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318" r:id="rId3"/>
    <p:sldId id="368" r:id="rId4"/>
    <p:sldId id="381" r:id="rId5"/>
    <p:sldId id="395" r:id="rId6"/>
    <p:sldId id="385" r:id="rId7"/>
    <p:sldId id="382" r:id="rId8"/>
    <p:sldId id="384" r:id="rId9"/>
    <p:sldId id="383" r:id="rId10"/>
    <p:sldId id="319" r:id="rId11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962" y="-9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CalcTimeVal</a:t>
            </a:r>
            <a:r>
              <a:rPr lang="zh-CN" altLang="zh-CN" dirty="0"/>
              <a:t>函数计算时间值，函数的输入为</a:t>
            </a:r>
            <a:r>
              <a:rPr lang="en-US" altLang="zh-CN" dirty="0"/>
              <a:t>tick</a:t>
            </a:r>
            <a:r>
              <a:rPr lang="zh-CN" altLang="zh-CN" dirty="0"/>
              <a:t>，输出为指针</a:t>
            </a:r>
            <a:r>
              <a:rPr lang="en-US" altLang="zh-CN" dirty="0" err="1"/>
              <a:t>pTV</a:t>
            </a:r>
            <a:r>
              <a:rPr lang="zh-CN" altLang="zh-CN" dirty="0"/>
              <a:t>，而</a:t>
            </a:r>
            <a:r>
              <a:rPr lang="en-US" altLang="zh-CN" dirty="0" err="1"/>
              <a:t>pTV</a:t>
            </a:r>
            <a:r>
              <a:rPr lang="zh-CN" altLang="zh-CN" dirty="0"/>
              <a:t>指向一个结构体变量，结构体的成员包括小时值、分钟值和秒值，返回值为是否计算成功标志，在主函数中通过调用</a:t>
            </a:r>
            <a:r>
              <a:rPr lang="en-US" altLang="zh-CN" dirty="0" err="1"/>
              <a:t>CalcTimeVal</a:t>
            </a:r>
            <a:r>
              <a:rPr lang="zh-CN" altLang="zh-CN" dirty="0"/>
              <a:t>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时间值转换，并输出到控制台窗口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什么是结构体指针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结构体</a:t>
            </a:r>
            <a:r>
              <a:rPr lang="zh-CN" altLang="zh-CN" dirty="0"/>
              <a:t>指针就是指向结构体变量的指针，即为结构体变量的起始地址。声明一个结构体，如下所示：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short </a:t>
            </a:r>
            <a:r>
              <a:rPr lang="en-US" altLang="zh-CN" dirty="0"/>
              <a:t>hour;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short </a:t>
            </a:r>
            <a:r>
              <a:rPr lang="en-US" altLang="zh-CN" dirty="0"/>
              <a:t>min;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  short </a:t>
            </a:r>
            <a:r>
              <a:rPr lang="en-US" altLang="zh-CN" dirty="0"/>
              <a:t>sec;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r>
              <a:rPr lang="en-US" altLang="zh-CN" dirty="0" err="1"/>
              <a:t>StructTimeVal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再</a:t>
            </a:r>
            <a:r>
              <a:rPr lang="zh-CN" altLang="zh-CN" dirty="0"/>
              <a:t>用</a:t>
            </a:r>
            <a:r>
              <a:rPr lang="en-US" altLang="zh-CN" dirty="0" err="1"/>
              <a:t>StructTimeVal</a:t>
            </a:r>
            <a:r>
              <a:rPr lang="zh-CN" altLang="zh-CN" dirty="0"/>
              <a:t>定义一个基类型为结构体的指针变量，如下所示：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StructTimeVal</a:t>
            </a:r>
            <a:r>
              <a:rPr lang="en-US" altLang="zh-CN" dirty="0"/>
              <a:t>* </a:t>
            </a:r>
            <a:r>
              <a:rPr lang="en-US" altLang="zh-CN" dirty="0" err="1"/>
              <a:t>pTV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指针</a:t>
            </a:r>
            <a:r>
              <a:rPr lang="zh-CN" altLang="zh-CN" dirty="0"/>
              <a:t>在使用前一定要初始化，结构体指针也一样。例如有一个结构体变量如下：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StructTimeVal</a:t>
            </a:r>
            <a:r>
              <a:rPr lang="en-US" altLang="zh-CN" dirty="0" smtClean="0"/>
              <a:t> </a:t>
            </a:r>
            <a:r>
              <a:rPr lang="en-US" altLang="zh-CN" dirty="0" err="1"/>
              <a:t>timeVal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使得</a:t>
            </a:r>
            <a:r>
              <a:rPr lang="en-US" altLang="zh-CN" dirty="0" err="1"/>
              <a:t>pTV</a:t>
            </a:r>
            <a:r>
              <a:rPr lang="zh-CN" altLang="zh-CN" dirty="0"/>
              <a:t>指向上面的结构体变量，如下所示：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pTV</a:t>
            </a:r>
            <a:r>
              <a:rPr lang="en-US" altLang="zh-CN" dirty="0" smtClean="0"/>
              <a:t> </a:t>
            </a:r>
            <a:r>
              <a:rPr lang="en-US" altLang="zh-CN" dirty="0"/>
              <a:t>= &amp;</a:t>
            </a:r>
            <a:r>
              <a:rPr lang="en-US" altLang="zh-CN" dirty="0" err="1"/>
              <a:t>timeVal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结构体</a:t>
            </a:r>
            <a:r>
              <a:rPr lang="zh-CN" altLang="zh-CN" dirty="0"/>
              <a:t>用“结构体变量名</a:t>
            </a:r>
            <a:r>
              <a:rPr lang="en-US" altLang="zh-CN" dirty="0"/>
              <a:t>.</a:t>
            </a:r>
            <a:r>
              <a:rPr lang="zh-CN" altLang="zh-CN" dirty="0"/>
              <a:t>成员名”的方式引用结构体变量中的成员，结构体指针用“结构体指针名</a:t>
            </a:r>
            <a:r>
              <a:rPr lang="en-US" altLang="zh-CN" dirty="0"/>
              <a:t>-&gt;</a:t>
            </a:r>
            <a:r>
              <a:rPr lang="zh-CN" altLang="zh-CN" dirty="0"/>
              <a:t>成员名”的方式引用结构体变量中的成员，例如：</a:t>
            </a:r>
            <a:r>
              <a:rPr lang="en-US" altLang="zh-CN" dirty="0" err="1"/>
              <a:t>pTV</a:t>
            </a:r>
            <a:r>
              <a:rPr lang="en-US" altLang="zh-CN" dirty="0"/>
              <a:t>-&gt;hour</a:t>
            </a:r>
            <a:r>
              <a:rPr lang="zh-CN" altLang="zh-CN" dirty="0"/>
              <a:t>、</a:t>
            </a:r>
            <a:r>
              <a:rPr lang="en-US" altLang="zh-CN" dirty="0"/>
              <a:t>PTV-&gt;min</a:t>
            </a:r>
            <a:r>
              <a:rPr lang="zh-CN" altLang="zh-CN" dirty="0"/>
              <a:t>、</a:t>
            </a:r>
            <a:r>
              <a:rPr lang="en-US" altLang="zh-CN" dirty="0" err="1"/>
              <a:t>pTV</a:t>
            </a:r>
            <a:r>
              <a:rPr lang="en-US" altLang="zh-CN" dirty="0"/>
              <a:t>-&gt;sec</a:t>
            </a:r>
            <a:r>
              <a:rPr lang="zh-CN" altLang="zh-CN" dirty="0"/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指针加</a:t>
            </a:r>
            <a:r>
              <a:rPr lang="en-US" altLang="zh-CN" dirty="0" smtClean="0"/>
              <a:t>M</a:t>
            </a:r>
            <a:r>
              <a:rPr lang="zh-CN" altLang="en-US" dirty="0" smtClean="0"/>
              <a:t>操作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528183"/>
              </p:ext>
            </p:extLst>
          </p:nvPr>
        </p:nvGraphicFramePr>
        <p:xfrm>
          <a:off x="3611245" y="1536500"/>
          <a:ext cx="163830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1330744" imgH="2712361" progId="Visio.Drawing.11">
                  <p:embed/>
                </p:oleObj>
              </mc:Choice>
              <mc:Fallback>
                <p:oleObj name="Visio" r:id="rId4" imgW="1330744" imgH="2712361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245" y="1536500"/>
                        <a:ext cx="1638300" cy="332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761857"/>
              </p:ext>
            </p:extLst>
          </p:nvPr>
        </p:nvGraphicFramePr>
        <p:xfrm>
          <a:off x="5671820" y="2552700"/>
          <a:ext cx="3048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6" imgW="2572893" imgH="1596200" progId="Visio.Drawing.11">
                  <p:embed/>
                </p:oleObj>
              </mc:Choice>
              <mc:Fallback>
                <p:oleObj name="Visio" r:id="rId6" imgW="2572893" imgH="1596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820" y="2552700"/>
                        <a:ext cx="30480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2878137" y="4818221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变量指针加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430837" y="4818221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结构体指针变量指针加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操作</a:t>
            </a:r>
            <a:endParaRPr lang="zh-CN" altLang="en-US" sz="1400" dirty="0"/>
          </a:p>
        </p:txBody>
      </p:sp>
      <p:sp>
        <p:nvSpPr>
          <p:cNvPr id="24" name="文本框 1"/>
          <p:cNvSpPr txBox="1"/>
          <p:nvPr/>
        </p:nvSpPr>
        <p:spPr>
          <a:xfrm>
            <a:off x="577851" y="1699960"/>
            <a:ext cx="2851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指针</a:t>
            </a:r>
            <a:r>
              <a:rPr lang="zh-CN" altLang="zh-CN" dirty="0"/>
              <a:t>即为地址，指向某一变量。如果指针</a:t>
            </a:r>
            <a:r>
              <a:rPr lang="en-US" altLang="zh-CN" dirty="0" err="1"/>
              <a:t>pA</a:t>
            </a:r>
            <a:r>
              <a:rPr lang="zh-CN" altLang="zh-CN" dirty="0"/>
              <a:t>指向的变量的长度为</a:t>
            </a:r>
            <a:r>
              <a:rPr lang="en-US" altLang="zh-CN" dirty="0"/>
              <a:t>N</a:t>
            </a:r>
            <a:r>
              <a:rPr lang="zh-CN" altLang="zh-CN" dirty="0"/>
              <a:t>个字节，那么指针</a:t>
            </a:r>
            <a:r>
              <a:rPr lang="en-US" altLang="zh-CN" dirty="0" err="1"/>
              <a:t>pA</a:t>
            </a:r>
            <a:r>
              <a:rPr lang="zh-CN" altLang="zh-CN" dirty="0"/>
              <a:t>加</a:t>
            </a:r>
            <a:r>
              <a:rPr lang="en-US" altLang="zh-CN" dirty="0"/>
              <a:t>1</a:t>
            </a:r>
            <a:r>
              <a:rPr lang="zh-CN" altLang="zh-CN" dirty="0"/>
              <a:t>操作即为</a:t>
            </a:r>
            <a:r>
              <a:rPr lang="en-US" altLang="zh-CN" dirty="0" err="1"/>
              <a:t>pA</a:t>
            </a:r>
            <a:r>
              <a:rPr lang="zh-CN" altLang="zh-CN" dirty="0"/>
              <a:t>的地址</a:t>
            </a:r>
            <a:r>
              <a:rPr lang="en-US" altLang="zh-CN" dirty="0"/>
              <a:t>+N</a:t>
            </a:r>
            <a:r>
              <a:rPr lang="zh-CN" altLang="zh-CN" dirty="0"/>
              <a:t>，</a:t>
            </a:r>
            <a:r>
              <a:rPr lang="en-US" altLang="zh-CN" dirty="0" err="1"/>
              <a:t>pA</a:t>
            </a:r>
            <a:r>
              <a:rPr lang="zh-CN" altLang="zh-CN" dirty="0"/>
              <a:t>加</a:t>
            </a:r>
            <a:r>
              <a:rPr lang="en-US" altLang="zh-CN" dirty="0"/>
              <a:t>M</a:t>
            </a:r>
            <a:r>
              <a:rPr lang="zh-CN" altLang="zh-CN" dirty="0"/>
              <a:t>操作即为</a:t>
            </a:r>
            <a:r>
              <a:rPr lang="en-US" altLang="zh-CN" dirty="0" err="1"/>
              <a:t>pA</a:t>
            </a:r>
            <a:r>
              <a:rPr lang="zh-CN" altLang="zh-CN" dirty="0"/>
              <a:t>的地址</a:t>
            </a:r>
            <a:r>
              <a:rPr lang="en-US" altLang="zh-CN" dirty="0"/>
              <a:t>+N</a:t>
            </a:r>
            <a:r>
              <a:rPr lang="zh-CN" altLang="zh-CN" dirty="0"/>
              <a:t>×</a:t>
            </a:r>
            <a:r>
              <a:rPr lang="en-US" altLang="zh-CN" dirty="0"/>
              <a:t>M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，基于结构体指针，将其转换为年、月、日、星期，并输出到控制台窗口。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：参照本章实验，通过键盘输入十个数，判断大小，并输出结果到控制台窗口。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什么是结构体指针？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简述结构体指针的操作？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变量指针加</a:t>
            </a:r>
            <a:r>
              <a:rPr lang="en-US" altLang="zh-CN" dirty="0"/>
              <a:t>1</a:t>
            </a:r>
            <a:r>
              <a:rPr lang="zh-CN" altLang="zh-CN" dirty="0"/>
              <a:t>操作和结构体指针加</a:t>
            </a:r>
            <a:r>
              <a:rPr lang="en-US" altLang="zh-CN" dirty="0"/>
              <a:t>1</a:t>
            </a:r>
            <a:r>
              <a:rPr lang="zh-CN" altLang="zh-CN" dirty="0"/>
              <a:t>操作的区别是什么？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706</Words>
  <Application>Microsoft Office PowerPoint</Application>
  <PresentationFormat>全屏显示(16:9)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224</cp:revision>
  <dcterms:created xsi:type="dcterms:W3CDTF">2017-08-03T09:01:00Z</dcterms:created>
  <dcterms:modified xsi:type="dcterms:W3CDTF">2021-03-05T08:20:38Z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