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 snapToGrid="0">
      <p:cViewPr>
        <p:scale>
          <a:sx n="183" d="100"/>
          <a:sy n="183" d="100"/>
        </p:scale>
        <p:origin x="-336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A232-E3FD-08D3-403D-C328A99D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BDFD1-BB70-50BE-013B-1F695AB00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EE36A-E839-8A0A-909B-5EED3C6D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970C-E399-522B-B70A-CF8CF675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1A0DF-D1F3-5E40-436A-CDC0FF58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00E3-F715-0A5F-DE63-3E2ACB27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2118F-A6BC-5E2A-ACDA-FD4E5DCF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27720-32B3-CC11-5F6F-AE71BB87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5E2DA-17C7-C51A-AAEA-344C06B7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669EF-FBB7-5F42-0DFF-8B5947F0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6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7D2F8-3D05-B8D3-FC76-3AF740B0D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71EDF-7027-F79D-6F21-4689183CE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5A41-0577-2870-25C4-143A68BF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8513-8C6C-DD13-A887-AF9CA279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A503-B81D-62DD-3402-55AA9D41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39FD-6F86-FAF4-C3E1-AD5AD340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EE43-2647-857B-FBD6-61DA993C8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2F9D4-78FD-8E86-E9A2-C28A2AE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9A3FC-A9A4-86DF-C464-45342D9C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E610-D721-0A07-2813-A200156D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E2C8-2B69-59FB-64CE-B8B2954D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8058-FDDF-B4CB-7439-DEFCBCED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DBB2-8B50-21AE-A334-9891F967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CDE4-12FA-0BD2-D35C-34EB9D4A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E0E94-7F55-BC1E-BA39-519414D9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1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748F-69EA-2705-1B58-BA289D42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E6D7-1F22-6E45-8670-07A58BCA9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26923-8546-6F12-1B0C-FBDB696E8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77EA3-FE6E-DAA1-A4CD-B25895AF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A4841-5E52-4748-F21D-7E5ED840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0FC94-EE6D-29FD-4878-F0C56BF7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EBF8-B9E3-9A38-CF5E-D7E7AB41A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37360-B7FB-00EE-D3C6-DBF9882F7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3D23C-FF7B-33C9-8D89-6543E7DA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FE92F-8EC7-B984-B0D8-958DBA2D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35C2B-7424-322E-6886-26247DE57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4043BE-B710-6A79-311D-1279163F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12FE6-1484-43A5-25A1-AAB19F89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6401B-65AB-4C33-BFF8-EF1EBB39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905E-48DA-92DF-EFCD-5380F006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5642D9-B32E-1B27-86B5-D72CD6BB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2A140-D2E6-DC0F-A0B7-4281C27D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2BA4D-32F3-5F6D-63A5-AB43ED91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1702E-6B6C-FAC8-EFDE-AB271808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6F6817-E045-7452-12AD-1FB71378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1F7A7-C3B5-735F-4C29-EC169865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C5B8-17E3-2452-0A3E-269E4C4B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A1FBB-0D28-14B4-C281-8FFC8F6AA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616A0-55E8-A081-08F8-ECB094727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31AAD-0DCA-52B2-FAB9-E78DE5DC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3E81-32EB-B290-E7D7-AF78AB5F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3C954-D3C4-54D8-70C6-85C85673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0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EB7D-0AB1-5476-E3CF-8B5B4A99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E19A4-441C-64DB-50FB-AB7466883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0FADC-2FCE-80CC-65D7-7E64312A0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DE522-7491-7A02-18E7-762A02BE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10E21-E97B-DB8E-A62F-6D694086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1C420-CD0E-843A-42A0-AACFDAA1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7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747DA-554E-FE59-44CF-217D26B5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2A54F-94C7-6ECB-CBDB-2E6CF117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4C7CA-451B-D76B-9FBF-413733C0A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E7ECA-5276-3449-B6AF-AAAD6F7214DB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55BBB-95A3-AE03-77F4-E73D06EE2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BAB57-B77B-49F3-E5E7-0BEDFEE5A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BAD2F-1809-654B-95CF-CAA360B8E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2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FE88-3B44-7176-A6CF-E85C642DB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7621E-2793-4297-DB33-8EAD837D6A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58C6-4DC2-66A8-0633-778BB992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one of the workers is stopped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34CD2E-795C-DEA9-C0AC-DCEADF8BC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6091"/>
            <a:ext cx="10515600" cy="28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42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CD8-A980-9582-B3DD-68588D29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time per task &gt;1s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5C0EEC3-9C1A-EECE-9D24-3CF34675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14015"/>
            <a:ext cx="10515600" cy="377455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D24BA7-32F1-35D7-D0B8-0DE5D49944F2}"/>
              </a:ext>
            </a:extLst>
          </p:cNvPr>
          <p:cNvSpPr/>
          <p:nvPr/>
        </p:nvSpPr>
        <p:spPr>
          <a:xfrm>
            <a:off x="2031224" y="4195072"/>
            <a:ext cx="453710" cy="36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3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F260F-0253-F8F4-B21E-D385282A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all workers are working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49B117-5DB0-1A8E-6EDB-DD0A93B55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8624"/>
            <a:ext cx="10515600" cy="3805339"/>
          </a:xfrm>
        </p:spPr>
      </p:pic>
    </p:spTree>
    <p:extLst>
      <p:ext uri="{BB962C8B-B14F-4D97-AF65-F5344CB8AC3E}">
        <p14:creationId xmlns:p14="http://schemas.microsoft.com/office/powerpoint/2010/main" val="293227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946D-A8C0-9FD9-4B2D-8092D567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 workers are working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CEA76F-085B-BD0E-C72A-B934785DA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18485"/>
            <a:ext cx="10515600" cy="2765618"/>
          </a:xfrm>
        </p:spPr>
      </p:pic>
    </p:spTree>
    <p:extLst>
      <p:ext uri="{BB962C8B-B14F-4D97-AF65-F5344CB8AC3E}">
        <p14:creationId xmlns:p14="http://schemas.microsoft.com/office/powerpoint/2010/main" val="88580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When one of the workers is stopped</vt:lpstr>
      <vt:lpstr>If time per task &gt;1s</vt:lpstr>
      <vt:lpstr>When all workers are working</vt:lpstr>
      <vt:lpstr>When no workers are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Stream Edith</dc:creator>
  <cp:lastModifiedBy>Stream Edith</cp:lastModifiedBy>
  <cp:revision>2</cp:revision>
  <dcterms:created xsi:type="dcterms:W3CDTF">2025-09-21T09:48:30Z</dcterms:created>
  <dcterms:modified xsi:type="dcterms:W3CDTF">2025-09-21T10:05:27Z</dcterms:modified>
</cp:coreProperties>
</file>