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727587" y="1229032"/>
            <a:ext cx="9448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8) Show sales by different cities.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43</TotalTime>
  <Words>132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Aparajita</vt:lpstr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Git</dc:creator>
  <cp:lastModifiedBy>Gulbaaz</cp:lastModifiedBy>
  <cp:revision>36</cp:revision>
  <dcterms:created xsi:type="dcterms:W3CDTF">2024-07-03T21:35:18Z</dcterms:created>
  <dcterms:modified xsi:type="dcterms:W3CDTF">2025-08-10T17:11:51Z</dcterms:modified>
</cp:coreProperties>
</file>