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92" r:id="rId2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7536-6849-453D-877E-D174DCF10381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2EE9-174E-467D-AF73-CB21847D69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A2EE9-174E-467D-AF73-CB21847D69D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0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8FDE1160-2BB4-4E91-B16F-A1CDFE1EA562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AB93568-63CA-4755-8506-9AFF0F87A5D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03648" y="1196752"/>
            <a:ext cx="6400800" cy="504056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ru-RU" sz="2400" dirty="0" smtClean="0"/>
              <a:t>Информационная система</a:t>
            </a:r>
            <a:endParaRPr lang="ru-RU" sz="24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619672" y="3789040"/>
            <a:ext cx="6400800" cy="97802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9600" dirty="0" smtClean="0">
                <a:solidFill>
                  <a:schemeClr val="tx1"/>
                </a:solidFill>
              </a:rPr>
              <a:t>Выполнила:</a:t>
            </a:r>
          </a:p>
          <a:p>
            <a:pPr algn="r"/>
            <a:r>
              <a:rPr lang="ru-RU" sz="9600" dirty="0" smtClean="0">
                <a:solidFill>
                  <a:schemeClr val="tx1"/>
                </a:solidFill>
              </a:rPr>
              <a:t> </a:t>
            </a:r>
            <a:r>
              <a:rPr lang="ru-RU" sz="9600" dirty="0" err="1" smtClean="0">
                <a:solidFill>
                  <a:schemeClr val="tx1"/>
                </a:solidFill>
              </a:rPr>
              <a:t>Мухамадиева</a:t>
            </a:r>
            <a:r>
              <a:rPr lang="ru-RU" sz="9600" dirty="0" smtClean="0">
                <a:solidFill>
                  <a:schemeClr val="tx1"/>
                </a:solidFill>
              </a:rPr>
              <a:t> </a:t>
            </a:r>
            <a:r>
              <a:rPr lang="ru-RU" sz="9600" dirty="0" err="1" smtClean="0">
                <a:solidFill>
                  <a:schemeClr val="tx1"/>
                </a:solidFill>
              </a:rPr>
              <a:t>Гульчачак</a:t>
            </a:r>
            <a:endParaRPr lang="ru-RU" sz="9600" dirty="0" smtClean="0">
              <a:solidFill>
                <a:schemeClr val="tx1"/>
              </a:solidFill>
            </a:endParaRPr>
          </a:p>
          <a:p>
            <a:pPr algn="r"/>
            <a:r>
              <a:rPr lang="ru-RU" sz="9600" dirty="0" smtClean="0">
                <a:solidFill>
                  <a:schemeClr val="tx1"/>
                </a:solidFill>
              </a:rPr>
              <a:t>Группа ПОВТ-1-17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53889" y="1990205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«Зоомагазин»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5425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ctr">
              <a:buNone/>
            </a:pPr>
            <a:endParaRPr lang="ru-RU" sz="4400" dirty="0" smtClean="0"/>
          </a:p>
          <a:p>
            <a:pPr marL="137160" indent="0" algn="ctr">
              <a:buNone/>
            </a:pPr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4361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На данном слайде представлена структура сотрудников организации «Зоомагазин»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916832"/>
            <a:ext cx="8712969" cy="461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6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Бизнес-процессы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ru-RU" dirty="0" smtClean="0"/>
              <a:t>Бизнес-процессы</a:t>
            </a:r>
            <a:r>
              <a:rPr lang="ru-RU" dirty="0"/>
              <a:t> — </a:t>
            </a:r>
            <a:r>
              <a:rPr lang="ru-RU" dirty="0"/>
              <a:t> это совокупность взаимосвязанных мероприятий или работ, направленных на создание определённого продукта или услуги для потребителей</a:t>
            </a:r>
            <a:r>
              <a:rPr lang="ru-RU" dirty="0" smtClean="0"/>
              <a:t>. </a:t>
            </a:r>
            <a:r>
              <a:rPr lang="ru-RU" dirty="0"/>
              <a:t> В качестве графического описания деятельности применяются блок-схемы бизнес-процессов</a:t>
            </a:r>
            <a:endParaRPr lang="ru-RU" dirty="0" smtClean="0"/>
          </a:p>
          <a:p>
            <a:pPr marL="137160" indent="0">
              <a:buNone/>
            </a:pPr>
            <a:r>
              <a:rPr lang="ru-RU" dirty="0" smtClean="0"/>
              <a:t>Каждый </a:t>
            </a:r>
            <a:r>
              <a:rPr lang="ru-RU" dirty="0"/>
              <a:t>бизнес-процесс имеет:</a:t>
            </a:r>
          </a:p>
          <a:p>
            <a:r>
              <a:rPr lang="ru-RU" dirty="0"/>
              <a:t>свою определенную цель, подчиненную общей цели компании;</a:t>
            </a:r>
          </a:p>
          <a:p>
            <a:r>
              <a:rPr lang="ru-RU" dirty="0"/>
              <a:t>владельца, который может управлять ресурсами и отвечает за исполнение процесса;</a:t>
            </a:r>
          </a:p>
          <a:p>
            <a:r>
              <a:rPr lang="ru-RU" dirty="0"/>
              <a:t>ресурсы;</a:t>
            </a:r>
          </a:p>
          <a:p>
            <a:r>
              <a:rPr lang="ru-RU" dirty="0"/>
              <a:t>систему контроля качества и исправления ошибок;</a:t>
            </a:r>
          </a:p>
          <a:p>
            <a:r>
              <a:rPr lang="ru-RU" dirty="0"/>
              <a:t>систему показателей процесса.</a:t>
            </a:r>
          </a:p>
          <a:p>
            <a:pPr marL="13716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7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Бизнес-процесс «Закупка поставщиков»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83" y="1052737"/>
            <a:ext cx="91787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7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Бизнес-процесс «Обслуживание клиентов»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28092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7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Бизнес-процесс «Реклама»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64704"/>
            <a:ext cx="8730555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0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ER-</a:t>
            </a:r>
            <a:r>
              <a:rPr lang="ru-RU" dirty="0" smtClean="0">
                <a:solidFill>
                  <a:schemeClr val="tx1"/>
                </a:solidFill>
              </a:rPr>
              <a:t>модель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b="1" dirty="0"/>
              <a:t>ER</a:t>
            </a:r>
            <a:r>
              <a:rPr lang="ru-RU" dirty="0"/>
              <a:t>-модель — модель данных, позволяющая описывать концептуальные схемы предметной области. </a:t>
            </a:r>
            <a:r>
              <a:rPr lang="ru-RU" b="1" dirty="0"/>
              <a:t>ER</a:t>
            </a:r>
            <a:r>
              <a:rPr lang="ru-RU" dirty="0"/>
              <a:t>-модель используется при высокоуровневом (концептуальном) проектировании баз данных. С её помощью можно выделить ключевые сущности и обозначить связи, которые могут устанавливаться между этими сущностями.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9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5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t-RU" sz="2800" dirty="0" smtClean="0">
                <a:solidFill>
                  <a:schemeClr val="tx1"/>
                </a:solidFill>
              </a:rPr>
              <a:t>Схема данных для бизнес-процесса “Обслуживание клиентов” в системе </a:t>
            </a:r>
            <a:r>
              <a:rPr lang="en-US" sz="2800" dirty="0" smtClean="0">
                <a:solidFill>
                  <a:schemeClr val="tx1"/>
                </a:solidFill>
              </a:rPr>
              <a:t>Access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" y="1484784"/>
            <a:ext cx="9202515" cy="5373216"/>
          </a:xfrm>
        </p:spPr>
      </p:pic>
    </p:spTree>
    <p:extLst>
      <p:ext uri="{BB962C8B-B14F-4D97-AF65-F5344CB8AC3E}">
        <p14:creationId xmlns:p14="http://schemas.microsoft.com/office/powerpoint/2010/main" val="42495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Апекс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74</TotalTime>
  <Words>68</Words>
  <Application>Microsoft Office PowerPoint</Application>
  <PresentationFormat>Экран (4:3)</PresentationFormat>
  <Paragraphs>23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Апекс</vt:lpstr>
      <vt:lpstr>Кутюр</vt:lpstr>
      <vt:lpstr>Информационная система</vt:lpstr>
      <vt:lpstr>На данном слайде представлена структура сотрудников организации «Зоомагазин»</vt:lpstr>
      <vt:lpstr>Бизнес-процессы</vt:lpstr>
      <vt:lpstr>Бизнес-процесс «Закупка поставщиков»</vt:lpstr>
      <vt:lpstr>Бизнес-процесс «Обслуживание клиентов»</vt:lpstr>
      <vt:lpstr>Бизнес-процесс «Реклама»</vt:lpstr>
      <vt:lpstr>ER-модель</vt:lpstr>
      <vt:lpstr>Презентация PowerPoint</vt:lpstr>
      <vt:lpstr>Схема данных для бизнес-процесса “Обслуживание клиентов” в системе Access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</dc:title>
  <dc:creator>пк</dc:creator>
  <cp:lastModifiedBy>пк</cp:lastModifiedBy>
  <cp:revision>15</cp:revision>
  <dcterms:created xsi:type="dcterms:W3CDTF">2019-12-03T11:11:43Z</dcterms:created>
  <dcterms:modified xsi:type="dcterms:W3CDTF">2019-12-03T12:26:43Z</dcterms:modified>
</cp:coreProperties>
</file>