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79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55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9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0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53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5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7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4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74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42BB-A495-4E36-90B1-007931029958}" type="datetimeFigureOut">
              <a:rPr lang="de-DE" smtClean="0"/>
              <a:t>26.04.2016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713F-73EF-4142-9E10-DF232187ED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923928" y="1628800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" pitchFamily="18" charset="0"/>
              </a:rPr>
              <a:t>statement</a:t>
            </a:r>
            <a:endParaRPr lang="de-DE" sz="1400" i="1" dirty="0">
              <a:latin typeface="Times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71340" y="2378414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" pitchFamily="18" charset="0"/>
              </a:rPr>
              <a:t>assignment</a:t>
            </a:r>
            <a:endParaRPr lang="de-DE" sz="1400" i="1" dirty="0">
              <a:latin typeface="Times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51851" y="237841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546053" y="309637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endParaRPr lang="de-DE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4067944" y="2686190"/>
            <a:ext cx="478109" cy="410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722397" y="30963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Gerade Verbindung mit Pfeil 16"/>
          <p:cNvCxnSpPr>
            <a:stCxn id="5" idx="2"/>
            <a:endCxn id="15" idx="0"/>
          </p:cNvCxnSpPr>
          <p:nvPr/>
        </p:nvCxnSpPr>
        <p:spPr>
          <a:xfrm flipH="1">
            <a:off x="3868431" y="2686191"/>
            <a:ext cx="1" cy="410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843808" y="30963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3135876" y="2686191"/>
            <a:ext cx="428013" cy="410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5" idx="0"/>
          </p:cNvCxnSpPr>
          <p:nvPr/>
        </p:nvCxnSpPr>
        <p:spPr>
          <a:xfrm flipH="1">
            <a:off x="3868432" y="1936577"/>
            <a:ext cx="360040" cy="441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6" idx="0"/>
          </p:cNvCxnSpPr>
          <p:nvPr/>
        </p:nvCxnSpPr>
        <p:spPr>
          <a:xfrm>
            <a:off x="4546053" y="1936577"/>
            <a:ext cx="251832" cy="441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4651851" y="381433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>
            <a:off x="4801665" y="3404149"/>
            <a:ext cx="1" cy="410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366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Fritz</dc:creator>
  <cp:lastModifiedBy>Daniel Fritz</cp:lastModifiedBy>
  <cp:revision>1</cp:revision>
  <dcterms:created xsi:type="dcterms:W3CDTF">2016-04-26T10:33:30Z</dcterms:created>
  <dcterms:modified xsi:type="dcterms:W3CDTF">2016-04-26T10:40:50Z</dcterms:modified>
</cp:coreProperties>
</file>