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96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6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6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3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82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8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0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54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6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D2DB-C048-4921-B439-BD1E91DE2D9A}" type="datetimeFigureOut">
              <a:rPr lang="de-DE" smtClean="0"/>
              <a:t>28.04.2016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3145-3EC3-4FF1-A614-DD83AD5E9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0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2852936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ParseTree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699793" y="820501"/>
            <a:ext cx="1440160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Scope</a:t>
            </a:r>
            <a:r>
              <a:rPr lang="de-DE" dirty="0" smtClean="0"/>
              <a:t> 1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743603" y="2454030"/>
            <a:ext cx="1440160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Scope</a:t>
            </a:r>
            <a:r>
              <a:rPr lang="de-DE" dirty="0" smtClean="0"/>
              <a:t> 2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699793" y="4077072"/>
            <a:ext cx="1440160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Scope</a:t>
            </a:r>
            <a:r>
              <a:rPr lang="de-DE" dirty="0" smtClean="0"/>
              <a:t> n</a:t>
            </a:r>
          </a:p>
        </p:txBody>
      </p:sp>
      <p:sp>
        <p:nvSpPr>
          <p:cNvPr id="9" name="Textfeld 8"/>
          <p:cNvSpPr txBox="1"/>
          <p:nvPr/>
        </p:nvSpPr>
        <p:spPr>
          <a:xfrm rot="5400000">
            <a:off x="2617275" y="387701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. . .</a:t>
            </a:r>
            <a:endParaRPr lang="de-DE" sz="2000" b="1" dirty="0"/>
          </a:p>
        </p:txBody>
      </p:sp>
      <p:cxnSp>
        <p:nvCxnSpPr>
          <p:cNvPr id="11" name="Gewinkelte Verbindung 10"/>
          <p:cNvCxnSpPr>
            <a:stCxn id="4" idx="3"/>
            <a:endCxn id="6" idx="1"/>
          </p:cNvCxnSpPr>
          <p:nvPr/>
        </p:nvCxnSpPr>
        <p:spPr>
          <a:xfrm flipV="1">
            <a:off x="1907704" y="1108533"/>
            <a:ext cx="792089" cy="203243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4" idx="3"/>
            <a:endCxn id="8" idx="1"/>
          </p:cNvCxnSpPr>
          <p:nvPr/>
        </p:nvCxnSpPr>
        <p:spPr>
          <a:xfrm>
            <a:off x="1907704" y="3140968"/>
            <a:ext cx="792089" cy="12241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5352336" y="1501434"/>
            <a:ext cx="1584176" cy="57606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dirty="0" smtClean="0"/>
              <a:t>Methode 2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5352336" y="820800"/>
            <a:ext cx="1584176" cy="57606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dirty="0" smtClean="0"/>
              <a:t>Methode 1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5352336" y="2454030"/>
            <a:ext cx="1584176" cy="57606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dirty="0" smtClean="0"/>
              <a:t>Methode 1</a:t>
            </a:r>
            <a:endParaRPr lang="de-DE" dirty="0"/>
          </a:p>
        </p:txBody>
      </p:sp>
      <p:cxnSp>
        <p:nvCxnSpPr>
          <p:cNvPr id="26" name="Gewinkelte Verbindung 25"/>
          <p:cNvCxnSpPr>
            <a:stCxn id="6" idx="3"/>
            <a:endCxn id="20" idx="2"/>
          </p:cNvCxnSpPr>
          <p:nvPr/>
        </p:nvCxnSpPr>
        <p:spPr>
          <a:xfrm>
            <a:off x="4139953" y="1108533"/>
            <a:ext cx="1212383" cy="2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6" idx="3"/>
            <a:endCxn id="19" idx="2"/>
          </p:cNvCxnSpPr>
          <p:nvPr/>
        </p:nvCxnSpPr>
        <p:spPr>
          <a:xfrm>
            <a:off x="4139953" y="1108533"/>
            <a:ext cx="1212383" cy="6809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stCxn id="4" idx="3"/>
            <a:endCxn id="7" idx="1"/>
          </p:cNvCxnSpPr>
          <p:nvPr/>
        </p:nvCxnSpPr>
        <p:spPr>
          <a:xfrm flipV="1">
            <a:off x="1907704" y="2742062"/>
            <a:ext cx="835899" cy="398906"/>
          </a:xfrm>
          <a:prstGeom prst="bentConnector3">
            <a:avLst>
              <a:gd name="adj1" fmla="val 478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7" idx="3"/>
            <a:endCxn id="21" idx="2"/>
          </p:cNvCxnSpPr>
          <p:nvPr/>
        </p:nvCxnSpPr>
        <p:spPr>
          <a:xfrm>
            <a:off x="4183763" y="2742062"/>
            <a:ext cx="11685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352336" y="4775055"/>
            <a:ext cx="1584176" cy="57606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dirty="0" smtClean="0"/>
              <a:t>Methode 2</a:t>
            </a:r>
            <a:endParaRPr lang="de-DE" dirty="0"/>
          </a:p>
        </p:txBody>
      </p:sp>
      <p:sp>
        <p:nvSpPr>
          <p:cNvPr id="46" name="Ellipse 45"/>
          <p:cNvSpPr/>
          <p:nvPr/>
        </p:nvSpPr>
        <p:spPr>
          <a:xfrm>
            <a:off x="5352336" y="4077072"/>
            <a:ext cx="1584176" cy="57606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dirty="0" smtClean="0"/>
              <a:t>Methode 1</a:t>
            </a:r>
            <a:endParaRPr lang="de-DE" dirty="0"/>
          </a:p>
        </p:txBody>
      </p:sp>
      <p:sp>
        <p:nvSpPr>
          <p:cNvPr id="47" name="Ellipse 46"/>
          <p:cNvSpPr/>
          <p:nvPr/>
        </p:nvSpPr>
        <p:spPr>
          <a:xfrm>
            <a:off x="5344312" y="5505392"/>
            <a:ext cx="1584176" cy="57606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dirty="0" smtClean="0"/>
              <a:t>Methode 2</a:t>
            </a:r>
            <a:endParaRPr lang="de-DE" dirty="0"/>
          </a:p>
        </p:txBody>
      </p:sp>
      <p:cxnSp>
        <p:nvCxnSpPr>
          <p:cNvPr id="49" name="Gerade Verbindung mit Pfeil 48"/>
          <p:cNvCxnSpPr>
            <a:stCxn id="8" idx="3"/>
            <a:endCxn id="46" idx="2"/>
          </p:cNvCxnSpPr>
          <p:nvPr/>
        </p:nvCxnSpPr>
        <p:spPr>
          <a:xfrm>
            <a:off x="4139953" y="4365104"/>
            <a:ext cx="12123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8" idx="3"/>
            <a:endCxn id="45" idx="2"/>
          </p:cNvCxnSpPr>
          <p:nvPr/>
        </p:nvCxnSpPr>
        <p:spPr>
          <a:xfrm>
            <a:off x="4139953" y="4365104"/>
            <a:ext cx="1212383" cy="6979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8" idx="3"/>
            <a:endCxn id="47" idx="2"/>
          </p:cNvCxnSpPr>
          <p:nvPr/>
        </p:nvCxnSpPr>
        <p:spPr>
          <a:xfrm>
            <a:off x="4139953" y="4365104"/>
            <a:ext cx="1204359" cy="14283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12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Fritz</dc:creator>
  <cp:lastModifiedBy>Daniel Fritz</cp:lastModifiedBy>
  <cp:revision>2</cp:revision>
  <dcterms:created xsi:type="dcterms:W3CDTF">2016-04-28T11:04:29Z</dcterms:created>
  <dcterms:modified xsi:type="dcterms:W3CDTF">2016-04-28T11:23:59Z</dcterms:modified>
</cp:coreProperties>
</file>