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60" r:id="rId4"/>
    <p:sldId id="258" r:id="rId5"/>
    <p:sldId id="280" r:id="rId6"/>
    <p:sldId id="259" r:id="rId7"/>
    <p:sldId id="261" r:id="rId8"/>
    <p:sldId id="263" r:id="rId9"/>
    <p:sldId id="264" r:id="rId10"/>
    <p:sldId id="265" r:id="rId11"/>
    <p:sldId id="266" r:id="rId12"/>
    <p:sldId id="278" r:id="rId13"/>
    <p:sldId id="267" r:id="rId14"/>
    <p:sldId id="279" r:id="rId15"/>
    <p:sldId id="272" r:id="rId16"/>
    <p:sldId id="273" r:id="rId17"/>
    <p:sldId id="270" r:id="rId18"/>
    <p:sldId id="274" r:id="rId19"/>
    <p:sldId id="275" r:id="rId20"/>
    <p:sldId id="276" r:id="rId21"/>
    <p:sldId id="269" r:id="rId22"/>
    <p:sldId id="277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86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3245" autoAdjust="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384B-F853-4A9F-BF03-AA7E32D1363F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C403-713C-49DD-A81D-B6A7496DC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Hier: generischer Typparameter</a:t>
            </a:r>
            <a:r>
              <a:rPr lang="de-DE" baseline="0" dirty="0" smtClean="0"/>
              <a:t> für echte Unabhängigkeit von Sprache und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Finishing</a:t>
            </a:r>
            <a:r>
              <a:rPr lang="de-DE" dirty="0" smtClean="0"/>
              <a:t>-problem hier mit end()-Method</a:t>
            </a:r>
            <a:r>
              <a:rPr lang="de-DE" baseline="0" dirty="0" smtClean="0"/>
              <a:t>e gelöst; alternativ wäre auch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() möglich.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Bei der automatischen Generierung konnte aus zeitlichen Gründen auf den generischer Typ-Parameter verzichtet, da ansonsten die Komplexität zu hoch gewesen wäre. Stattdessen wurde </a:t>
            </a:r>
            <a:r>
              <a:rPr lang="de-DE" baseline="0" dirty="0" err="1" smtClean="0"/>
              <a:t>ParseTree</a:t>
            </a:r>
            <a:r>
              <a:rPr lang="de-DE" baseline="0" dirty="0" smtClean="0"/>
              <a:t> als Ergebnis-Typ eines DSL-Ausdrucks gewählt.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3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1276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500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2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68313" y="764705"/>
            <a:ext cx="8207375" cy="54725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8313" y="115888"/>
            <a:ext cx="8208143" cy="360362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1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31.05.2016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Fritz, HTWG Konstanz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Automatisierte Implementierung interner Java-DSLs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zur Masterarbeit von Daniel Fritz</a:t>
            </a:r>
          </a:p>
          <a:p>
            <a:r>
              <a:rPr lang="de-DE" dirty="0" smtClean="0"/>
              <a:t>31.05.2016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4" y="764704"/>
            <a:ext cx="3996444" cy="1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plus(Expression);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076056" y="836712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4898735" y="980728"/>
            <a:ext cx="50405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Rückgabetyp</a:t>
            </a:r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T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Operation&lt;T&gt;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6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Rückgabewert</a:t>
            </a:r>
          </a:p>
          <a:p>
            <a:pPr lvl="2"/>
            <a:r>
              <a:rPr lang="de-DE" dirty="0" smtClean="0"/>
              <a:t>Inhalt der Methoden </a:t>
            </a:r>
            <a:r>
              <a:rPr lang="de-DE" dirty="0" smtClean="0">
                <a:sym typeface="Wingdings" panose="05000000000000000000" pitchFamily="2" charset="2"/>
              </a:rPr>
              <a:t> Aufbau des Parse-</a:t>
            </a:r>
            <a:r>
              <a:rPr lang="de-DE" dirty="0" err="1" smtClean="0">
                <a:sym typeface="Wingdings" panose="05000000000000000000" pitchFamily="2" charset="2"/>
              </a:rPr>
              <a:t>Tree</a:t>
            </a:r>
            <a:endParaRPr lang="de-DE" dirty="0" smtClean="0"/>
          </a:p>
          <a:p>
            <a:pPr lvl="2"/>
            <a:r>
              <a:rPr lang="de-DE" dirty="0"/>
              <a:t>p</a:t>
            </a:r>
            <a:r>
              <a:rPr lang="de-DE" dirty="0" smtClean="0"/>
              <a:t>rivater Konstruktor</a:t>
            </a:r>
          </a:p>
          <a:p>
            <a:endParaRPr lang="de-DE" dirty="0"/>
          </a:p>
          <a:p>
            <a:r>
              <a:rPr lang="de-DE" dirty="0" err="1" smtClean="0"/>
              <a:t>TreeBuilder</a:t>
            </a:r>
            <a:r>
              <a:rPr lang="de-DE" dirty="0" smtClean="0"/>
              <a:t>-Klasse</a:t>
            </a:r>
          </a:p>
          <a:p>
            <a:pPr lvl="2"/>
            <a:r>
              <a:rPr lang="de-DE" dirty="0" smtClean="0"/>
              <a:t>Scopes </a:t>
            </a:r>
            <a:r>
              <a:rPr lang="de-DE" dirty="0" smtClean="0">
                <a:sym typeface="Wingdings" panose="05000000000000000000" pitchFamily="2" charset="2"/>
              </a:rPr>
              <a:t> innere Klassen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 Instanz jeder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r>
              <a:rPr lang="de-DE" dirty="0" smtClean="0">
                <a:sym typeface="Wingdings" panose="05000000000000000000" pitchFamily="2" charset="2"/>
              </a:rPr>
              <a:t>-Klasse (bis auf erste)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privater Konstruktor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Einstiegsfunktion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107504" y="407707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609329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Implementierungstechniken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Automatisierung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21328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640959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finishing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Abschluss des Ausdrucks?</a:t>
            </a:r>
          </a:p>
          <a:p>
            <a:pPr lvl="2"/>
            <a:r>
              <a:rPr lang="de-DE" dirty="0" smtClean="0"/>
              <a:t>Hier: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/>
              <a:t>-Methode</a:t>
            </a:r>
          </a:p>
          <a:p>
            <a:pPr lvl="2"/>
            <a:r>
              <a:rPr lang="de-DE" dirty="0" smtClean="0"/>
              <a:t>Alternative: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Generischer Typ-Parameter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Nicht in der automatischen Generierung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Stattdessen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ParseTree</a:t>
            </a:r>
            <a:endParaRPr lang="de-DE" dirty="0" smtClean="0"/>
          </a:p>
          <a:p>
            <a:pPr lvl="2"/>
            <a:r>
              <a:rPr lang="de-DE" dirty="0" smtClean="0"/>
              <a:t>Art Syntax-Baum</a:t>
            </a:r>
          </a:p>
          <a:p>
            <a:pPr lvl="2"/>
            <a:r>
              <a:rPr lang="de-DE" dirty="0" smtClean="0"/>
              <a:t>Hierarchische Struktur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49" y="2491070"/>
            <a:ext cx="4397979" cy="35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2" y="888202"/>
            <a:ext cx="7632363" cy="54211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30624" y="1656000"/>
            <a:ext cx="43204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62088" y="3456200"/>
            <a:ext cx="7250272" cy="8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5504" y="4329712"/>
            <a:ext cx="7694888" cy="1979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751104" y="1656000"/>
            <a:ext cx="2989248" cy="141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4561"/>
            <a:ext cx="4968552" cy="469252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483768" y="4672800"/>
            <a:ext cx="504056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err="1" smtClean="0"/>
              <a:t>ParseTrees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73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371703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Generator für interne Java-DSLs</a:t>
            </a:r>
          </a:p>
          <a:p>
            <a:pPr lvl="1"/>
            <a:r>
              <a:rPr lang="de-DE" dirty="0" smtClean="0"/>
              <a:t>Grammatik definiert durch Interfaces</a:t>
            </a:r>
          </a:p>
          <a:p>
            <a:pPr lvl="1"/>
            <a:r>
              <a:rPr lang="de-DE" dirty="0" smtClean="0"/>
              <a:t>Datenstrukturen durch manuelle Implementierung</a:t>
            </a:r>
          </a:p>
          <a:p>
            <a:r>
              <a:rPr lang="de-DE" dirty="0" smtClean="0"/>
              <a:t>Vereinfachung der Implementierung?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de-DE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47251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544522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TreeBuilder.this.parseTree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57332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Implementierungstechniken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der Sprache</a:t>
            </a:r>
          </a:p>
          <a:p>
            <a:r>
              <a:rPr lang="de-DE" dirty="0" err="1" smtClean="0"/>
              <a:t>Tree-Builder</a:t>
            </a:r>
            <a:r>
              <a:rPr lang="de-DE" dirty="0" smtClean="0"/>
              <a:t> und Scopes</a:t>
            </a:r>
          </a:p>
          <a:p>
            <a:r>
              <a:rPr lang="de-DE" dirty="0" err="1" smtClean="0"/>
              <a:t>ParseTree</a:t>
            </a:r>
            <a:endParaRPr lang="de-DE" dirty="0" smtClean="0"/>
          </a:p>
          <a:p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1649115"/>
            <a:ext cx="8582458" cy="35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Definition der Sprache durch Interfaces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Trennung von Definition und Implementierung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1733901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endParaRPr lang="de-DE" dirty="0">
              <a:latin typeface="Courier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</a:endParaRPr>
          </a:p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Plus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Minus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Times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Operation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220072" y="1124744"/>
            <a:ext cx="2592288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1437</Words>
  <Application>Microsoft Office PowerPoint</Application>
  <PresentationFormat>Bildschirmpräsentation (4:3)</PresentationFormat>
  <Paragraphs>501</Paragraphs>
  <Slides>32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Larissa</vt:lpstr>
      <vt:lpstr>Automatisierte Implementierung interner Java-DSLs</vt:lpstr>
      <vt:lpstr>Inhalt</vt:lpstr>
      <vt:lpstr>Ziel der Arbeit</vt:lpstr>
      <vt:lpstr>Implementierungstechniken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Implementierung interner Java-DSLs</dc:title>
  <dc:creator>Daniel Fritz</dc:creator>
  <cp:lastModifiedBy>Daniel Fritz</cp:lastModifiedBy>
  <cp:revision>59</cp:revision>
  <dcterms:created xsi:type="dcterms:W3CDTF">2016-05-23T12:52:30Z</dcterms:created>
  <dcterms:modified xsi:type="dcterms:W3CDTF">2016-05-25T11:30:39Z</dcterms:modified>
</cp:coreProperties>
</file>