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8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07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39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84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15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6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82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78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35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60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04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32103" y="1916832"/>
            <a:ext cx="1800200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Code-Eingabe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555776" y="1916832"/>
            <a:ext cx="1872208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Tree-Builder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428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Fritz</dc:creator>
  <cp:lastModifiedBy>Daniel Fritz</cp:lastModifiedBy>
  <cp:revision>1</cp:revision>
  <dcterms:created xsi:type="dcterms:W3CDTF">2016-04-25T11:36:28Z</dcterms:created>
  <dcterms:modified xsi:type="dcterms:W3CDTF">2016-04-25T11:41:11Z</dcterms:modified>
</cp:coreProperties>
</file>