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3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4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1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1CBF-EA7F-4FB0-A9C2-9C0FD55C33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E6E4-D79D-49E1-BB6F-D43B1F35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32103" y="1916832"/>
            <a:ext cx="180020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Code-Eingabe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132303" y="2420888"/>
            <a:ext cx="25837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555776" y="1914329"/>
            <a:ext cx="1800200" cy="864096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Tree-Builder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16016" y="1916832"/>
            <a:ext cx="1800200" cy="86409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Parse-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092280" y="1914328"/>
            <a:ext cx="1800200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AST</a:t>
            </a:r>
          </a:p>
        </p:txBody>
      </p:sp>
      <p:cxnSp>
        <p:nvCxnSpPr>
          <p:cNvPr id="14" name="Gerade Verbindung mit Pfeil 13"/>
          <p:cNvCxnSpPr>
            <a:stCxn id="10" idx="3"/>
            <a:endCxn id="12" idx="1"/>
          </p:cNvCxnSpPr>
          <p:nvPr/>
        </p:nvCxnSpPr>
        <p:spPr>
          <a:xfrm flipV="1">
            <a:off x="6516216" y="2346376"/>
            <a:ext cx="576064" cy="25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904148" y="4437112"/>
            <a:ext cx="180020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Ausfühbarer</a:t>
            </a:r>
            <a:r>
              <a:rPr lang="de-DE" dirty="0" smtClean="0">
                <a:solidFill>
                  <a:schemeClr val="tx1"/>
                </a:solidFill>
              </a:rPr>
              <a:t> Code (Ausgabe)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0" idx="2"/>
            <a:endCxn id="16" idx="0"/>
          </p:cNvCxnSpPr>
          <p:nvPr/>
        </p:nvCxnSpPr>
        <p:spPr>
          <a:xfrm rot="16200000" flipH="1">
            <a:off x="5382090" y="3014954"/>
            <a:ext cx="1656184" cy="11881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356731" y="3183347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Interpreter</a:t>
            </a:r>
            <a:endParaRPr lang="de-DE" dirty="0"/>
          </a:p>
        </p:txBody>
      </p:sp>
      <p:cxnSp>
        <p:nvCxnSpPr>
          <p:cNvPr id="37" name="Gekrümmte Verbindung 36"/>
          <p:cNvCxnSpPr>
            <a:stCxn id="12" idx="2"/>
            <a:endCxn id="16" idx="0"/>
          </p:cNvCxnSpPr>
          <p:nvPr/>
        </p:nvCxnSpPr>
        <p:spPr>
          <a:xfrm rot="5400000">
            <a:off x="6568970" y="3013702"/>
            <a:ext cx="1658688" cy="11881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428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Fritz</dc:creator>
  <cp:lastModifiedBy>Daniel Fritz</cp:lastModifiedBy>
  <cp:revision>7</cp:revision>
  <dcterms:created xsi:type="dcterms:W3CDTF">2016-04-25T11:36:28Z</dcterms:created>
  <dcterms:modified xsi:type="dcterms:W3CDTF">2016-04-25T13:48:23Z</dcterms:modified>
</cp:coreProperties>
</file>