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58"/>
          <a:sy d="100" n="58"/>
        </p:scale>
        <p:origin x="2448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8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57A0-679F-48B9-B836-2DC021138EB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5D69-3E91-4E1B-AE26-BD58FADC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602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eaLnBrk="1" hangingPunct="1" latinLnBrk="0" rtl="0">
        <a:lnSpc>
          <a:spcPct val="90000"/>
        </a:lnSpc>
        <a:spcBef>
          <a:spcPct val="0"/>
        </a:spcBef>
        <a:buNone/>
        <a:defRPr kern="1200" sz="37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777240" eaLnBrk="1" hangingPunct="1" indent="-194310" latinLnBrk="0" marL="194310" rtl="0">
        <a:lnSpc>
          <a:spcPct val="90000"/>
        </a:lnSpc>
        <a:spcBef>
          <a:spcPts val="850"/>
        </a:spcBef>
        <a:buFont charset="0" panose="020B0604020202020204" pitchFamily="34" typeface="Arial"/>
        <a:buChar char="•"/>
        <a:defRPr kern="1200" sz="2380">
          <a:solidFill>
            <a:schemeClr val="tx1"/>
          </a:solidFill>
          <a:latin typeface="+mn-lt"/>
          <a:ea typeface="+mn-ea"/>
          <a:cs typeface="+mn-cs"/>
        </a:defRPr>
      </a:lvl1pPr>
      <a:lvl2pPr algn="l" defTabSz="777240" eaLnBrk="1" hangingPunct="1" indent="-194310" latinLnBrk="0" marL="58293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2040">
          <a:solidFill>
            <a:schemeClr val="tx1"/>
          </a:solidFill>
          <a:latin typeface="+mn-lt"/>
          <a:ea typeface="+mn-ea"/>
          <a:cs typeface="+mn-cs"/>
        </a:defRPr>
      </a:lvl2pPr>
      <a:lvl3pPr algn="l" defTabSz="777240" eaLnBrk="1" hangingPunct="1" indent="-194310" latinLnBrk="0" marL="97155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700">
          <a:solidFill>
            <a:schemeClr val="tx1"/>
          </a:solidFill>
          <a:latin typeface="+mn-lt"/>
          <a:ea typeface="+mn-ea"/>
          <a:cs typeface="+mn-cs"/>
        </a:defRPr>
      </a:lvl3pPr>
      <a:lvl4pPr algn="l" defTabSz="777240" eaLnBrk="1" hangingPunct="1" indent="-194310" latinLnBrk="0" marL="136017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4pPr>
      <a:lvl5pPr algn="l" defTabSz="777240" eaLnBrk="1" hangingPunct="1" indent="-194310" latinLnBrk="0" marL="174879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5pPr>
      <a:lvl6pPr algn="l" defTabSz="777240" eaLnBrk="1" hangingPunct="1" indent="-194310" latinLnBrk="0" marL="213741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6pPr>
      <a:lvl7pPr algn="l" defTabSz="777240" eaLnBrk="1" hangingPunct="1" indent="-194310" latinLnBrk="0" marL="252603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7pPr>
      <a:lvl8pPr algn="l" defTabSz="777240" eaLnBrk="1" hangingPunct="1" indent="-194310" latinLnBrk="0" marL="291465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8pPr>
      <a:lvl9pPr algn="l" defTabSz="777240" eaLnBrk="1" hangingPunct="1" indent="-194310" latinLnBrk="0" marL="3303270" rtl="0">
        <a:lnSpc>
          <a:spcPct val="90000"/>
        </a:lnSpc>
        <a:spcBef>
          <a:spcPts val="425"/>
        </a:spcBef>
        <a:buFont charset="0" panose="020B0604020202020204" pitchFamily="34" typeface="Arial"/>
        <a:buChar char="•"/>
        <a:defRPr kern="1200" sz="153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777240" eaLnBrk="1" hangingPunct="1" latinLnBrk="0" marL="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1pPr>
      <a:lvl2pPr algn="l" defTabSz="777240" eaLnBrk="1" hangingPunct="1" latinLnBrk="0" marL="38862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2pPr>
      <a:lvl3pPr algn="l" defTabSz="777240" eaLnBrk="1" hangingPunct="1" latinLnBrk="0" marL="77724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3pPr>
      <a:lvl4pPr algn="l" defTabSz="777240" eaLnBrk="1" hangingPunct="1" latinLnBrk="0" marL="116586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4pPr>
      <a:lvl5pPr algn="l" defTabSz="777240" eaLnBrk="1" hangingPunct="1" latinLnBrk="0" marL="155448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5pPr>
      <a:lvl6pPr algn="l" defTabSz="777240" eaLnBrk="1" hangingPunct="1" latinLnBrk="0" marL="194310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6pPr>
      <a:lvl7pPr algn="l" defTabSz="777240" eaLnBrk="1" hangingPunct="1" latinLnBrk="0" marL="233172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7pPr>
      <a:lvl8pPr algn="l" defTabSz="777240" eaLnBrk="1" hangingPunct="1" latinLnBrk="0" marL="272034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8pPr>
      <a:lvl9pPr algn="l" defTabSz="777240" eaLnBrk="1" hangingPunct="1" latinLnBrk="0" marL="3108960" rtl="0">
        <a:defRPr kern="1200" sz="153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 card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71550" y="5282989"/>
            <a:ext cx="5829300" cy="2428451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 Report Card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column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column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card test</dc:title>
  <dc:creator/>
  <cp:keywords/>
  <dcterms:created xsi:type="dcterms:W3CDTF">2025-02-26T16:43:26Z</dcterms:created>
  <dcterms:modified xsi:type="dcterms:W3CDTF">2025-02-26T16:43:26Z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::">
    <vt:lpwstr/>
  </property>
  <property fmtid="{D5CDD505-2E9C-101B-9397-08002B2CF9AE}" pid="3" name="biblio-config">
    <vt:lpwstr>True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