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15" d="100"/>
          <a:sy n="115" d="100"/>
        </p:scale>
        <p:origin x="-600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E9E9-6D8A-4E2B-BEB9-F27DD5F0623C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5E54-1407-4EF1-941C-298EE2091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7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E9E9-6D8A-4E2B-BEB9-F27DD5F0623C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5E54-1407-4EF1-941C-298EE2091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0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E9E9-6D8A-4E2B-BEB9-F27DD5F0623C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5E54-1407-4EF1-941C-298EE2091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5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E9E9-6D8A-4E2B-BEB9-F27DD5F0623C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5E54-1407-4EF1-941C-298EE2091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E9E9-6D8A-4E2B-BEB9-F27DD5F0623C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5E54-1407-4EF1-941C-298EE2091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9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E9E9-6D8A-4E2B-BEB9-F27DD5F0623C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5E54-1407-4EF1-941C-298EE2091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7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E9E9-6D8A-4E2B-BEB9-F27DD5F0623C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5E54-1407-4EF1-941C-298EE2091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3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E9E9-6D8A-4E2B-BEB9-F27DD5F0623C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5E54-1407-4EF1-941C-298EE2091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9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E9E9-6D8A-4E2B-BEB9-F27DD5F0623C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5E54-1407-4EF1-941C-298EE2091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E9E9-6D8A-4E2B-BEB9-F27DD5F0623C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5E54-1407-4EF1-941C-298EE2091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9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E9E9-6D8A-4E2B-BEB9-F27DD5F0623C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5E54-1407-4EF1-941C-298EE2091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EE9E9-6D8A-4E2B-BEB9-F27DD5F0623C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25E54-1407-4EF1-941C-298EE2091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7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\\eng-fs1\DriveL\Courses\EGR150\Section2G\Lecture\Matlab Fridays\Matlab_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283" y="345791"/>
            <a:ext cx="6858000" cy="6163519"/>
          </a:xfrm>
          <a:prstGeom prst="rect">
            <a:avLst/>
          </a:prstGeom>
          <a:noFill/>
        </p:spPr>
      </p:pic>
      <p:pic>
        <p:nvPicPr>
          <p:cNvPr id="1032" name="Picture 8" descr="\\eng-fs1\DriveL\Courses\EGR150\Section2G\Lecture\Matlab Fridays\Blaze_Col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6051348"/>
            <a:ext cx="533400" cy="55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347966"/>
            <a:ext cx="9144000" cy="156966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/>
            <a:r>
              <a:rPr lang="en-US" sz="9600" b="1" spc="50" dirty="0" err="1" smtClean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Matlab</a:t>
            </a:r>
            <a:r>
              <a:rPr lang="en-US" sz="9600" b="1" spc="50" dirty="0" smtClean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Fridays</a:t>
            </a:r>
            <a:r>
              <a:rPr lang="en-US" sz="9600" b="1" spc="50" dirty="0" smtClean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!</a:t>
            </a:r>
            <a:endParaRPr lang="en-US" sz="9600" b="1" spc="50" dirty="0">
              <a:ln w="11430"/>
              <a:solidFill>
                <a:schemeClr val="accent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5031983"/>
            <a:ext cx="6134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Where: BEC 355</a:t>
            </a:r>
          </a:p>
          <a:p>
            <a:r>
              <a:rPr lang="en-US" sz="1600" dirty="0" smtClean="0"/>
              <a:t>When: Fridays 5:00 – Until*</a:t>
            </a:r>
          </a:p>
          <a:p>
            <a:r>
              <a:rPr lang="en-US" sz="1600" dirty="0" smtClean="0"/>
              <a:t>Why: More fun than your current plans.</a:t>
            </a:r>
          </a:p>
          <a:p>
            <a:endParaRPr lang="en-US" sz="1600" dirty="0"/>
          </a:p>
          <a:p>
            <a:r>
              <a:rPr lang="en-US" sz="1600" dirty="0" smtClean="0"/>
              <a:t>*Depends on the number of students.</a:t>
            </a:r>
          </a:p>
          <a:p>
            <a:r>
              <a:rPr lang="en-US" sz="1600" dirty="0" smtClean="0"/>
              <a:t>Mr. Myers (gmyers@uab.edu) and at least one TA.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86319" y="6232311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Blaze approved.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005911" y="3657600"/>
            <a:ext cx="27568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Control of Flow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Plotting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Image editing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Video/image capture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Audio capture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2564" y="2491264"/>
            <a:ext cx="266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a little help with…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Topics in EGR150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GUI Final Projects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Practice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Test questions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165601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Feeling lost? </a:t>
            </a:r>
            <a:r>
              <a:rPr lang="en-US" sz="2800" b="1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</a:t>
            </a:r>
            <a:r>
              <a:rPr 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Problem!  We’ll help you get started!</a:t>
            </a:r>
            <a:endParaRPr lang="en-US" sz="2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63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85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C Myers</dc:creator>
  <cp:lastModifiedBy>Gregory C Myers</cp:lastModifiedBy>
  <cp:revision>9</cp:revision>
  <dcterms:created xsi:type="dcterms:W3CDTF">2014-11-13T18:06:07Z</dcterms:created>
  <dcterms:modified xsi:type="dcterms:W3CDTF">2014-11-13T19:45:47Z</dcterms:modified>
</cp:coreProperties>
</file>