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91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f1064301c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f1064301c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f1064301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f1064301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f1064301c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f1064301c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f1064301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f1064301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f1064301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f1064301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f1064301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f1064301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f1064301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f1064301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f1064301c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f1064301c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1064301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1064301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f1064301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f1064301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f1064301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f1064301c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Curs de educatie nonformala in informatica engleza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Tudor Gulin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Modalitati de promovare a cursului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Identificați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publicul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țintă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determinați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grupul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demografic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specific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grupul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persoane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care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beneficia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cel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mai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mult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pe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urma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Înțelegeți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nevoile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interesele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preferințele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acestora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adapta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eforturile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promovare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consecință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Creați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conținut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convingător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curs: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dezvoltați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descriere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clară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captivantă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care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evidențiază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valoarea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beneficiile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Subliniați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modul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care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abordează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problemă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specifică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ajută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pe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cursanți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să-și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atingă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obiectivele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Folosiți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un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limbaj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persuasiv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includeți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mărturii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povești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succes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dacă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sunt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disponibile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Utilizați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platformele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online: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utilizați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diverse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platforme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online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ajunge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la un public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mai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larg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Luați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considerare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crearea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unui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site web de curs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unei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pagini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destinație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unde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potențialii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poată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afla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mai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multe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înscrie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Folosiți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platformele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rețele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sociale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(de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exemplu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Facebook, Twitter, LinkedIn)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partaja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informații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despre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interacționa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cu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publicul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țintă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construi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prezență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online.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Optimizați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vizibilitatea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motorului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căutare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asigurați-vă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poate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fi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descoperit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optimizând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site-ul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pagina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destinație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motoarele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căutare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Efectuați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cercetări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cuvinte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cheie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legate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subiectul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integrați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cuvinte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cheie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relevante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conținutul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Acest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lucru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ajută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pe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potențialii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găsească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atunci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când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caută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online.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Oferiți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previzualizare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demonstrație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gratuită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oferiți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previzualizare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demonstrație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conținutului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oferi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potențialilor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un gust la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ceea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se pot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aștepta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Aceasta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poate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fi sub forma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unei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lecții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gratuite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unui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fragment video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materialelor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mostre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Evidențiați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valoarea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calitatea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atrage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cursanții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înscrie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  <a:r>
              <a:rPr lang="ro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endParaRPr lang="en-US" dirty="0">
              <a:solidFill>
                <a:srgbClr val="11111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Autoevaluarea cursului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45720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Revizuiți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metodele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tehnicile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predare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reflectați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asupra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metodelor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tehnicilor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predare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pe care le-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folosit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timpul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Luați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considerare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eficacitatea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strategiilor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 de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instruire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, cum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fi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prelegeri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lucru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grup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activități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practice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instrumente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multimedia.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Evaluați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dacă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aceste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metode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se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aliniază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cu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diferite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stiluri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învățare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dacă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au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stimulat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înțelegerea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implicarea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elevilor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</a:p>
          <a:p>
            <a:pPr marL="0" lvl="0" indent="45720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Reflectați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asupra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obiectivelor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Începeți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prin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revizui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obiectivele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pe care le-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stabilit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curs.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Evaluați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dacă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cursul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atins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cu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succes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acele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obiective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dacă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acestea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sunt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încă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relevante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Reflectați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la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cunoștințele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abilitățile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rezultatele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pe care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intenționați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le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transmiteți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</a:p>
          <a:p>
            <a:pPr marL="0" lvl="0" indent="45720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Examinați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feedback-ul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colectați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analizați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feedback-ul de la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Acest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lucru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se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poate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face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prin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evaluări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ale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cursurilor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sondaje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feedback direct din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partea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Identificați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teme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modele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comune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feedback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obține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informații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despre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ceea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funcționat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bine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domeniile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care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putea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necesita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îmbunătățiri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</a:p>
          <a:p>
            <a:pPr marL="0" lvl="0" indent="45720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Evaluați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performanța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elevilor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Evaluați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performanța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 pe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parcursul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Examinați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-le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sarcinile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evaluările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progresul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general.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Identificați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orice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dificultăți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recurente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cu care s-au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confruntat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domenii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care au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excelat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Acest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lucru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vă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va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ajuta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înțelegeți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eficacitatea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metodelor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dvs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 de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predare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le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ajustați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dacă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este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US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necesar</a:t>
            </a: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516000" y="1731325"/>
            <a:ext cx="72447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Multumesc pentru vizionare!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Informatii generale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111111"/>
                </a:solidFill>
              </a:rPr>
              <a:t>Învățarea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programării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în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limba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engleză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este</a:t>
            </a:r>
            <a:r>
              <a:rPr lang="en-GB" sz="1400" dirty="0">
                <a:solidFill>
                  <a:srgbClr val="111111"/>
                </a:solidFill>
              </a:rPr>
              <a:t> o </a:t>
            </a:r>
            <a:r>
              <a:rPr lang="en-GB" sz="1400" dirty="0" err="1">
                <a:solidFill>
                  <a:srgbClr val="111111"/>
                </a:solidFill>
              </a:rPr>
              <a:t>modalitate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excelentă</a:t>
            </a:r>
            <a:r>
              <a:rPr lang="en-GB" sz="1400" dirty="0">
                <a:solidFill>
                  <a:srgbClr val="111111"/>
                </a:solidFill>
              </a:rPr>
              <a:t> de a </a:t>
            </a:r>
            <a:r>
              <a:rPr lang="en-GB" sz="1400" dirty="0" err="1">
                <a:solidFill>
                  <a:srgbClr val="111111"/>
                </a:solidFill>
              </a:rPr>
              <a:t>vă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dezvolta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abilitățile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și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creativitatea</a:t>
            </a:r>
            <a:r>
              <a:rPr lang="en-GB" sz="1400" dirty="0">
                <a:solidFill>
                  <a:srgbClr val="111111"/>
                </a:solidFill>
              </a:rPr>
              <a:t>. </a:t>
            </a:r>
            <a:r>
              <a:rPr lang="en-GB" sz="1400" dirty="0" err="1">
                <a:solidFill>
                  <a:srgbClr val="111111"/>
                </a:solidFill>
              </a:rPr>
              <a:t>Există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multe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resurse</a:t>
            </a:r>
            <a:r>
              <a:rPr lang="en-GB" sz="1400" dirty="0">
                <a:solidFill>
                  <a:srgbClr val="111111"/>
                </a:solidFill>
              </a:rPr>
              <a:t> online care </a:t>
            </a:r>
            <a:r>
              <a:rPr lang="en-GB" sz="1400" dirty="0" err="1">
                <a:solidFill>
                  <a:srgbClr val="111111"/>
                </a:solidFill>
              </a:rPr>
              <a:t>vă</a:t>
            </a:r>
            <a:r>
              <a:rPr lang="en-GB" sz="1400" dirty="0">
                <a:solidFill>
                  <a:srgbClr val="111111"/>
                </a:solidFill>
              </a:rPr>
              <a:t> pot </a:t>
            </a:r>
            <a:r>
              <a:rPr lang="en-GB" sz="1400" dirty="0" err="1">
                <a:solidFill>
                  <a:srgbClr val="111111"/>
                </a:solidFill>
              </a:rPr>
              <a:t>ajuta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să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învățați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diferite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limbaje</a:t>
            </a:r>
            <a:r>
              <a:rPr lang="en-GB" sz="1400" dirty="0">
                <a:solidFill>
                  <a:srgbClr val="111111"/>
                </a:solidFill>
              </a:rPr>
              <a:t> de </a:t>
            </a:r>
            <a:r>
              <a:rPr lang="en-GB" sz="1400" dirty="0" err="1">
                <a:solidFill>
                  <a:srgbClr val="111111"/>
                </a:solidFill>
              </a:rPr>
              <a:t>programare</a:t>
            </a:r>
            <a:r>
              <a:rPr lang="en-GB" sz="1400" dirty="0">
                <a:solidFill>
                  <a:srgbClr val="111111"/>
                </a:solidFill>
              </a:rPr>
              <a:t>, cum </a:t>
            </a:r>
            <a:r>
              <a:rPr lang="en-GB" sz="1400" dirty="0" err="1">
                <a:solidFill>
                  <a:srgbClr val="111111"/>
                </a:solidFill>
              </a:rPr>
              <a:t>ar</a:t>
            </a:r>
            <a:r>
              <a:rPr lang="en-GB" sz="1400" dirty="0">
                <a:solidFill>
                  <a:srgbClr val="111111"/>
                </a:solidFill>
              </a:rPr>
              <a:t> fi: HTML, JavaScript, Python, SQL </a:t>
            </a:r>
            <a:r>
              <a:rPr lang="en-GB" sz="1400" dirty="0" err="1">
                <a:solidFill>
                  <a:srgbClr val="111111"/>
                </a:solidFill>
              </a:rPr>
              <a:t>și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multe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altele</a:t>
            </a:r>
            <a:r>
              <a:rPr lang="en-GB" sz="1400" dirty="0">
                <a:solidFill>
                  <a:srgbClr val="111111"/>
                </a:solidFill>
              </a:rPr>
              <a:t>.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solidFill>
                  <a:srgbClr val="111111"/>
                </a:solidFill>
              </a:rPr>
              <a:t>Gestionarea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timpului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este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crucială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pentru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studenții</a:t>
            </a:r>
            <a:r>
              <a:rPr lang="en-GB" sz="1400" dirty="0">
                <a:solidFill>
                  <a:srgbClr val="111111"/>
                </a:solidFill>
              </a:rPr>
              <a:t> la </a:t>
            </a:r>
            <a:r>
              <a:rPr lang="en-GB" sz="1400" dirty="0" err="1">
                <a:solidFill>
                  <a:srgbClr val="111111"/>
                </a:solidFill>
              </a:rPr>
              <a:t>informatică</a:t>
            </a:r>
            <a:r>
              <a:rPr lang="en-GB" sz="1400" dirty="0">
                <a:solidFill>
                  <a:srgbClr val="111111"/>
                </a:solidFill>
              </a:rPr>
              <a:t> din </a:t>
            </a:r>
            <a:r>
              <a:rPr lang="en-GB" sz="1400" dirty="0" err="1">
                <a:solidFill>
                  <a:srgbClr val="111111"/>
                </a:solidFill>
              </a:rPr>
              <a:t>mai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multe</a:t>
            </a:r>
            <a:r>
              <a:rPr lang="en-GB" sz="1400" dirty="0">
                <a:solidFill>
                  <a:srgbClr val="111111"/>
                </a:solidFill>
              </a:rPr>
              <a:t> motive.  Sunt de </a:t>
            </a:r>
            <a:r>
              <a:rPr lang="en-GB" sz="1400" dirty="0" err="1">
                <a:solidFill>
                  <a:srgbClr val="111111"/>
                </a:solidFill>
              </a:rPr>
              <a:t>parere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că</a:t>
            </a:r>
            <a:r>
              <a:rPr lang="en-GB" sz="1400" dirty="0">
                <a:solidFill>
                  <a:srgbClr val="111111"/>
                </a:solidFill>
              </a:rPr>
              <a:t> pot </a:t>
            </a:r>
            <a:r>
              <a:rPr lang="en-GB" sz="1400" dirty="0" err="1">
                <a:solidFill>
                  <a:srgbClr val="111111"/>
                </a:solidFill>
              </a:rPr>
              <a:t>preda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abilitățile</a:t>
            </a:r>
            <a:r>
              <a:rPr lang="en-GB" sz="1400" dirty="0">
                <a:solidFill>
                  <a:srgbClr val="111111"/>
                </a:solidFill>
              </a:rPr>
              <a:t> de </a:t>
            </a:r>
            <a:r>
              <a:rPr lang="en-GB" sz="1400" dirty="0" err="1">
                <a:solidFill>
                  <a:srgbClr val="111111"/>
                </a:solidFill>
              </a:rPr>
              <a:t>gestionare</a:t>
            </a:r>
            <a:r>
              <a:rPr lang="en-GB" sz="1400" dirty="0">
                <a:solidFill>
                  <a:srgbClr val="111111"/>
                </a:solidFill>
              </a:rPr>
              <a:t> a </a:t>
            </a:r>
            <a:r>
              <a:rPr lang="en-GB" sz="1400" dirty="0" err="1">
                <a:solidFill>
                  <a:srgbClr val="111111"/>
                </a:solidFill>
              </a:rPr>
              <a:t>timpului</a:t>
            </a:r>
            <a:r>
              <a:rPr lang="en-GB" sz="1400" dirty="0">
                <a:solidFill>
                  <a:srgbClr val="111111"/>
                </a:solidFill>
              </a:rPr>
              <a:t> </a:t>
            </a:r>
            <a:r>
              <a:rPr lang="en-GB" sz="1400" dirty="0" err="1">
                <a:solidFill>
                  <a:srgbClr val="111111"/>
                </a:solidFill>
              </a:rPr>
              <a:t>fiecărui</a:t>
            </a:r>
            <a:r>
              <a:rPr lang="en-GB" sz="1400" dirty="0">
                <a:solidFill>
                  <a:srgbClr val="111111"/>
                </a:solidFill>
              </a:rPr>
              <a:t> student care are </a:t>
            </a:r>
            <a:r>
              <a:rPr lang="en-GB" sz="1400" dirty="0" err="1">
                <a:solidFill>
                  <a:srgbClr val="111111"/>
                </a:solidFill>
              </a:rPr>
              <a:t>nevoie</a:t>
            </a:r>
            <a:r>
              <a:rPr lang="en-GB" sz="1400" dirty="0">
                <a:solidFill>
                  <a:srgbClr val="11111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Scopul cursului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Gestionarea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este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crucială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deoarece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le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permite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respecte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termenele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limită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își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echilibreze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volumul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muncă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maximizeze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productivitatea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Gestionarea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eficientă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ajută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pe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aloce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suficient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timp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studiu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finalizarea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sarcinilor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implicarea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activități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extracurriculare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. De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asemenea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, reduce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nivelul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stres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previne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epuizarea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asigurând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un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echilibru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sănătos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între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viața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profesională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viața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privată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plus,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încurajează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înțelegere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mai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profundă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conceptelor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permite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studenților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exploreze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oportunități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suplimentare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învățare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Dezvoltarea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unor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abilități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puternice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gestionare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pe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parcursul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lor academic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pregătește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succesul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cariera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lor,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insuflând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disciplină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organizare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capacitatea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de a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respecta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mod constant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termenele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limită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Scopul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principal al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acestui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curs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este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de a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ajuta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stăpânească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abilitățile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gestionare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sz="1200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sz="1200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Grup tinta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Acest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curs se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adresa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tuturor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care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întâmpină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dificultăți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gestionarea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tuturor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care nu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pot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găsi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înșiși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din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cauza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volumului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muncă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ridicat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termenelor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pe care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universitățile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le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stabilesc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ro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endParaRPr lang="en-US" dirty="0">
              <a:solidFill>
                <a:srgbClr val="11111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Perioada de desfasurare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" dirty="0"/>
              <a:t>	</a:t>
            </a:r>
            <a:r>
              <a:rPr lang="en-GB" dirty="0"/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meu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începe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26.06.2023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încheia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03.07.2023. 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Durata cursului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" dirty="0"/>
              <a:t>	</a:t>
            </a:r>
            <a:r>
              <a:rPr lang="it-IT" dirty="0"/>
              <a:t> </a:t>
            </a:r>
            <a:r>
              <a:rPr lang="it-IT" dirty="0">
                <a:solidFill>
                  <a:srgbClr val="111111"/>
                </a:solidFill>
                <a:highlight>
                  <a:schemeClr val="lt1"/>
                </a:highlight>
              </a:rPr>
              <a:t>Fiecare întâlnire de la cursul meu va dura două ore.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 de desfasurare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Cursul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desfășura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într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-o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sală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clasă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într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-un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cadru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seminar.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Voi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preda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toate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lecțiile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fața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elevilor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ține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un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caiet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care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nota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lecțiile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	La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finalul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întâlnirii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voi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împărtăși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tuturor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bucată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hârtie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care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evalua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sesiunea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mod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anonim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feedback.</a:t>
            </a:r>
            <a:r>
              <a:rPr lang="ro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endParaRPr lang="en-US" dirty="0">
              <a:solidFill>
                <a:srgbClr val="11111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Planificarea activitatilor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281940" algn="l" rtl="0"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Introducere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1. Bun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venit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introducere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atelier 2.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Evidențiază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importanța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managementului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succesul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academic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bunăstarea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generală</a:t>
            </a:r>
            <a:endParaRPr lang="en-GB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81940" algn="l" rtl="0"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Înțelegerea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managementului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1.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Definiți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managementul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beneficiile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acestuia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2.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Discutați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provocările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obstacolele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comune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cu care se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confruntă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elevii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gestionarea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eficientă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endParaRPr lang="en-GB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81940" algn="l" rtl="0"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Stabilirea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obiectivelor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prioritizarea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1.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Explicați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importanța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stabilirii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unor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obiective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obiective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clare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2.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Îndrumați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elevii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identificarea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priorităților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clasificarea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sarcinilor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funcție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urgență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importanță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3.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Introduceți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tehnici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precum Eisenhower Matrix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obiective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SMART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stabilirea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eficientă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obiectivelor</a:t>
            </a:r>
            <a:endParaRPr lang="en-GB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81940" algn="l" rtl="0"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Planificare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programare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1.Învățați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elevilor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diferite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metode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planificare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(de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exemplu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liste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activități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calendare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digitale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blocarea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) 2.Demonstrați cum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creați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un program realist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ușor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gestionat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3.Partajați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sfaturi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evita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amânarea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rămâne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concentrat</a:t>
            </a:r>
            <a:endParaRPr lang="en-GB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81940" algn="l" rtl="0"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Strategii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optimizare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1.Discutați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despre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tehnicile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optimizare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cum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fi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Tehnica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Pomodoro,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gruparea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sarcinilor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similare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reducerea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la minimum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distragerilor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2.Oferiți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sfaturi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studierea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eficientă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executarea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sarcinilor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3.Încurajați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elevii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să-și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găsească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propriile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hack-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uri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productivitate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le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împărtășească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grupului</a:t>
            </a:r>
            <a:endParaRPr lang="en-GB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81940" algn="l" rtl="0"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Întrebări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răspunsuri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activități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interactive: 1.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Abordați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întrebările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preocupările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elevilor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cu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privire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la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gestionarea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2.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Implicați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participanții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activități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interactive precum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exerciții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urmărire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discuții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grup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studii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caz</a:t>
            </a:r>
            <a:endParaRPr lang="en-GB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457200" lvl="0" indent="-281940" algn="l" rtl="0"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Recapitulare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plan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acțiune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1.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Rezumați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principalele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concluzii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din atelier 2.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Încurajați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creeze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planuri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acțiune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personalizate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implementa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strategii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eficiente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gestionare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timpului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viața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lor de zi cu zi</a:t>
            </a:r>
          </a:p>
          <a:p>
            <a:pPr marL="457200" lvl="0" indent="-281940" algn="l" rtl="0"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Concluzie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: 1.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Exprimați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recunoștință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participare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2.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Oferiți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resurse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suplimentare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lecturi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recomandate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explorare</a:t>
            </a:r>
            <a:r>
              <a:rPr lang="en-GB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dirty="0" err="1">
                <a:solidFill>
                  <a:srgbClr val="111111"/>
                </a:solidFill>
                <a:highlight>
                  <a:schemeClr val="lt1"/>
                </a:highlight>
              </a:rPr>
              <a:t>ulterioară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Modalitati de evaluare a cursantilor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Utilizați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tehnologia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utilizați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platformele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online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sistemele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de management al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învățării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care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oferă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caracteristici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oferi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feedback.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Aceste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platforme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oferă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adesea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opțiuni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feedback individual, cum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ar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fi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comentarii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la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teme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forumuri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discuții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Utilizați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aceste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instrumente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oferi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feedback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timp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util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fiecărui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student.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Stabiliți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așteptări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clare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: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comunicați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clar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așteptările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criteriile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evaluare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la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începutul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cursului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Acest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lucru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îi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va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ajuta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pe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elevi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înțeleagă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pe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trebuie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se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concentreze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vă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va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permite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să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oferiți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feedback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mai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bine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direcționat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.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Luați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considerare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crearea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rubrici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ghiduri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notare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a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simplifica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procesul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de feedback.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Utilizați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o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combinație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de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metode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de feedback: pe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lângă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feedback-ul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scris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,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luați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în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considerare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includerea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altor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metode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, cum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ar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fi feedback-ul audio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sau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video.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Aceste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forme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alternative de feedback pot fi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mai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personale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și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mai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atractive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pentru</a:t>
            </a:r>
            <a:r>
              <a:rPr lang="en-GB" sz="1100" dirty="0">
                <a:solidFill>
                  <a:srgbClr val="111111"/>
                </a:solidFill>
                <a:highlight>
                  <a:schemeClr val="lt1"/>
                </a:highlight>
              </a:rPr>
              <a:t> </a:t>
            </a:r>
            <a:r>
              <a:rPr lang="en-GB" sz="1100" dirty="0" err="1">
                <a:solidFill>
                  <a:srgbClr val="111111"/>
                </a:solidFill>
                <a:highlight>
                  <a:schemeClr val="lt1"/>
                </a:highlight>
              </a:rPr>
              <a:t>studenți</a:t>
            </a:r>
            <a:r>
              <a:rPr lang="en-GB" dirty="0"/>
              <a:t>.</a:t>
            </a:r>
            <a:r>
              <a:rPr lang="ro" dirty="0"/>
              <a:t>	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111111"/>
                </a:solidFill>
                <a:highlight>
                  <a:schemeClr val="lt1"/>
                </a:highlight>
              </a:rPr>
              <a:t>	</a:t>
            </a:r>
            <a:endParaRPr dirty="0">
              <a:solidFill>
                <a:srgbClr val="11111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1392</Words>
  <Application>Microsoft Office PowerPoint</Application>
  <PresentationFormat>On-screen Show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Merriweather</vt:lpstr>
      <vt:lpstr>Roboto</vt:lpstr>
      <vt:lpstr>Arial</vt:lpstr>
      <vt:lpstr>Paradigm</vt:lpstr>
      <vt:lpstr>Curs de educatie nonformala in informatica engleza</vt:lpstr>
      <vt:lpstr>Informatii generale</vt:lpstr>
      <vt:lpstr>Scopul cursului</vt:lpstr>
      <vt:lpstr>Grup tinta</vt:lpstr>
      <vt:lpstr>Perioada de desfasurare</vt:lpstr>
      <vt:lpstr>Durata cursului</vt:lpstr>
      <vt:lpstr>Mod de desfasurare</vt:lpstr>
      <vt:lpstr>Planificarea activitatilor</vt:lpstr>
      <vt:lpstr>Modalitati de evaluare a cursantilor</vt:lpstr>
      <vt:lpstr>Modalitati de promovare a cursului</vt:lpstr>
      <vt:lpstr>Autoevaluarea cursului</vt:lpstr>
      <vt:lpstr>Multumesc pentru vizionare!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de educatie nonformala in informatica engleza</dc:title>
  <cp:lastModifiedBy>Eric Miches</cp:lastModifiedBy>
  <cp:revision>4</cp:revision>
  <dcterms:modified xsi:type="dcterms:W3CDTF">2023-06-05T20:15:32Z</dcterms:modified>
</cp:coreProperties>
</file>