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91" r:id="rId4"/>
    <p:sldId id="290" r:id="rId5"/>
    <p:sldId id="276" r:id="rId6"/>
    <p:sldId id="292" r:id="rId7"/>
    <p:sldId id="266" r:id="rId8"/>
    <p:sldId id="293" r:id="rId9"/>
    <p:sldId id="294" r:id="rId10"/>
    <p:sldId id="288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106" d="100"/>
          <a:sy n="106" d="100"/>
        </p:scale>
        <p:origin x="-7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8" descr="图片 8"/>
          <p:cNvPicPr>
            <a:picLocks noChangeAspect="1"/>
          </p:cNvPicPr>
          <p:nvPr/>
        </p:nvPicPr>
        <p:blipFill>
          <a:blip r:embed="rId2">
            <a:alphaModFix amt="24000"/>
            <a:extLst/>
          </a:blip>
          <a:srcRect t="23435" b="92"/>
          <a:stretch>
            <a:fillRect/>
          </a:stretch>
        </p:blipFill>
        <p:spPr>
          <a:xfrm>
            <a:off x="0" y="1"/>
            <a:ext cx="12192000" cy="699247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DengXian"/>
                <a:ea typeface="DengXian"/>
                <a:cs typeface="DengXian"/>
                <a:sym typeface="DengXi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t="23435" b="92"/>
          <a:stretch>
            <a:fillRect/>
          </a:stretch>
        </p:blipFill>
        <p:spPr>
          <a:xfrm>
            <a:off x="0" y="1"/>
            <a:ext cx="12192000" cy="699247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DengXian"/>
                <a:ea typeface="DengXian"/>
                <a:cs typeface="DengXian"/>
                <a:sym typeface="DengXi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>
              <a:defRPr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_文本框 115"/>
          <p:cNvSpPr txBox="1"/>
          <p:nvPr/>
        </p:nvSpPr>
        <p:spPr>
          <a:xfrm>
            <a:off x="6845861" y="2282268"/>
            <a:ext cx="3785648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7200">
                <a:solidFill>
                  <a:srgbClr val="51647E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pPr>
            <a:r>
              <a:rPr lang="zh-CN" altLang="en-US" dirty="0" smtClean="0"/>
              <a:t>枕头闹钟</a:t>
            </a:r>
            <a:endParaRPr dirty="0"/>
          </a:p>
        </p:txBody>
      </p:sp>
      <p:grpSp>
        <p:nvGrpSpPr>
          <p:cNvPr id="135" name="PA_组合 98"/>
          <p:cNvGrpSpPr/>
          <p:nvPr/>
        </p:nvGrpSpPr>
        <p:grpSpPr>
          <a:xfrm>
            <a:off x="-7636141" y="4658055"/>
            <a:ext cx="14520327" cy="15082669"/>
            <a:chOff x="0" y="0"/>
            <a:chExt cx="14520326" cy="15082668"/>
          </a:xfrm>
        </p:grpSpPr>
        <p:sp>
          <p:nvSpPr>
            <p:cNvPr id="129" name="chenying0907 92"/>
            <p:cNvSpPr/>
            <p:nvPr/>
          </p:nvSpPr>
          <p:spPr>
            <a:xfrm>
              <a:off x="747775" y="5088033"/>
              <a:ext cx="13772552" cy="9994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30" name="chenying0907 93"/>
            <p:cNvSpPr/>
            <p:nvPr/>
          </p:nvSpPr>
          <p:spPr>
            <a:xfrm>
              <a:off x="0" y="519"/>
              <a:ext cx="14486744" cy="1505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1"/>
                  </a:moveTo>
                  <a:cubicBezTo>
                    <a:pt x="20793" y="8664"/>
                    <a:pt x="19051" y="1687"/>
                    <a:pt x="12580" y="248"/>
                  </a:cubicBezTo>
                  <a:cubicBezTo>
                    <a:pt x="5779" y="-1265"/>
                    <a:pt x="-807" y="4396"/>
                    <a:pt x="81" y="10132"/>
                  </a:cubicBezTo>
                  <a:cubicBezTo>
                    <a:pt x="1215" y="17454"/>
                    <a:pt x="11799" y="20335"/>
                    <a:pt x="17105" y="14538"/>
                  </a:cubicBezTo>
                  <a:cubicBezTo>
                    <a:pt x="17481" y="14128"/>
                    <a:pt x="17809" y="13682"/>
                    <a:pt x="18089" y="13211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31" name="chenying0907 94"/>
            <p:cNvSpPr/>
            <p:nvPr/>
          </p:nvSpPr>
          <p:spPr>
            <a:xfrm flipH="1" flipV="1">
              <a:off x="7050013" y="231"/>
              <a:ext cx="149217" cy="15024494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chenying0907 95"/>
            <p:cNvSpPr/>
            <p:nvPr/>
          </p:nvSpPr>
          <p:spPr>
            <a:xfrm>
              <a:off x="2693265" y="0"/>
              <a:ext cx="8972122" cy="1489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33" name="chenying0907 96"/>
            <p:cNvSpPr/>
            <p:nvPr/>
          </p:nvSpPr>
          <p:spPr>
            <a:xfrm>
              <a:off x="598135" y="4489509"/>
              <a:ext cx="13467554" cy="63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34" name="chenying0907 97"/>
            <p:cNvSpPr/>
            <p:nvPr/>
          </p:nvSpPr>
          <p:spPr>
            <a:xfrm>
              <a:off x="448497" y="9726848"/>
              <a:ext cx="13703560" cy="38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138" name="PA_组合 139"/>
          <p:cNvGrpSpPr/>
          <p:nvPr/>
        </p:nvGrpSpPr>
        <p:grpSpPr>
          <a:xfrm>
            <a:off x="2246665" y="3349636"/>
            <a:ext cx="2151028" cy="1783106"/>
            <a:chOff x="0" y="0"/>
            <a:chExt cx="2151026" cy="1783104"/>
          </a:xfrm>
        </p:grpSpPr>
        <p:sp>
          <p:nvSpPr>
            <p:cNvPr id="136" name="chenying0907 135"/>
            <p:cNvSpPr/>
            <p:nvPr/>
          </p:nvSpPr>
          <p:spPr>
            <a:xfrm rot="8548729">
              <a:off x="71247" y="1743547"/>
              <a:ext cx="67708" cy="2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37" name="chenying0907 136"/>
            <p:cNvSpPr/>
            <p:nvPr/>
          </p:nvSpPr>
          <p:spPr>
            <a:xfrm rot="8548729">
              <a:off x="-190351" y="746686"/>
              <a:ext cx="2531728" cy="2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145" name="PA_组合 131"/>
          <p:cNvGrpSpPr/>
          <p:nvPr/>
        </p:nvGrpSpPr>
        <p:grpSpPr>
          <a:xfrm>
            <a:off x="4089893" y="1843807"/>
            <a:ext cx="1853207" cy="1592631"/>
            <a:chOff x="-1" y="-1"/>
            <a:chExt cx="1853205" cy="1592629"/>
          </a:xfrm>
        </p:grpSpPr>
        <p:sp>
          <p:nvSpPr>
            <p:cNvPr id="139" name="chenying0907 125"/>
            <p:cNvSpPr/>
            <p:nvPr/>
          </p:nvSpPr>
          <p:spPr>
            <a:xfrm flipH="1">
              <a:off x="387686" y="389172"/>
              <a:ext cx="946622" cy="117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grpSp>
          <p:nvGrpSpPr>
            <p:cNvPr id="144" name="Group 130"/>
            <p:cNvGrpSpPr/>
            <p:nvPr/>
          </p:nvGrpSpPr>
          <p:grpSpPr>
            <a:xfrm>
              <a:off x="-2" y="-2"/>
              <a:ext cx="1853207" cy="1592631"/>
              <a:chOff x="0" y="0"/>
              <a:chExt cx="1853205" cy="1592629"/>
            </a:xfrm>
          </p:grpSpPr>
          <p:sp>
            <p:nvSpPr>
              <p:cNvPr id="140" name="chenying0907 126"/>
              <p:cNvSpPr/>
              <p:nvPr/>
            </p:nvSpPr>
            <p:spPr>
              <a:xfrm flipH="1">
                <a:off x="556556" y="-1"/>
                <a:ext cx="1296650" cy="159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141" name="chenying0907 127"/>
              <p:cNvSpPr/>
              <p:nvPr/>
            </p:nvSpPr>
            <p:spPr>
              <a:xfrm flipH="1">
                <a:off x="-1" y="-1"/>
                <a:ext cx="1853207" cy="1103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142" name="chenying0907 128"/>
              <p:cNvSpPr/>
              <p:nvPr/>
            </p:nvSpPr>
            <p:spPr>
              <a:xfrm flipH="1">
                <a:off x="389172" y="1111923"/>
                <a:ext cx="185323" cy="461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143" name="chenying0907 129"/>
              <p:cNvSpPr/>
              <p:nvPr/>
            </p:nvSpPr>
            <p:spPr>
              <a:xfrm flipH="1">
                <a:off x="500365" y="1389904"/>
                <a:ext cx="259450" cy="166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</p:grpSp>
      </p:grpSp>
      <p:grpSp>
        <p:nvGrpSpPr>
          <p:cNvPr id="148" name="PA_组合 22"/>
          <p:cNvGrpSpPr/>
          <p:nvPr/>
        </p:nvGrpSpPr>
        <p:grpSpPr>
          <a:xfrm>
            <a:off x="383706" y="2108133"/>
            <a:ext cx="2348764" cy="1671450"/>
            <a:chOff x="0" y="-16"/>
            <a:chExt cx="2348762" cy="1671448"/>
          </a:xfrm>
        </p:grpSpPr>
        <p:sp>
          <p:nvSpPr>
            <p:cNvPr id="146" name="chenying0907 20"/>
            <p:cNvSpPr/>
            <p:nvPr/>
          </p:nvSpPr>
          <p:spPr>
            <a:xfrm rot="1234529">
              <a:off x="325052" y="848906"/>
              <a:ext cx="1826799" cy="51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47" name="chenying0907 21"/>
            <p:cNvSpPr/>
            <p:nvPr/>
          </p:nvSpPr>
          <p:spPr>
            <a:xfrm rot="1234529">
              <a:off x="101191" y="346353"/>
              <a:ext cx="2146380" cy="96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149" name="PA_chenying0907 148"/>
          <p:cNvSpPr txBox="1"/>
          <p:nvPr/>
        </p:nvSpPr>
        <p:spPr>
          <a:xfrm>
            <a:off x="7099461" y="1753357"/>
            <a:ext cx="3193117" cy="46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2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en-US" altLang="zh-CN" sz="2400" b="1" dirty="0" smtClean="0"/>
              <a:t>Pillow clock</a:t>
            </a:r>
            <a:endParaRPr sz="2400" b="1" dirty="0"/>
          </a:p>
        </p:txBody>
      </p:sp>
      <p:grpSp>
        <p:nvGrpSpPr>
          <p:cNvPr id="152" name="PA_组合 22"/>
          <p:cNvGrpSpPr/>
          <p:nvPr/>
        </p:nvGrpSpPr>
        <p:grpSpPr>
          <a:xfrm>
            <a:off x="3973010" y="5354230"/>
            <a:ext cx="633193" cy="561053"/>
            <a:chOff x="0" y="-4"/>
            <a:chExt cx="633192" cy="561051"/>
          </a:xfrm>
        </p:grpSpPr>
        <p:sp>
          <p:nvSpPr>
            <p:cNvPr id="150" name="chenying0907 20"/>
            <p:cNvSpPr/>
            <p:nvPr/>
          </p:nvSpPr>
          <p:spPr>
            <a:xfrm rot="2133593">
              <a:off x="63159" y="286393"/>
              <a:ext cx="501272" cy="142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51" name="chenying0907 21"/>
            <p:cNvSpPr/>
            <p:nvPr/>
          </p:nvSpPr>
          <p:spPr>
            <a:xfrm rot="2133593">
              <a:off x="22113" y="146550"/>
              <a:ext cx="588965" cy="26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44272" y="3553966"/>
            <a:ext cx="3231009" cy="42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</a:pPr>
            <a:r>
              <a:rPr lang="zh-CN" altLang="en-US" b="1" dirty="0" smtClean="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</a:rPr>
              <a:t>不怕睡不醒 就怕不让睡的神器</a:t>
            </a:r>
            <a:endParaRPr lang="zh-CN" altLang="en-US" b="1" dirty="0">
              <a:solidFill>
                <a:srgbClr val="475278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9776" y="5663551"/>
            <a:ext cx="163121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古丽斯米热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518432910001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2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grpId="5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" presetClass="entr" presetSubtype="2" fill="hold" grpId="6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4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6" animBg="1" advAuto="0"/>
      <p:bldP spid="135" grpId="1" animBg="1" advAuto="0"/>
      <p:bldP spid="138" grpId="5" animBg="1" advAuto="0"/>
      <p:bldP spid="145" grpId="4" animBg="1" advAuto="0"/>
      <p:bldP spid="148" grpId="2" animBg="1" advAuto="0"/>
      <p:bldP spid="149" grpId="7" animBg="1" advAuto="0"/>
      <p:bldP spid="152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文本框 1"/>
          <p:cNvSpPr txBox="1"/>
          <p:nvPr/>
        </p:nvSpPr>
        <p:spPr>
          <a:xfrm>
            <a:off x="2556357" y="2854843"/>
            <a:ext cx="3306436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solidFill>
                  <a:srgbClr val="51647E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t>Thank you</a:t>
            </a:r>
          </a:p>
        </p:txBody>
      </p:sp>
      <p:grpSp>
        <p:nvGrpSpPr>
          <p:cNvPr id="744" name="Group 24"/>
          <p:cNvGrpSpPr/>
          <p:nvPr/>
        </p:nvGrpSpPr>
        <p:grpSpPr>
          <a:xfrm>
            <a:off x="7023051" y="1926058"/>
            <a:ext cx="2134920" cy="2772704"/>
            <a:chOff x="0" y="4"/>
            <a:chExt cx="2134918" cy="2772702"/>
          </a:xfrm>
        </p:grpSpPr>
        <p:sp>
          <p:nvSpPr>
            <p:cNvPr id="740" name="Shape 20"/>
            <p:cNvSpPr/>
            <p:nvPr/>
          </p:nvSpPr>
          <p:spPr>
            <a:xfrm rot="2186241">
              <a:off x="883217" y="349137"/>
              <a:ext cx="561383" cy="199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741" name="Shape 21"/>
            <p:cNvSpPr/>
            <p:nvPr/>
          </p:nvSpPr>
          <p:spPr>
            <a:xfrm rot="2186241">
              <a:off x="307906" y="2099736"/>
              <a:ext cx="537398" cy="4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742" name="Shape 22"/>
            <p:cNvSpPr/>
            <p:nvPr/>
          </p:nvSpPr>
          <p:spPr>
            <a:xfrm rot="2186241">
              <a:off x="1597695" y="94276"/>
              <a:ext cx="456434" cy="42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743" name="Shape 23"/>
            <p:cNvSpPr/>
            <p:nvPr/>
          </p:nvSpPr>
          <p:spPr>
            <a:xfrm rot="2186241">
              <a:off x="134430" y="2043515"/>
              <a:ext cx="540064" cy="63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745" name="文本框 9"/>
          <p:cNvSpPr txBox="1"/>
          <p:nvPr/>
        </p:nvSpPr>
        <p:spPr>
          <a:xfrm>
            <a:off x="3894089" y="3788092"/>
            <a:ext cx="2862318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>
                <a:solidFill>
                  <a:srgbClr val="51647E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dirty="0" err="1" smtClean="0"/>
              <a:t>感谢</a:t>
            </a:r>
            <a:r>
              <a:rPr lang="zh-CN" altLang="en-US" dirty="0" smtClean="0"/>
              <a:t>观看</a:t>
            </a:r>
            <a:endParaRPr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1955 0.000695 0.004462 0.001562 0.006969 0.002372 C 0.009475 0.003182 0.011980 0.003935 0.013930 0.004400 C 0.027345 0.007175 0.027507 0.006652 0.028841 0.006536 C 0.030175 0.006420 0.032680 0.006710 0.050780 0.011110 C 0.054620 0.012150 0.058430 0.013365 0.062240 0.014580 C 0.066050 0.015795 0.069860 0.017010 0.073700 0.018050 C 0.077475 0.018975 0.081282 0.019670 0.085091 0.020336 C 0.088900 0.021002 0.092710 0.021640 0.096490 0.022450 C 0.100785 0.023490 0.105015 0.024705 0.109246 0.025921 C 0.113477 0.027137 0.117710 0.028355 0.122010 0.029400 C 0.129365 0.031020 0.136752 0.033102 0.144157 0.034866 C 0.151562 0.036630 0.158985 0.038075 0.166410 0.038420 L 0.224870 0.040510 L 0.301170 0.038420 C 0.303710 0.038420 0.301172 0.038595 0.297365 0.038944 C 0.293558 0.039292 0.288480 0.039815 0.285940 0.040510 C 0.282940 0.041430 0.279950 0.043280 0.277080 0.045140 C 0.271880 0.048610 0.267060 0.053240 0.261850 0.056480 C 0.255990 0.059950 0.249870 0.062030 0.244010 0.065510 C 0.231380 0.072910 0.202350 0.095830 0.194400 0.101620 C 0.189850 0.104860 0.185030 0.107640 0.180470 0.110650 C 0.177080 0.112960 0.173830 0.116200 0.170310 0.117590 C 0.161330 0.121060 0.157420 0.122450 0.148700 0.126620 C 0.131640 0.134720 0.147530 0.127310 0.132160 0.135650 C 0.130470 0.136570 0.128780 0.137030 0.127080 0.137730 C 0.119270 0.144670 0.113150 0.147680 0.138540 0.149070 C 0.160940 0.150460 0.183330 0.147220 0.205860 0.146992 L 0.310033 0.146992" pathEditMode="relative">
                                      <p:cBhvr>
                                        <p:cTn id="6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8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" grpId="2" animBg="1" advAuto="0"/>
      <p:bldP spid="74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框 5"/>
          <p:cNvSpPr txBox="1"/>
          <p:nvPr/>
        </p:nvSpPr>
        <p:spPr>
          <a:xfrm>
            <a:off x="2383389" y="692696"/>
            <a:ext cx="260744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600">
                <a:solidFill>
                  <a:srgbClr val="3D4B5F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小蓝 </a:t>
            </a:r>
            <a:r>
              <a:rPr lang="en-US" altLang="zh-CN" dirty="0" err="1" smtClean="0">
                <a:latin typeface="Showcard Gothic" pitchFamily="82" charset="0"/>
              </a:rPr>
              <a:t>stoyr</a:t>
            </a:r>
            <a:endParaRPr lang="en-US" altLang="zh-CN" dirty="0">
              <a:latin typeface="Showcard Gothic" pitchFamily="82" charset="0"/>
            </a:endParaRPr>
          </a:p>
        </p:txBody>
      </p:sp>
      <p:grpSp>
        <p:nvGrpSpPr>
          <p:cNvPr id="196" name="Group 70"/>
          <p:cNvGrpSpPr/>
          <p:nvPr/>
        </p:nvGrpSpPr>
        <p:grpSpPr>
          <a:xfrm>
            <a:off x="1798470" y="-226783"/>
            <a:ext cx="8602501" cy="8079829"/>
            <a:chOff x="97" y="-4"/>
            <a:chExt cx="8602500" cy="8079828"/>
          </a:xfrm>
        </p:grpSpPr>
        <p:sp>
          <p:nvSpPr>
            <p:cNvPr id="192" name="chenying0907 66"/>
            <p:cNvSpPr/>
            <p:nvPr/>
          </p:nvSpPr>
          <p:spPr>
            <a:xfrm>
              <a:off x="327648" y="654926"/>
              <a:ext cx="7830741" cy="525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49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3" name="chenying0907 67"/>
            <p:cNvSpPr/>
            <p:nvPr/>
          </p:nvSpPr>
          <p:spPr>
            <a:xfrm>
              <a:off x="97" y="-5"/>
              <a:ext cx="8602502" cy="67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2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4" name="chenying0907 68"/>
            <p:cNvSpPr/>
            <p:nvPr/>
          </p:nvSpPr>
          <p:spPr>
            <a:xfrm>
              <a:off x="4163348" y="5894308"/>
              <a:ext cx="61416" cy="12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5" name="chenying0907 69"/>
            <p:cNvSpPr/>
            <p:nvPr/>
          </p:nvSpPr>
          <p:spPr>
            <a:xfrm>
              <a:off x="3648742" y="7204154"/>
              <a:ext cx="1049103" cy="87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509344"/>
            <a:ext cx="4464496" cy="5088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22"/>
          <p:cNvGrpSpPr/>
          <p:nvPr/>
        </p:nvGrpSpPr>
        <p:grpSpPr>
          <a:xfrm>
            <a:off x="2490292" y="3082542"/>
            <a:ext cx="2348764" cy="1671450"/>
            <a:chOff x="0" y="-16"/>
            <a:chExt cx="2348762" cy="1671448"/>
          </a:xfrm>
        </p:grpSpPr>
        <p:sp>
          <p:nvSpPr>
            <p:cNvPr id="13" name="chenying0907 20"/>
            <p:cNvSpPr/>
            <p:nvPr/>
          </p:nvSpPr>
          <p:spPr>
            <a:xfrm rot="1234529">
              <a:off x="325052" y="848906"/>
              <a:ext cx="1826799" cy="51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4" name="chenying0907 21"/>
            <p:cNvSpPr/>
            <p:nvPr/>
          </p:nvSpPr>
          <p:spPr>
            <a:xfrm rot="1234529">
              <a:off x="101191" y="346353"/>
              <a:ext cx="2146380" cy="96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4" animBg="1" advAuto="0"/>
      <p:bldP spid="196" grpId="1" animBg="1" advAuto="0"/>
      <p:bldP spid="1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框 5"/>
          <p:cNvSpPr txBox="1"/>
          <p:nvPr/>
        </p:nvSpPr>
        <p:spPr>
          <a:xfrm>
            <a:off x="2383389" y="692696"/>
            <a:ext cx="260744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600">
                <a:solidFill>
                  <a:srgbClr val="3D4B5F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小蓝 </a:t>
            </a:r>
            <a:r>
              <a:rPr lang="en-US" altLang="zh-CN" dirty="0" err="1" smtClean="0">
                <a:latin typeface="Showcard Gothic" pitchFamily="82" charset="0"/>
              </a:rPr>
              <a:t>stoyr</a:t>
            </a:r>
            <a:endParaRPr lang="en-US" altLang="zh-CN" dirty="0">
              <a:latin typeface="Showcard Gothic" pitchFamily="82" charset="0"/>
            </a:endParaRPr>
          </a:p>
        </p:txBody>
      </p:sp>
      <p:grpSp>
        <p:nvGrpSpPr>
          <p:cNvPr id="196" name="Group 70"/>
          <p:cNvGrpSpPr/>
          <p:nvPr/>
        </p:nvGrpSpPr>
        <p:grpSpPr>
          <a:xfrm>
            <a:off x="1798470" y="-226783"/>
            <a:ext cx="8602501" cy="8079829"/>
            <a:chOff x="97" y="-4"/>
            <a:chExt cx="8602500" cy="8079828"/>
          </a:xfrm>
        </p:grpSpPr>
        <p:sp>
          <p:nvSpPr>
            <p:cNvPr id="192" name="chenying0907 66"/>
            <p:cNvSpPr/>
            <p:nvPr/>
          </p:nvSpPr>
          <p:spPr>
            <a:xfrm>
              <a:off x="327648" y="654926"/>
              <a:ext cx="7830741" cy="525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49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3" name="chenying0907 67"/>
            <p:cNvSpPr/>
            <p:nvPr/>
          </p:nvSpPr>
          <p:spPr>
            <a:xfrm>
              <a:off x="97" y="-5"/>
              <a:ext cx="8602502" cy="67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2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4" name="chenying0907 68"/>
            <p:cNvSpPr/>
            <p:nvPr/>
          </p:nvSpPr>
          <p:spPr>
            <a:xfrm>
              <a:off x="4163348" y="5894308"/>
              <a:ext cx="61416" cy="12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95" name="chenying0907 69"/>
            <p:cNvSpPr/>
            <p:nvPr/>
          </p:nvSpPr>
          <p:spPr>
            <a:xfrm>
              <a:off x="3648742" y="7204154"/>
              <a:ext cx="1049103" cy="87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548680"/>
            <a:ext cx="4608512" cy="4968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 22"/>
          <p:cNvGrpSpPr/>
          <p:nvPr/>
        </p:nvGrpSpPr>
        <p:grpSpPr>
          <a:xfrm>
            <a:off x="2561121" y="2903395"/>
            <a:ext cx="2348764" cy="1671450"/>
            <a:chOff x="0" y="-16"/>
            <a:chExt cx="2348762" cy="1671448"/>
          </a:xfrm>
        </p:grpSpPr>
        <p:sp>
          <p:nvSpPr>
            <p:cNvPr id="11" name="chenying0907 20"/>
            <p:cNvSpPr/>
            <p:nvPr/>
          </p:nvSpPr>
          <p:spPr>
            <a:xfrm rot="1234529">
              <a:off x="325052" y="848906"/>
              <a:ext cx="1826799" cy="51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2" name="chenying0907 21"/>
            <p:cNvSpPr/>
            <p:nvPr/>
          </p:nvSpPr>
          <p:spPr>
            <a:xfrm rot="1234529">
              <a:off x="101191" y="346353"/>
              <a:ext cx="2146380" cy="96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331933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 advAuto="0"/>
      <p:bldP spid="196" grpId="0" animBg="1" advAuto="0"/>
      <p:bldP spid="1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henying0907 175"/>
          <p:cNvSpPr/>
          <p:nvPr/>
        </p:nvSpPr>
        <p:spPr>
          <a:xfrm>
            <a:off x="1323575" y="1027260"/>
            <a:ext cx="6376390" cy="417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155" name="chenying0907 182"/>
          <p:cNvSpPr/>
          <p:nvPr/>
        </p:nvSpPr>
        <p:spPr>
          <a:xfrm>
            <a:off x="3136503" y="1706786"/>
            <a:ext cx="7198918" cy="4779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5" extrusionOk="0">
                <a:moveTo>
                  <a:pt x="9588" y="16462"/>
                </a:moveTo>
                <a:cubicBezTo>
                  <a:pt x="7138" y="17181"/>
                  <a:pt x="4339" y="16989"/>
                  <a:pt x="1872" y="17888"/>
                </a:cubicBezTo>
                <a:cubicBezTo>
                  <a:pt x="742" y="15456"/>
                  <a:pt x="1260" y="12410"/>
                  <a:pt x="872" y="9753"/>
                </a:cubicBezTo>
                <a:cubicBezTo>
                  <a:pt x="414" y="6612"/>
                  <a:pt x="-150" y="3748"/>
                  <a:pt x="37" y="489"/>
                </a:cubicBezTo>
                <a:cubicBezTo>
                  <a:pt x="4481" y="150"/>
                  <a:pt x="9015" y="-155"/>
                  <a:pt x="13494" y="88"/>
                </a:cubicBezTo>
                <a:cubicBezTo>
                  <a:pt x="15943" y="222"/>
                  <a:pt x="18444" y="1028"/>
                  <a:pt x="20888" y="605"/>
                </a:cubicBezTo>
                <a:cubicBezTo>
                  <a:pt x="21450" y="2042"/>
                  <a:pt x="21000" y="15634"/>
                  <a:pt x="21353" y="15739"/>
                </a:cubicBezTo>
                <a:cubicBezTo>
                  <a:pt x="18615" y="14925"/>
                  <a:pt x="16129" y="15634"/>
                  <a:pt x="13385" y="15579"/>
                </a:cubicBezTo>
                <a:cubicBezTo>
                  <a:pt x="14207" y="17475"/>
                  <a:pt x="14962" y="19422"/>
                  <a:pt x="15579" y="21445"/>
                </a:cubicBezTo>
                <a:cubicBezTo>
                  <a:pt x="15387" y="20815"/>
                  <a:pt x="11223" y="16710"/>
                  <a:pt x="10629" y="16086"/>
                </a:cubicBezTo>
                <a:cubicBezTo>
                  <a:pt x="10291" y="16234"/>
                  <a:pt x="9943" y="16358"/>
                  <a:pt x="9588" y="16462"/>
                </a:cubicBezTo>
                <a:close/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156" name="chenying0907 148"/>
          <p:cNvSpPr txBox="1"/>
          <p:nvPr/>
        </p:nvSpPr>
        <p:spPr>
          <a:xfrm>
            <a:off x="4032844" y="3251327"/>
            <a:ext cx="5888960" cy="3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431704" y="2132856"/>
            <a:ext cx="6786469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睡前为了定闹钟将手机带上床但忍不住玩儿手机延误睡觉时间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</a:pP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  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  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baseline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手机闹钟响后关了继续睡以至于晚起迟到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1648804" y="691127"/>
            <a:ext cx="2905600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6600">
                <a:solidFill>
                  <a:srgbClr val="51647E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en-US" altLang="zh-CN" sz="6000" dirty="0" smtClean="0">
                <a:latin typeface="华文琥珀" pitchFamily="2" charset="-122"/>
                <a:ea typeface="华文琥珀" pitchFamily="2" charset="-122"/>
              </a:rPr>
              <a:t>problem</a:t>
            </a:r>
            <a:endParaRPr sz="6000" dirty="0">
              <a:latin typeface="Showcard Gothic" pitchFamily="82" charset="0"/>
            </a:endParaRPr>
          </a:p>
        </p:txBody>
      </p:sp>
      <p:grpSp>
        <p:nvGrpSpPr>
          <p:cNvPr id="12" name="组 67"/>
          <p:cNvGrpSpPr/>
          <p:nvPr/>
        </p:nvGrpSpPr>
        <p:grpSpPr>
          <a:xfrm>
            <a:off x="3258042" y="2270019"/>
            <a:ext cx="714899" cy="842466"/>
            <a:chOff x="0" y="0"/>
            <a:chExt cx="714898" cy="842465"/>
          </a:xfrm>
        </p:grpSpPr>
        <p:sp>
          <p:nvSpPr>
            <p:cNvPr id="13" name="chenying0907 232"/>
            <p:cNvSpPr/>
            <p:nvPr/>
          </p:nvSpPr>
          <p:spPr>
            <a:xfrm>
              <a:off x="0" y="0"/>
              <a:ext cx="714899" cy="84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4" name="文本框 27"/>
            <p:cNvSpPr txBox="1"/>
            <p:nvPr/>
          </p:nvSpPr>
          <p:spPr>
            <a:xfrm>
              <a:off x="193567" y="190399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>
                  <a:latin typeface="萝莉体 第二版"/>
                  <a:ea typeface="萝莉体 第二版"/>
                  <a:cs typeface="萝莉体 第二版"/>
                  <a:sym typeface="萝莉体 第二版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" name="组 67"/>
          <p:cNvGrpSpPr/>
          <p:nvPr/>
        </p:nvGrpSpPr>
        <p:grpSpPr>
          <a:xfrm>
            <a:off x="3615492" y="3568575"/>
            <a:ext cx="714900" cy="842467"/>
            <a:chOff x="0" y="0"/>
            <a:chExt cx="714899" cy="842466"/>
          </a:xfrm>
        </p:grpSpPr>
        <p:sp>
          <p:nvSpPr>
            <p:cNvPr id="16" name="chenying0907 232"/>
            <p:cNvSpPr/>
            <p:nvPr/>
          </p:nvSpPr>
          <p:spPr>
            <a:xfrm>
              <a:off x="0" y="0"/>
              <a:ext cx="714899" cy="84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7" name="文本框 27"/>
            <p:cNvSpPr txBox="1"/>
            <p:nvPr/>
          </p:nvSpPr>
          <p:spPr>
            <a:xfrm>
              <a:off x="193567" y="190399"/>
              <a:ext cx="246217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>
                  <a:latin typeface="萝莉体 第二版"/>
                  <a:ea typeface="萝莉体 第二版"/>
                  <a:cs typeface="萝莉体 第二版"/>
                  <a:sym typeface="萝莉体 第二版"/>
                </a:defRPr>
              </a:lvl1pPr>
            </a:lstStyle>
            <a:p>
              <a:r>
                <a:rPr lang="en-US" dirty="0" smtClean="0"/>
                <a:t>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18146331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7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9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0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7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8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9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0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1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 advAuto="0"/>
      <p:bldP spid="155" grpId="0" animBg="1" advAuto="0"/>
      <p:bldP spid="156" grpId="0" animBg="1" advAuto="0"/>
      <p:bldP spid="8" grpId="0" animBg="1" advAuto="0"/>
      <p:bldP spid="12" grpId="0" animBg="1" advAuto="0"/>
      <p:bldP spid="12" grpId="1" animBg="1" advAuto="0"/>
      <p:bldP spid="15" grpId="0" animBg="1" advAuto="0"/>
      <p:bldP spid="1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oup 69"/>
          <p:cNvGrpSpPr/>
          <p:nvPr/>
        </p:nvGrpSpPr>
        <p:grpSpPr>
          <a:xfrm>
            <a:off x="4075054" y="1507254"/>
            <a:ext cx="3854926" cy="3843428"/>
            <a:chOff x="6" y="-3"/>
            <a:chExt cx="3854924" cy="3843427"/>
          </a:xfrm>
        </p:grpSpPr>
        <p:sp>
          <p:nvSpPr>
            <p:cNvPr id="490" name="chenying0907 63"/>
            <p:cNvSpPr/>
            <p:nvPr/>
          </p:nvSpPr>
          <p:spPr>
            <a:xfrm>
              <a:off x="6" y="-4"/>
              <a:ext cx="3854926" cy="384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5" h="16259" extrusionOk="0">
                  <a:moveTo>
                    <a:pt x="19268" y="8766"/>
                  </a:moveTo>
                  <a:cubicBezTo>
                    <a:pt x="20422" y="1910"/>
                    <a:pt x="12041" y="-2296"/>
                    <a:pt x="4811" y="1335"/>
                  </a:cubicBezTo>
                  <a:cubicBezTo>
                    <a:pt x="465" y="3517"/>
                    <a:pt x="-1178" y="7760"/>
                    <a:pt x="883" y="11371"/>
                  </a:cubicBezTo>
                  <a:cubicBezTo>
                    <a:pt x="5412" y="19304"/>
                    <a:pt x="17886" y="16969"/>
                    <a:pt x="19268" y="876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1" name="chenying0907 64"/>
            <p:cNvSpPr/>
            <p:nvPr/>
          </p:nvSpPr>
          <p:spPr>
            <a:xfrm>
              <a:off x="1902784" y="1902783"/>
              <a:ext cx="217174" cy="19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466" h="14762" extrusionOk="0">
                  <a:moveTo>
                    <a:pt x="3754" y="14762"/>
                  </a:moveTo>
                  <a:cubicBezTo>
                    <a:pt x="-7134" y="5255"/>
                    <a:pt x="8537" y="-6838"/>
                    <a:pt x="14466" y="474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2" name="chenying0907 65"/>
            <p:cNvSpPr/>
            <p:nvPr/>
          </p:nvSpPr>
          <p:spPr>
            <a:xfrm>
              <a:off x="802377" y="527283"/>
              <a:ext cx="1166435" cy="140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6" y="21600"/>
                  </a:moveTo>
                  <a:cubicBezTo>
                    <a:pt x="18305" y="19030"/>
                    <a:pt x="13755" y="14795"/>
                    <a:pt x="11641" y="12294"/>
                  </a:cubicBezTo>
                  <a:cubicBezTo>
                    <a:pt x="10755" y="11245"/>
                    <a:pt x="8858" y="8743"/>
                    <a:pt x="7452" y="8201"/>
                  </a:cubicBezTo>
                  <a:cubicBezTo>
                    <a:pt x="6755" y="7932"/>
                    <a:pt x="6058" y="8395"/>
                    <a:pt x="5484" y="8227"/>
                  </a:cubicBezTo>
                  <a:cubicBezTo>
                    <a:pt x="4023" y="7799"/>
                    <a:pt x="3184" y="6882"/>
                    <a:pt x="2232" y="5878"/>
                  </a:cubicBezTo>
                  <a:cubicBezTo>
                    <a:pt x="1313" y="4909"/>
                    <a:pt x="0" y="3090"/>
                    <a:pt x="0" y="3090"/>
                  </a:cubicBezTo>
                  <a:cubicBezTo>
                    <a:pt x="0" y="3090"/>
                    <a:pt x="3313" y="1110"/>
                    <a:pt x="5393" y="0"/>
                  </a:cubicBezTo>
                  <a:cubicBezTo>
                    <a:pt x="5749" y="1315"/>
                    <a:pt x="11631" y="6442"/>
                    <a:pt x="9106" y="7210"/>
                  </a:cubicBezTo>
                  <a:cubicBezTo>
                    <a:pt x="13134" y="10936"/>
                    <a:pt x="18550" y="16801"/>
                    <a:pt x="21600" y="2066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3" name="chenying0907 66"/>
            <p:cNvSpPr/>
            <p:nvPr/>
          </p:nvSpPr>
          <p:spPr>
            <a:xfrm>
              <a:off x="641887" y="1811096"/>
              <a:ext cx="1326712" cy="151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916" extrusionOk="0">
                  <a:moveTo>
                    <a:pt x="21495" y="5660"/>
                  </a:moveTo>
                  <a:cubicBezTo>
                    <a:pt x="20553" y="6536"/>
                    <a:pt x="19617" y="7414"/>
                    <a:pt x="18685" y="8295"/>
                  </a:cubicBezTo>
                  <a:cubicBezTo>
                    <a:pt x="17686" y="9240"/>
                    <a:pt x="16596" y="10290"/>
                    <a:pt x="15979" y="11466"/>
                  </a:cubicBezTo>
                  <a:cubicBezTo>
                    <a:pt x="14835" y="13641"/>
                    <a:pt x="14833" y="16162"/>
                    <a:pt x="13365" y="18237"/>
                  </a:cubicBezTo>
                  <a:cubicBezTo>
                    <a:pt x="11952" y="20233"/>
                    <a:pt x="8783" y="21600"/>
                    <a:pt x="6064" y="20556"/>
                  </a:cubicBezTo>
                  <a:cubicBezTo>
                    <a:pt x="5570" y="20366"/>
                    <a:pt x="4283" y="19640"/>
                    <a:pt x="4771" y="19013"/>
                  </a:cubicBezTo>
                  <a:cubicBezTo>
                    <a:pt x="5058" y="18644"/>
                    <a:pt x="6228" y="18721"/>
                    <a:pt x="6661" y="18670"/>
                  </a:cubicBezTo>
                  <a:cubicBezTo>
                    <a:pt x="8628" y="18441"/>
                    <a:pt x="10524" y="17506"/>
                    <a:pt x="10084" y="15562"/>
                  </a:cubicBezTo>
                  <a:cubicBezTo>
                    <a:pt x="9635" y="13574"/>
                    <a:pt x="7106" y="11784"/>
                    <a:pt x="4700" y="11956"/>
                  </a:cubicBezTo>
                  <a:cubicBezTo>
                    <a:pt x="2764" y="12094"/>
                    <a:pt x="1848" y="13488"/>
                    <a:pt x="1540" y="14963"/>
                  </a:cubicBezTo>
                  <a:cubicBezTo>
                    <a:pt x="1432" y="15476"/>
                    <a:pt x="1033" y="15761"/>
                    <a:pt x="660" y="15283"/>
                  </a:cubicBezTo>
                  <a:cubicBezTo>
                    <a:pt x="198" y="14691"/>
                    <a:pt x="72" y="13757"/>
                    <a:pt x="16" y="13067"/>
                  </a:cubicBezTo>
                  <a:cubicBezTo>
                    <a:pt x="-105" y="11576"/>
                    <a:pt x="457" y="10070"/>
                    <a:pt x="1674" y="8975"/>
                  </a:cubicBezTo>
                  <a:cubicBezTo>
                    <a:pt x="3478" y="7350"/>
                    <a:pt x="6328" y="7094"/>
                    <a:pt x="8796" y="6872"/>
                  </a:cubicBezTo>
                  <a:cubicBezTo>
                    <a:pt x="9728" y="6789"/>
                    <a:pt x="10840" y="7010"/>
                    <a:pt x="11701" y="6670"/>
                  </a:cubicBezTo>
                  <a:cubicBezTo>
                    <a:pt x="12721" y="6267"/>
                    <a:pt x="13396" y="5170"/>
                    <a:pt x="14137" y="4493"/>
                  </a:cubicBezTo>
                  <a:cubicBezTo>
                    <a:pt x="15757" y="3016"/>
                    <a:pt x="17345" y="1502"/>
                    <a:pt x="1894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4" name="chenying0907 67"/>
            <p:cNvSpPr/>
            <p:nvPr/>
          </p:nvSpPr>
          <p:spPr>
            <a:xfrm>
              <a:off x="1902787" y="527328"/>
              <a:ext cx="1343710" cy="143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66" extrusionOk="0">
                  <a:moveTo>
                    <a:pt x="4112" y="21566"/>
                  </a:moveTo>
                  <a:cubicBezTo>
                    <a:pt x="4397" y="21100"/>
                    <a:pt x="5057" y="20769"/>
                    <a:pt x="5486" y="20397"/>
                  </a:cubicBezTo>
                  <a:cubicBezTo>
                    <a:pt x="7030" y="19062"/>
                    <a:pt x="8145" y="17160"/>
                    <a:pt x="9859" y="16028"/>
                  </a:cubicBezTo>
                  <a:cubicBezTo>
                    <a:pt x="11861" y="14705"/>
                    <a:pt x="13421" y="13554"/>
                    <a:pt x="15950" y="13560"/>
                  </a:cubicBezTo>
                  <a:cubicBezTo>
                    <a:pt x="17832" y="13564"/>
                    <a:pt x="19668" y="12879"/>
                    <a:pt x="20717" y="11341"/>
                  </a:cubicBezTo>
                  <a:cubicBezTo>
                    <a:pt x="21269" y="10532"/>
                    <a:pt x="21558" y="9381"/>
                    <a:pt x="21586" y="8428"/>
                  </a:cubicBezTo>
                  <a:cubicBezTo>
                    <a:pt x="21600" y="7954"/>
                    <a:pt x="21235" y="3724"/>
                    <a:pt x="20113" y="5517"/>
                  </a:cubicBezTo>
                  <a:cubicBezTo>
                    <a:pt x="19692" y="6190"/>
                    <a:pt x="19620" y="6961"/>
                    <a:pt x="18974" y="7599"/>
                  </a:cubicBezTo>
                  <a:cubicBezTo>
                    <a:pt x="18035" y="8528"/>
                    <a:pt x="16465" y="8901"/>
                    <a:pt x="15145" y="8434"/>
                  </a:cubicBezTo>
                  <a:cubicBezTo>
                    <a:pt x="13481" y="7845"/>
                    <a:pt x="12389" y="5943"/>
                    <a:pt x="12716" y="4356"/>
                  </a:cubicBezTo>
                  <a:cubicBezTo>
                    <a:pt x="12889" y="3515"/>
                    <a:pt x="13356" y="2803"/>
                    <a:pt x="14105" y="2316"/>
                  </a:cubicBezTo>
                  <a:cubicBezTo>
                    <a:pt x="14570" y="2013"/>
                    <a:pt x="16094" y="1792"/>
                    <a:pt x="16358" y="1367"/>
                  </a:cubicBezTo>
                  <a:cubicBezTo>
                    <a:pt x="16924" y="455"/>
                    <a:pt x="13152" y="9"/>
                    <a:pt x="12752" y="1"/>
                  </a:cubicBezTo>
                  <a:cubicBezTo>
                    <a:pt x="10922" y="-34"/>
                    <a:pt x="9218" y="733"/>
                    <a:pt x="8023" y="2018"/>
                  </a:cubicBezTo>
                  <a:cubicBezTo>
                    <a:pt x="6623" y="3523"/>
                    <a:pt x="5749" y="5847"/>
                    <a:pt x="5405" y="7795"/>
                  </a:cubicBezTo>
                  <a:cubicBezTo>
                    <a:pt x="4769" y="11411"/>
                    <a:pt x="3340" y="15585"/>
                    <a:pt x="0" y="1784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5" name="chenying0907 68"/>
            <p:cNvSpPr/>
            <p:nvPr/>
          </p:nvSpPr>
          <p:spPr>
            <a:xfrm>
              <a:off x="1971575" y="1994500"/>
              <a:ext cx="1142757" cy="129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0411" extrusionOk="0">
                  <a:moveTo>
                    <a:pt x="19862" y="18181"/>
                  </a:moveTo>
                  <a:cubicBezTo>
                    <a:pt x="20208" y="17737"/>
                    <a:pt x="20432" y="17282"/>
                    <a:pt x="20471" y="16877"/>
                  </a:cubicBezTo>
                  <a:cubicBezTo>
                    <a:pt x="20660" y="14911"/>
                    <a:pt x="18034" y="12868"/>
                    <a:pt x="16504" y="11665"/>
                  </a:cubicBezTo>
                  <a:cubicBezTo>
                    <a:pt x="13757" y="9504"/>
                    <a:pt x="11598" y="7091"/>
                    <a:pt x="9104" y="4662"/>
                  </a:cubicBezTo>
                  <a:cubicBezTo>
                    <a:pt x="7968" y="3555"/>
                    <a:pt x="5743" y="-727"/>
                    <a:pt x="3473" y="107"/>
                  </a:cubicBezTo>
                  <a:cubicBezTo>
                    <a:pt x="3169" y="219"/>
                    <a:pt x="453" y="2074"/>
                    <a:pt x="254" y="2381"/>
                  </a:cubicBezTo>
                  <a:cubicBezTo>
                    <a:pt x="-940" y="4217"/>
                    <a:pt x="2398" y="8000"/>
                    <a:pt x="3621" y="9414"/>
                  </a:cubicBezTo>
                  <a:cubicBezTo>
                    <a:pt x="5844" y="11986"/>
                    <a:pt x="8337" y="14346"/>
                    <a:pt x="10844" y="16703"/>
                  </a:cubicBezTo>
                  <a:cubicBezTo>
                    <a:pt x="11989" y="17779"/>
                    <a:pt x="13387" y="19636"/>
                    <a:pt x="14929" y="20251"/>
                  </a:cubicBezTo>
                  <a:cubicBezTo>
                    <a:pt x="16487" y="20873"/>
                    <a:pt x="18776" y="19575"/>
                    <a:pt x="19862" y="1818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497" name="chenying0907 148"/>
          <p:cNvSpPr txBox="1"/>
          <p:nvPr/>
        </p:nvSpPr>
        <p:spPr>
          <a:xfrm>
            <a:off x="606390" y="3433989"/>
            <a:ext cx="3087160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sz="1800" b="1" dirty="0" smtClean="0"/>
              <a:t>   手机不带上床</a:t>
            </a:r>
            <a:r>
              <a:rPr lang="en-US" altLang="zh-CN" sz="1800" b="1" dirty="0" smtClean="0"/>
              <a:t>---</a:t>
            </a:r>
            <a:r>
              <a:rPr lang="zh-CN" altLang="en-US" sz="1800" b="1" dirty="0" smtClean="0"/>
              <a:t>需要闹钟</a:t>
            </a:r>
            <a:endParaRPr sz="1800" b="1" dirty="0"/>
          </a:p>
        </p:txBody>
      </p:sp>
      <p:sp>
        <p:nvSpPr>
          <p:cNvPr id="498" name="chenying0907 148"/>
          <p:cNvSpPr txBox="1"/>
          <p:nvPr/>
        </p:nvSpPr>
        <p:spPr>
          <a:xfrm>
            <a:off x="8755412" y="3308895"/>
            <a:ext cx="3087158" cy="74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sz="1800" b="1" dirty="0" smtClean="0"/>
              <a:t>确保闹钟当人不再睡觉的时候才停止响动</a:t>
            </a:r>
            <a:endParaRPr sz="1800" b="1" dirty="0"/>
          </a:p>
        </p:txBody>
      </p:sp>
      <p:sp>
        <p:nvSpPr>
          <p:cNvPr id="2" name="矩形 1"/>
          <p:cNvSpPr/>
          <p:nvPr/>
        </p:nvSpPr>
        <p:spPr>
          <a:xfrm>
            <a:off x="3693550" y="90872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accent5">
                    <a:lumMod val="50000"/>
                  </a:schemeClr>
                </a:solidFill>
                <a:latin typeface="华文琥珀" pitchFamily="2" charset="-122"/>
                <a:ea typeface="华文琥珀" pitchFamily="2" charset="-122"/>
              </a:rPr>
              <a:t>思路</a:t>
            </a:r>
            <a:endParaRPr lang="zh-CN" altLang="en-US" sz="4800" dirty="0">
              <a:solidFill>
                <a:schemeClr val="accent5">
                  <a:lumMod val="50000"/>
                </a:schemeClr>
              </a:solidFill>
              <a:latin typeface="华文琥珀" pitchFamily="2" charset="-122"/>
              <a:ea typeface="华文琥珀" pitchFamily="2" charset="-122"/>
            </a:endParaRPr>
          </a:p>
        </p:txBody>
      </p:sp>
      <p:grpSp>
        <p:nvGrpSpPr>
          <p:cNvPr id="12" name="Group 44"/>
          <p:cNvGrpSpPr/>
          <p:nvPr/>
        </p:nvGrpSpPr>
        <p:grpSpPr>
          <a:xfrm>
            <a:off x="272976" y="3213569"/>
            <a:ext cx="500672" cy="518941"/>
            <a:chOff x="19" y="1"/>
            <a:chExt cx="807353" cy="906812"/>
          </a:xfrm>
        </p:grpSpPr>
        <p:sp>
          <p:nvSpPr>
            <p:cNvPr id="13" name="chenying0907 42"/>
            <p:cNvSpPr/>
            <p:nvPr/>
          </p:nvSpPr>
          <p:spPr>
            <a:xfrm>
              <a:off x="19" y="101596"/>
              <a:ext cx="792799" cy="80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30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4" name="chenying0907 43"/>
            <p:cNvSpPr/>
            <p:nvPr/>
          </p:nvSpPr>
          <p:spPr>
            <a:xfrm>
              <a:off x="165082" y="1"/>
              <a:ext cx="642291" cy="71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15" name="Group 44"/>
          <p:cNvGrpSpPr/>
          <p:nvPr/>
        </p:nvGrpSpPr>
        <p:grpSpPr>
          <a:xfrm>
            <a:off x="8164321" y="3263655"/>
            <a:ext cx="486209" cy="447056"/>
            <a:chOff x="19" y="1"/>
            <a:chExt cx="807353" cy="906812"/>
          </a:xfrm>
        </p:grpSpPr>
        <p:sp>
          <p:nvSpPr>
            <p:cNvPr id="16" name="chenying0907 42"/>
            <p:cNvSpPr/>
            <p:nvPr/>
          </p:nvSpPr>
          <p:spPr>
            <a:xfrm>
              <a:off x="19" y="101596"/>
              <a:ext cx="792799" cy="80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30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082" y="1"/>
              <a:ext cx="642291" cy="71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animBg="1" advAuto="0"/>
      <p:bldP spid="497" grpId="2" animBg="1" advAuto="0"/>
      <p:bldP spid="498" grpId="3" animBg="1" advAuto="0"/>
      <p:bldP spid="12" grpId="0" animBg="1" advAuto="0"/>
      <p:bldP spid="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直线连接符 22"/>
          <p:cNvSpPr/>
          <p:nvPr/>
        </p:nvSpPr>
        <p:spPr>
          <a:xfrm flipH="1">
            <a:off x="7225499" y="3133574"/>
            <a:ext cx="2051168" cy="4284880"/>
          </a:xfrm>
          <a:prstGeom prst="line">
            <a:avLst/>
          </a:prstGeom>
          <a:ln w="38100">
            <a:solidFill>
              <a:schemeClr val="accent4"/>
            </a:solidFill>
            <a:prstDash val="lgDash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0" name="直线连接符 24"/>
          <p:cNvSpPr/>
          <p:nvPr/>
        </p:nvSpPr>
        <p:spPr>
          <a:xfrm flipH="1" flipV="1">
            <a:off x="1271464" y="5877272"/>
            <a:ext cx="8933380" cy="1099872"/>
          </a:xfrm>
          <a:prstGeom prst="line">
            <a:avLst/>
          </a:prstGeom>
          <a:ln w="38100">
            <a:solidFill>
              <a:schemeClr val="accent4"/>
            </a:solidFill>
            <a:prstDash val="lgDash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文本框 26"/>
          <p:cNvSpPr txBox="1"/>
          <p:nvPr/>
        </p:nvSpPr>
        <p:spPr>
          <a:xfrm>
            <a:off x="3160874" y="1787719"/>
            <a:ext cx="9239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3200">
                <a:solidFill>
                  <a:srgbClr val="3D4B5F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04577"/>
            <a:ext cx="3567748" cy="35732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chenying0907 179"/>
          <p:cNvSpPr/>
          <p:nvPr/>
        </p:nvSpPr>
        <p:spPr>
          <a:xfrm rot="20532367">
            <a:off x="4007768" y="1974153"/>
            <a:ext cx="1287602" cy="132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66" h="18746" extrusionOk="0">
                <a:moveTo>
                  <a:pt x="16790" y="2619"/>
                </a:moveTo>
                <a:cubicBezTo>
                  <a:pt x="19983" y="8007"/>
                  <a:pt x="9020" y="16387"/>
                  <a:pt x="5476" y="18746"/>
                </a:cubicBezTo>
                <a:cubicBezTo>
                  <a:pt x="3270" y="15480"/>
                  <a:pt x="-1617" y="5143"/>
                  <a:pt x="536" y="1577"/>
                </a:cubicBezTo>
                <a:cubicBezTo>
                  <a:pt x="3211" y="-2854"/>
                  <a:pt x="7076" y="3151"/>
                  <a:pt x="7665" y="6130"/>
                </a:cubicBezTo>
                <a:cubicBezTo>
                  <a:pt x="9501" y="3945"/>
                  <a:pt x="14313" y="-1562"/>
                  <a:pt x="16790" y="2619"/>
                </a:cubicBezTo>
                <a:close/>
              </a:path>
            </a:pathLst>
          </a:custGeom>
          <a:solidFill>
            <a:srgbClr val="E7E4EA"/>
          </a:solidFill>
          <a:ln w="38100">
            <a:solidFill>
              <a:srgbClr val="46537A"/>
            </a:solidFill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24" y="747346"/>
            <a:ext cx="4057650" cy="2886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0" name="Group 59"/>
          <p:cNvGrpSpPr/>
          <p:nvPr/>
        </p:nvGrpSpPr>
        <p:grpSpPr>
          <a:xfrm rot="1460663">
            <a:off x="8314278" y="3209339"/>
            <a:ext cx="1981373" cy="1632680"/>
            <a:chOff x="-2" y="-2"/>
            <a:chExt cx="1981371" cy="1632679"/>
          </a:xfrm>
        </p:grpSpPr>
        <p:grpSp>
          <p:nvGrpSpPr>
            <p:cNvPr id="31" name="Group 55"/>
            <p:cNvGrpSpPr/>
            <p:nvPr/>
          </p:nvGrpSpPr>
          <p:grpSpPr>
            <a:xfrm>
              <a:off x="344291" y="-3"/>
              <a:ext cx="1637079" cy="1632680"/>
              <a:chOff x="-2" y="-2"/>
              <a:chExt cx="1637077" cy="1632679"/>
            </a:xfrm>
          </p:grpSpPr>
          <p:sp>
            <p:nvSpPr>
              <p:cNvPr id="35" name="chenying0907 50"/>
              <p:cNvSpPr/>
              <p:nvPr/>
            </p:nvSpPr>
            <p:spPr>
              <a:xfrm rot="2086424">
                <a:off x="710845" y="698654"/>
                <a:ext cx="297514" cy="3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grpSp>
            <p:nvGrpSpPr>
              <p:cNvPr id="36" name="Group 54"/>
              <p:cNvGrpSpPr/>
              <p:nvPr/>
            </p:nvGrpSpPr>
            <p:grpSpPr>
              <a:xfrm>
                <a:off x="-3" y="-3"/>
                <a:ext cx="1637079" cy="1632680"/>
                <a:chOff x="-2" y="-2"/>
                <a:chExt cx="1637077" cy="1632679"/>
              </a:xfrm>
            </p:grpSpPr>
            <p:sp>
              <p:nvSpPr>
                <p:cNvPr id="37" name="chenying0907 51"/>
                <p:cNvSpPr/>
                <p:nvPr/>
              </p:nvSpPr>
              <p:spPr>
                <a:xfrm rot="2086424">
                  <a:off x="226809" y="233369"/>
                  <a:ext cx="1183455" cy="11659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38" name="chenying0907 52"/>
                <p:cNvSpPr/>
                <p:nvPr/>
              </p:nvSpPr>
              <p:spPr>
                <a:xfrm rot="2086424">
                  <a:off x="420693" y="422534"/>
                  <a:ext cx="813022" cy="8009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9" extrusionOk="0">
                      <a:moveTo>
                        <a:pt x="5118" y="17139"/>
                      </a:moveTo>
                      <a:cubicBezTo>
                        <a:pt x="9703" y="19315"/>
                        <a:pt x="15760" y="18136"/>
                        <a:pt x="18000" y="13347"/>
                      </a:cubicBezTo>
                      <a:cubicBezTo>
                        <a:pt x="21411" y="6051"/>
                        <a:pt x="13778" y="-2285"/>
                        <a:pt x="5945" y="578"/>
                      </a:cubicBezTo>
                      <a:cubicBezTo>
                        <a:pt x="2991" y="1658"/>
                        <a:pt x="198" y="6130"/>
                        <a:pt x="12" y="9066"/>
                      </a:cubicBezTo>
                      <a:cubicBezTo>
                        <a:pt x="-189" y="12267"/>
                        <a:pt x="2171" y="15740"/>
                        <a:pt x="5118" y="17139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39" name="chenying0907 53"/>
                <p:cNvSpPr/>
                <p:nvPr/>
              </p:nvSpPr>
              <p:spPr>
                <a:xfrm rot="2086424">
                  <a:off x="619695" y="615703"/>
                  <a:ext cx="408443" cy="402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-3" y="435260"/>
              <a:ext cx="1167033" cy="934421"/>
              <a:chOff x="-1" y="0"/>
              <a:chExt cx="1167031" cy="934420"/>
            </a:xfrm>
          </p:grpSpPr>
          <p:sp>
            <p:nvSpPr>
              <p:cNvPr id="33" name="chenying0907 56"/>
              <p:cNvSpPr/>
              <p:nvPr/>
            </p:nvSpPr>
            <p:spPr>
              <a:xfrm rot="2086424">
                <a:off x="82492" y="342236"/>
                <a:ext cx="388246" cy="410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4" name="chenying0907 57"/>
              <p:cNvSpPr/>
              <p:nvPr/>
            </p:nvSpPr>
            <p:spPr>
              <a:xfrm rot="2086424">
                <a:off x="374479" y="126462"/>
                <a:ext cx="656866" cy="681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</p:grpSp>
      </p:grpSp>
      <p:sp>
        <p:nvSpPr>
          <p:cNvPr id="4" name="矩形 3"/>
          <p:cNvSpPr/>
          <p:nvPr/>
        </p:nvSpPr>
        <p:spPr>
          <a:xfrm rot="20885403">
            <a:off x="9113822" y="4128798"/>
            <a:ext cx="2519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50000"/>
                  </a:schemeClr>
                </a:solidFill>
                <a:latin typeface="Showcard Gothic" pitchFamily="82" charset="0"/>
              </a:rPr>
              <a:t>Pillow clock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88887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 advAuto="0"/>
      <p:bldP spid="360" grpId="0" animBg="1" advAuto="0"/>
      <p:bldP spid="380" grpId="0" animBg="1" advAuto="0"/>
      <p:bldP spid="25" grpId="0" animBg="1" advAuto="0"/>
      <p:bldP spid="25" grpId="1" animBg="1" advAuto="0"/>
      <p:bldP spid="3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191"/>
          <p:cNvGrpSpPr/>
          <p:nvPr/>
        </p:nvGrpSpPr>
        <p:grpSpPr>
          <a:xfrm>
            <a:off x="1931250" y="549098"/>
            <a:ext cx="1530223" cy="1169160"/>
            <a:chOff x="0" y="0"/>
            <a:chExt cx="1530222" cy="1169159"/>
          </a:xfrm>
        </p:grpSpPr>
        <p:sp>
          <p:nvSpPr>
            <p:cNvPr id="304" name="chenying0907 180"/>
            <p:cNvSpPr/>
            <p:nvPr/>
          </p:nvSpPr>
          <p:spPr>
            <a:xfrm>
              <a:off x="-1" y="203199"/>
              <a:ext cx="1087145" cy="55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05" name="chenying0907 181"/>
            <p:cNvSpPr/>
            <p:nvPr/>
          </p:nvSpPr>
          <p:spPr>
            <a:xfrm>
              <a:off x="241300" y="723900"/>
              <a:ext cx="711896" cy="24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06" name="chenying0907 182"/>
            <p:cNvSpPr/>
            <p:nvPr/>
          </p:nvSpPr>
          <p:spPr>
            <a:xfrm>
              <a:off x="292105" y="1015993"/>
              <a:ext cx="184245" cy="15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07" name="chenying0907 183"/>
            <p:cNvSpPr/>
            <p:nvPr/>
          </p:nvSpPr>
          <p:spPr>
            <a:xfrm>
              <a:off x="787403" y="1016009"/>
              <a:ext cx="190242" cy="14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29" y="5625"/>
                  </a:moveTo>
                  <a:cubicBezTo>
                    <a:pt x="16983" y="-3408"/>
                    <a:pt x="3663" y="46"/>
                    <a:pt x="960" y="4842"/>
                  </a:cubicBezTo>
                  <a:cubicBezTo>
                    <a:pt x="-4617" y="14734"/>
                    <a:pt x="15888" y="18192"/>
                    <a:pt x="16529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08" name="chenying0907 184"/>
            <p:cNvSpPr/>
            <p:nvPr/>
          </p:nvSpPr>
          <p:spPr>
            <a:xfrm>
              <a:off x="1092201" y="38100"/>
              <a:ext cx="279402" cy="15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09" name="chenying0907 185"/>
            <p:cNvSpPr/>
            <p:nvPr/>
          </p:nvSpPr>
          <p:spPr>
            <a:xfrm>
              <a:off x="1371603" y="-1"/>
              <a:ext cx="158619" cy="15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8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0" name="chenying0907 186"/>
            <p:cNvSpPr/>
            <p:nvPr/>
          </p:nvSpPr>
          <p:spPr>
            <a:xfrm>
              <a:off x="114300" y="457197"/>
              <a:ext cx="85513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1" name="chenying0907 187"/>
            <p:cNvSpPr/>
            <p:nvPr/>
          </p:nvSpPr>
          <p:spPr>
            <a:xfrm>
              <a:off x="139700" y="215900"/>
              <a:ext cx="135473" cy="24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2" name="chenying0907 188"/>
            <p:cNvSpPr/>
            <p:nvPr/>
          </p:nvSpPr>
          <p:spPr>
            <a:xfrm>
              <a:off x="215900" y="215900"/>
              <a:ext cx="330202" cy="51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3" name="chenying0907 189"/>
            <p:cNvSpPr/>
            <p:nvPr/>
          </p:nvSpPr>
          <p:spPr>
            <a:xfrm>
              <a:off x="520700" y="228600"/>
              <a:ext cx="330203" cy="51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4" name="chenying0907 190"/>
            <p:cNvSpPr/>
            <p:nvPr/>
          </p:nvSpPr>
          <p:spPr>
            <a:xfrm>
              <a:off x="774701" y="406400"/>
              <a:ext cx="247652" cy="32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323" name="Group 31"/>
          <p:cNvGrpSpPr/>
          <p:nvPr/>
        </p:nvGrpSpPr>
        <p:grpSpPr>
          <a:xfrm>
            <a:off x="6264882" y="4427783"/>
            <a:ext cx="1125614" cy="1488876"/>
            <a:chOff x="-2" y="0"/>
            <a:chExt cx="1125612" cy="1488875"/>
          </a:xfrm>
        </p:grpSpPr>
        <p:sp>
          <p:nvSpPr>
            <p:cNvPr id="316" name="chenying0907 24"/>
            <p:cNvSpPr/>
            <p:nvPr/>
          </p:nvSpPr>
          <p:spPr>
            <a:xfrm>
              <a:off x="380987" y="0"/>
              <a:ext cx="226828" cy="76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7" name="chenying0907 25"/>
            <p:cNvSpPr/>
            <p:nvPr/>
          </p:nvSpPr>
          <p:spPr>
            <a:xfrm>
              <a:off x="508002" y="304800"/>
              <a:ext cx="364450" cy="457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8" name="chenying0907 26"/>
            <p:cNvSpPr/>
            <p:nvPr/>
          </p:nvSpPr>
          <p:spPr>
            <a:xfrm>
              <a:off x="101582" y="825499"/>
              <a:ext cx="897018" cy="18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0309" extrusionOk="0">
                  <a:moveTo>
                    <a:pt x="19856" y="13108"/>
                  </a:moveTo>
                  <a:cubicBezTo>
                    <a:pt x="20188" y="12072"/>
                    <a:pt x="20466" y="10867"/>
                    <a:pt x="20672" y="9463"/>
                  </a:cubicBezTo>
                  <a:cubicBezTo>
                    <a:pt x="18438" y="-1025"/>
                    <a:pt x="14578" y="-40"/>
                    <a:pt x="11432" y="76"/>
                  </a:cubicBezTo>
                  <a:cubicBezTo>
                    <a:pt x="9716" y="140"/>
                    <a:pt x="7349" y="703"/>
                    <a:pt x="4861" y="2690"/>
                  </a:cubicBezTo>
                  <a:cubicBezTo>
                    <a:pt x="3721" y="3599"/>
                    <a:pt x="677" y="5548"/>
                    <a:pt x="59" y="11103"/>
                  </a:cubicBezTo>
                  <a:cubicBezTo>
                    <a:pt x="-928" y="19996"/>
                    <a:pt x="10844" y="20575"/>
                    <a:pt x="11703" y="20242"/>
                  </a:cubicBezTo>
                  <a:cubicBezTo>
                    <a:pt x="13618" y="19498"/>
                    <a:pt x="17787" y="19575"/>
                    <a:pt x="19856" y="13108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19" name="chenying0907 27"/>
            <p:cNvSpPr/>
            <p:nvPr/>
          </p:nvSpPr>
          <p:spPr>
            <a:xfrm>
              <a:off x="101602" y="927101"/>
              <a:ext cx="900860" cy="39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20" name="chenying0907 28"/>
            <p:cNvSpPr/>
            <p:nvPr/>
          </p:nvSpPr>
          <p:spPr>
            <a:xfrm>
              <a:off x="762003" y="977894"/>
              <a:ext cx="363608" cy="25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21" name="chenying0907 29"/>
            <p:cNvSpPr/>
            <p:nvPr/>
          </p:nvSpPr>
          <p:spPr>
            <a:xfrm>
              <a:off x="-3" y="1219201"/>
              <a:ext cx="1086580" cy="26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22" name="chenying0907 30"/>
            <p:cNvSpPr/>
            <p:nvPr/>
          </p:nvSpPr>
          <p:spPr>
            <a:xfrm>
              <a:off x="203199" y="584200"/>
              <a:ext cx="188038" cy="32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3" extrusionOk="0">
                  <a:moveTo>
                    <a:pt x="15406" y="0"/>
                  </a:moveTo>
                  <a:cubicBezTo>
                    <a:pt x="21508" y="5087"/>
                    <a:pt x="15300" y="7621"/>
                    <a:pt x="8898" y="9820"/>
                  </a:cubicBezTo>
                  <a:cubicBezTo>
                    <a:pt x="5318" y="11050"/>
                    <a:pt x="83" y="11552"/>
                    <a:pt x="1" y="15413"/>
                  </a:cubicBezTo>
                  <a:cubicBezTo>
                    <a:pt x="-92" y="19790"/>
                    <a:pt x="11125" y="21600"/>
                    <a:pt x="15406" y="2154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338" name="Group 191"/>
          <p:cNvGrpSpPr/>
          <p:nvPr/>
        </p:nvGrpSpPr>
        <p:grpSpPr>
          <a:xfrm>
            <a:off x="1550051" y="3603074"/>
            <a:ext cx="1510235" cy="1402996"/>
            <a:chOff x="-21" y="2"/>
            <a:chExt cx="1510233" cy="1402994"/>
          </a:xfrm>
        </p:grpSpPr>
        <p:grpSp>
          <p:nvGrpSpPr>
            <p:cNvPr id="328" name="Group 181"/>
            <p:cNvGrpSpPr/>
            <p:nvPr/>
          </p:nvGrpSpPr>
          <p:grpSpPr>
            <a:xfrm>
              <a:off x="-22" y="56607"/>
              <a:ext cx="1093760" cy="1346391"/>
              <a:chOff x="-20" y="-28"/>
              <a:chExt cx="1093758" cy="1346390"/>
            </a:xfrm>
          </p:grpSpPr>
          <p:sp>
            <p:nvSpPr>
              <p:cNvPr id="324" name="chenying0907 177"/>
              <p:cNvSpPr/>
              <p:nvPr/>
            </p:nvSpPr>
            <p:spPr>
              <a:xfrm>
                <a:off x="-21" y="-29"/>
                <a:ext cx="1093760" cy="1346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25" name="chenying0907 178"/>
              <p:cNvSpPr/>
              <p:nvPr/>
            </p:nvSpPr>
            <p:spPr>
              <a:xfrm>
                <a:off x="136029" y="158680"/>
                <a:ext cx="813279" cy="973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26" name="chenying0907 179"/>
              <p:cNvSpPr/>
              <p:nvPr/>
            </p:nvSpPr>
            <p:spPr>
              <a:xfrm>
                <a:off x="464697" y="1190066"/>
                <a:ext cx="119125" cy="8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27" name="chenying0907 180"/>
              <p:cNvSpPr/>
              <p:nvPr/>
            </p:nvSpPr>
            <p:spPr>
              <a:xfrm flipH="1" flipV="1">
                <a:off x="478417" y="80633"/>
                <a:ext cx="76958" cy="2"/>
              </a:xfrm>
              <a:prstGeom prst="line">
                <a:avLst/>
              </a:pr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32" name="Group 185"/>
            <p:cNvGrpSpPr/>
            <p:nvPr/>
          </p:nvGrpSpPr>
          <p:grpSpPr>
            <a:xfrm>
              <a:off x="204017" y="725349"/>
              <a:ext cx="425129" cy="449451"/>
              <a:chOff x="-4" y="-3"/>
              <a:chExt cx="425128" cy="449450"/>
            </a:xfrm>
          </p:grpSpPr>
          <p:sp>
            <p:nvSpPr>
              <p:cNvPr id="329" name="chenying0907 182"/>
              <p:cNvSpPr/>
              <p:nvPr/>
            </p:nvSpPr>
            <p:spPr>
              <a:xfrm>
                <a:off x="68001" y="170014"/>
                <a:ext cx="354396" cy="254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30" name="chenying0907 183"/>
              <p:cNvSpPr/>
              <p:nvPr/>
            </p:nvSpPr>
            <p:spPr>
              <a:xfrm>
                <a:off x="113344" y="-4"/>
                <a:ext cx="162363" cy="160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0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31" name="chenying0907 184"/>
              <p:cNvSpPr/>
              <p:nvPr/>
            </p:nvSpPr>
            <p:spPr>
              <a:xfrm>
                <a:off x="-5" y="170005"/>
                <a:ext cx="425130" cy="279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</p:grpSp>
        <p:grpSp>
          <p:nvGrpSpPr>
            <p:cNvPr id="337" name="Group 190"/>
            <p:cNvGrpSpPr/>
            <p:nvPr/>
          </p:nvGrpSpPr>
          <p:grpSpPr>
            <a:xfrm>
              <a:off x="544036" y="2"/>
              <a:ext cx="966177" cy="768099"/>
              <a:chOff x="0" y="2"/>
              <a:chExt cx="966175" cy="768098"/>
            </a:xfrm>
          </p:grpSpPr>
          <p:sp>
            <p:nvSpPr>
              <p:cNvPr id="333" name="chenying0907 186"/>
              <p:cNvSpPr/>
              <p:nvPr/>
            </p:nvSpPr>
            <p:spPr>
              <a:xfrm>
                <a:off x="-2" y="2"/>
                <a:ext cx="966177" cy="768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34" name="chenying0907 187"/>
              <p:cNvSpPr/>
              <p:nvPr/>
            </p:nvSpPr>
            <p:spPr>
              <a:xfrm>
                <a:off x="238007" y="260673"/>
                <a:ext cx="559136" cy="22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35" name="chenying0907 188"/>
              <p:cNvSpPr/>
              <p:nvPr/>
            </p:nvSpPr>
            <p:spPr>
              <a:xfrm>
                <a:off x="226674" y="396678"/>
                <a:ext cx="574249" cy="17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7" extrusionOk="0">
                    <a:moveTo>
                      <a:pt x="0" y="2421"/>
                    </a:moveTo>
                    <a:cubicBezTo>
                      <a:pt x="7195" y="-1452"/>
                      <a:pt x="14439" y="-3353"/>
                      <a:pt x="21600" y="18247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336" name="chenying0907 189"/>
              <p:cNvSpPr/>
              <p:nvPr/>
            </p:nvSpPr>
            <p:spPr>
              <a:xfrm>
                <a:off x="215340" y="521348"/>
                <a:ext cx="595312" cy="16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1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</p:grpSp>
      </p:grpSp>
      <p:grpSp>
        <p:nvGrpSpPr>
          <p:cNvPr id="343" name="Group 226"/>
          <p:cNvGrpSpPr/>
          <p:nvPr/>
        </p:nvGrpSpPr>
        <p:grpSpPr>
          <a:xfrm>
            <a:off x="4583832" y="1718258"/>
            <a:ext cx="970816" cy="1318017"/>
            <a:chOff x="14" y="-30"/>
            <a:chExt cx="970815" cy="1318016"/>
          </a:xfrm>
        </p:grpSpPr>
        <p:sp>
          <p:nvSpPr>
            <p:cNvPr id="339" name="chenying0907 222"/>
            <p:cNvSpPr/>
            <p:nvPr/>
          </p:nvSpPr>
          <p:spPr>
            <a:xfrm>
              <a:off x="14" y="-31"/>
              <a:ext cx="970816" cy="1318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50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40" name="chenying0907 223"/>
            <p:cNvSpPr/>
            <p:nvPr/>
          </p:nvSpPr>
          <p:spPr>
            <a:xfrm>
              <a:off x="101577" y="152429"/>
              <a:ext cx="738273" cy="96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5844" y="19431"/>
                  </a:moveTo>
                  <a:cubicBezTo>
                    <a:pt x="2746" y="18571"/>
                    <a:pt x="-48" y="17756"/>
                    <a:pt x="1" y="17620"/>
                  </a:cubicBezTo>
                  <a:cubicBezTo>
                    <a:pt x="602" y="15957"/>
                    <a:pt x="1676" y="14397"/>
                    <a:pt x="2400" y="12758"/>
                  </a:cubicBezTo>
                  <a:cubicBezTo>
                    <a:pt x="3391" y="10514"/>
                    <a:pt x="4576" y="8324"/>
                    <a:pt x="5561" y="6077"/>
                  </a:cubicBezTo>
                  <a:cubicBezTo>
                    <a:pt x="6423" y="4110"/>
                    <a:pt x="6673" y="1869"/>
                    <a:pt x="7841" y="0"/>
                  </a:cubicBezTo>
                  <a:cubicBezTo>
                    <a:pt x="10955" y="379"/>
                    <a:pt x="14352" y="1783"/>
                    <a:pt x="17189" y="2790"/>
                  </a:cubicBezTo>
                  <a:cubicBezTo>
                    <a:pt x="18547" y="3271"/>
                    <a:pt x="20309" y="3363"/>
                    <a:pt x="21552" y="3955"/>
                  </a:cubicBezTo>
                  <a:cubicBezTo>
                    <a:pt x="19202" y="9339"/>
                    <a:pt x="16859" y="14713"/>
                    <a:pt x="14459" y="20088"/>
                  </a:cubicBezTo>
                  <a:cubicBezTo>
                    <a:pt x="14431" y="20151"/>
                    <a:pt x="13765" y="21574"/>
                    <a:pt x="13857" y="21600"/>
                  </a:cubicBezTo>
                  <a:cubicBezTo>
                    <a:pt x="13259" y="21436"/>
                    <a:pt x="9356" y="20405"/>
                    <a:pt x="5844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41" name="chenying0907 224"/>
            <p:cNvSpPr/>
            <p:nvPr/>
          </p:nvSpPr>
          <p:spPr>
            <a:xfrm>
              <a:off x="558788" y="127029"/>
              <a:ext cx="141439" cy="4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342" name="chenying0907 225"/>
            <p:cNvSpPr/>
            <p:nvPr/>
          </p:nvSpPr>
          <p:spPr>
            <a:xfrm>
              <a:off x="304782" y="1092233"/>
              <a:ext cx="78868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6"/>
                  </a:moveTo>
                  <a:cubicBezTo>
                    <a:pt x="-4023" y="4623"/>
                    <a:pt x="1769" y="18147"/>
                    <a:pt x="9599" y="14745"/>
                  </a:cubicBezTo>
                  <a:cubicBezTo>
                    <a:pt x="17577" y="11282"/>
                    <a:pt x="11667" y="-3453"/>
                    <a:pt x="3509" y="74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344" name="chenying0907 148"/>
          <p:cNvSpPr txBox="1"/>
          <p:nvPr/>
        </p:nvSpPr>
        <p:spPr>
          <a:xfrm>
            <a:off x="3361385" y="764998"/>
            <a:ext cx="2858657" cy="66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 smtClean="0"/>
              <a:t>首先</a:t>
            </a:r>
            <a:r>
              <a:rPr lang="zh-CN" altLang="en-US" b="1" dirty="0"/>
              <a:t>用</a:t>
            </a:r>
            <a:r>
              <a:rPr lang="en-US" altLang="zh-CN" b="1" dirty="0"/>
              <a:t>processing</a:t>
            </a:r>
            <a:r>
              <a:rPr lang="zh-CN" altLang="en-US" b="1" dirty="0"/>
              <a:t>设置闹钟</a:t>
            </a:r>
            <a:r>
              <a:rPr lang="zh-CN" altLang="en-US" b="1" dirty="0" smtClean="0"/>
              <a:t>程序</a:t>
            </a:r>
            <a:endParaRPr b="1" dirty="0"/>
          </a:p>
        </p:txBody>
      </p:sp>
      <p:sp>
        <p:nvSpPr>
          <p:cNvPr id="345" name="chenying0907 148"/>
          <p:cNvSpPr txBox="1"/>
          <p:nvPr/>
        </p:nvSpPr>
        <p:spPr>
          <a:xfrm>
            <a:off x="5854595" y="2086963"/>
            <a:ext cx="2858657" cy="92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/>
              <a:t>再用蜂鸣器和传感器组合，当人体靠近时</a:t>
            </a:r>
            <a:r>
              <a:rPr lang="zh-CN" altLang="en-US" b="1" dirty="0" smtClean="0"/>
              <a:t>作响</a:t>
            </a:r>
            <a:r>
              <a:rPr dirty="0" smtClean="0"/>
              <a:t>.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远离时不响</a:t>
            </a:r>
            <a:r>
              <a:rPr lang="en-US" altLang="zh-CN" b="1" dirty="0" smtClean="0"/>
              <a:t>.</a:t>
            </a:r>
            <a:r>
              <a:rPr b="1" dirty="0" smtClean="0"/>
              <a:t> </a:t>
            </a:r>
            <a:endParaRPr b="1" dirty="0"/>
          </a:p>
        </p:txBody>
      </p:sp>
      <p:sp>
        <p:nvSpPr>
          <p:cNvPr id="346" name="chenying0907 148"/>
          <p:cNvSpPr txBox="1"/>
          <p:nvPr/>
        </p:nvSpPr>
        <p:spPr>
          <a:xfrm>
            <a:off x="3453978" y="4006745"/>
            <a:ext cx="2858657" cy="92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 smtClean="0"/>
              <a:t>将蜂鸣器和传感器组合安装在枕头表面（不影响睡眠的角落）</a:t>
            </a:r>
            <a:endParaRPr b="1" dirty="0"/>
          </a:p>
        </p:txBody>
      </p:sp>
      <p:sp>
        <p:nvSpPr>
          <p:cNvPr id="347" name="chenying0907 148"/>
          <p:cNvSpPr txBox="1"/>
          <p:nvPr/>
        </p:nvSpPr>
        <p:spPr>
          <a:xfrm>
            <a:off x="7536160" y="5348916"/>
            <a:ext cx="2858657" cy="3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/>
              <a:t>启动程序</a:t>
            </a:r>
            <a:endParaRPr b="1" dirty="0"/>
          </a:p>
        </p:txBody>
      </p:sp>
      <p:sp>
        <p:nvSpPr>
          <p:cNvPr id="46" name="矩形 45"/>
          <p:cNvSpPr/>
          <p:nvPr/>
        </p:nvSpPr>
        <p:spPr>
          <a:xfrm rot="20885403">
            <a:off x="9071655" y="979954"/>
            <a:ext cx="2823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50000"/>
                  </a:schemeClr>
                </a:solidFill>
                <a:latin typeface="Showcard Gothic" pitchFamily="82" charset="0"/>
              </a:rPr>
              <a:t>Principle design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47" name="chenying0907 109"/>
          <p:cNvSpPr/>
          <p:nvPr/>
        </p:nvSpPr>
        <p:spPr>
          <a:xfrm rot="20748857">
            <a:off x="8654308" y="486884"/>
            <a:ext cx="873676" cy="8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9" fill="hold" grpId="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5" presetClass="entr" presetSubtype="9" fill="hold" grpId="3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15" presetClass="entr" presetSubtype="9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00"/>
                            </p:stCondLst>
                            <p:childTnLst>
                              <p:par>
                                <p:cTn id="3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00"/>
                            </p:stCondLst>
                            <p:childTnLst>
                              <p:par>
                                <p:cTn id="37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1" animBg="1" advAuto="0"/>
      <p:bldP spid="323" grpId="4" animBg="1" advAuto="0"/>
      <p:bldP spid="338" grpId="3" animBg="1" advAuto="0"/>
      <p:bldP spid="343" grpId="2" animBg="1" advAuto="0"/>
      <p:bldP spid="344" grpId="5" animBg="1" advAuto="0"/>
      <p:bldP spid="345" grpId="6" animBg="1" advAuto="0"/>
      <p:bldP spid="346" grpId="7" animBg="1" advAuto="0"/>
      <p:bldP spid="347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 178"/>
          <p:cNvGrpSpPr/>
          <p:nvPr/>
        </p:nvGrpSpPr>
        <p:grpSpPr>
          <a:xfrm>
            <a:off x="46826" y="296929"/>
            <a:ext cx="8147482" cy="6714271"/>
            <a:chOff x="-6" y="-15"/>
            <a:chExt cx="8147480" cy="6714268"/>
          </a:xfrm>
        </p:grpSpPr>
        <p:grpSp>
          <p:nvGrpSpPr>
            <p:cNvPr id="587" name="Group 158"/>
            <p:cNvGrpSpPr/>
            <p:nvPr/>
          </p:nvGrpSpPr>
          <p:grpSpPr>
            <a:xfrm>
              <a:off x="1694459" y="1055551"/>
              <a:ext cx="4447297" cy="3078413"/>
              <a:chOff x="-1" y="-9"/>
              <a:chExt cx="4447296" cy="3078412"/>
            </a:xfrm>
          </p:grpSpPr>
          <p:grpSp>
            <p:nvGrpSpPr>
              <p:cNvPr id="582" name="Group 153"/>
              <p:cNvGrpSpPr/>
              <p:nvPr/>
            </p:nvGrpSpPr>
            <p:grpSpPr>
              <a:xfrm>
                <a:off x="1777787" y="-9"/>
                <a:ext cx="1582000" cy="905005"/>
                <a:chOff x="0" y="-7"/>
                <a:chExt cx="1581998" cy="905004"/>
              </a:xfrm>
            </p:grpSpPr>
            <p:sp>
              <p:nvSpPr>
                <p:cNvPr id="580" name="chenying0907 151"/>
                <p:cNvSpPr/>
                <p:nvPr/>
              </p:nvSpPr>
              <p:spPr>
                <a:xfrm>
                  <a:off x="194484" y="-8"/>
                  <a:ext cx="1387515" cy="8122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44" h="21462" extrusionOk="0">
                      <a:moveTo>
                        <a:pt x="20944" y="66"/>
                      </a:moveTo>
                      <a:cubicBezTo>
                        <a:pt x="18665" y="-138"/>
                        <a:pt x="15121" y="129"/>
                        <a:pt x="12830" y="876"/>
                      </a:cubicBezTo>
                      <a:cubicBezTo>
                        <a:pt x="7380" y="2653"/>
                        <a:pt x="-656" y="11859"/>
                        <a:pt x="43" y="2146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581" name="chenying0907 152"/>
                <p:cNvSpPr/>
                <p:nvPr/>
              </p:nvSpPr>
              <p:spPr>
                <a:xfrm>
                  <a:off x="-1" y="555570"/>
                  <a:ext cx="501038" cy="34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219" y="2351"/>
                        <a:pt x="5232" y="15875"/>
                        <a:pt x="8472" y="21600"/>
                      </a:cubicBezTo>
                      <a:cubicBezTo>
                        <a:pt x="12578" y="13670"/>
                        <a:pt x="18045" y="6178"/>
                        <a:pt x="21600" y="367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sp>
            <p:nvSpPr>
              <p:cNvPr id="584" name="chenying0907 155"/>
              <p:cNvSpPr/>
              <p:nvPr/>
            </p:nvSpPr>
            <p:spPr>
              <a:xfrm>
                <a:off x="-1" y="1861134"/>
                <a:ext cx="1110063" cy="997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9427" y="7380"/>
                      <a:pt x="8459" y="16521"/>
                      <a:pt x="1567" y="14831"/>
                    </a:cubicBezTo>
                    <a:cubicBezTo>
                      <a:pt x="3062" y="12797"/>
                      <a:pt x="4601" y="10800"/>
                      <a:pt x="6154" y="8822"/>
                    </a:cubicBezTo>
                    <a:cubicBezTo>
                      <a:pt x="3890" y="10793"/>
                      <a:pt x="1842" y="13162"/>
                      <a:pt x="0" y="15596"/>
                    </a:cubicBezTo>
                    <a:cubicBezTo>
                      <a:pt x="3221" y="17197"/>
                      <a:pt x="5864" y="19858"/>
                      <a:pt x="8996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585" name="chenying0907 156"/>
              <p:cNvSpPr/>
              <p:nvPr/>
            </p:nvSpPr>
            <p:spPr>
              <a:xfrm>
                <a:off x="1916676" y="2000024"/>
                <a:ext cx="493387" cy="1078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9439" y="5265"/>
                      <a:pt x="10539" y="16054"/>
                      <a:pt x="11843" y="21600"/>
                    </a:cubicBezTo>
                    <a:cubicBezTo>
                      <a:pt x="6757" y="20380"/>
                      <a:pt x="3000" y="17768"/>
                      <a:pt x="0" y="15523"/>
                    </a:cubicBezTo>
                    <a:cubicBezTo>
                      <a:pt x="5791" y="20241"/>
                      <a:pt x="7669" y="19731"/>
                      <a:pt x="11843" y="21600"/>
                    </a:cubicBezTo>
                    <a:cubicBezTo>
                      <a:pt x="14566" y="19287"/>
                      <a:pt x="18100" y="17114"/>
                      <a:pt x="21600" y="15001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  <p:sp>
            <p:nvSpPr>
              <p:cNvPr id="586" name="chenying0907 157"/>
              <p:cNvSpPr/>
              <p:nvPr/>
            </p:nvSpPr>
            <p:spPr>
              <a:xfrm>
                <a:off x="3083350" y="1861134"/>
                <a:ext cx="1363945" cy="100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30" y="4183"/>
                      <a:pt x="4232" y="7514"/>
                      <a:pt x="7805" y="11081"/>
                    </a:cubicBezTo>
                    <a:cubicBezTo>
                      <a:pt x="11642" y="14913"/>
                      <a:pt x="15287" y="17432"/>
                      <a:pt x="21600" y="18609"/>
                    </a:cubicBezTo>
                    <a:cubicBezTo>
                      <a:pt x="20806" y="17217"/>
                      <a:pt x="18519" y="14666"/>
                      <a:pt x="17621" y="13430"/>
                    </a:cubicBezTo>
                    <a:cubicBezTo>
                      <a:pt x="18690" y="15188"/>
                      <a:pt x="20252" y="16950"/>
                      <a:pt x="21600" y="18609"/>
                    </a:cubicBezTo>
                    <a:cubicBezTo>
                      <a:pt x="18908" y="20835"/>
                      <a:pt x="16606" y="21600"/>
                      <a:pt x="13527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DengXian"/>
                    <a:ea typeface="DengXian"/>
                    <a:cs typeface="DengXian"/>
                    <a:sym typeface="DengXian"/>
                  </a:defRPr>
                </a:pPr>
                <a:endParaRPr/>
              </a:p>
            </p:txBody>
          </p:sp>
        </p:grpSp>
        <p:grpSp>
          <p:nvGrpSpPr>
            <p:cNvPr id="606" name="Group 177"/>
            <p:cNvGrpSpPr/>
            <p:nvPr/>
          </p:nvGrpSpPr>
          <p:grpSpPr>
            <a:xfrm>
              <a:off x="-6" y="-15"/>
              <a:ext cx="8147480" cy="6714268"/>
              <a:chOff x="-3" y="-12"/>
              <a:chExt cx="8147478" cy="6714265"/>
            </a:xfrm>
          </p:grpSpPr>
          <p:grpSp>
            <p:nvGrpSpPr>
              <p:cNvPr id="590" name="Group 161"/>
              <p:cNvGrpSpPr/>
              <p:nvPr/>
            </p:nvGrpSpPr>
            <p:grpSpPr>
              <a:xfrm>
                <a:off x="5055739" y="-12"/>
                <a:ext cx="3091736" cy="1757068"/>
                <a:chOff x="77" y="-11"/>
                <a:chExt cx="3091734" cy="1757067"/>
              </a:xfrm>
            </p:grpSpPr>
            <p:sp>
              <p:nvSpPr>
                <p:cNvPr id="588" name="chenying0907 159"/>
                <p:cNvSpPr/>
                <p:nvPr/>
              </p:nvSpPr>
              <p:spPr>
                <a:xfrm>
                  <a:off x="83235" y="277789"/>
                  <a:ext cx="2997406" cy="14594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5" h="21054" extrusionOk="0">
                      <a:moveTo>
                        <a:pt x="12118" y="20759"/>
                      </a:moveTo>
                      <a:cubicBezTo>
                        <a:pt x="14596" y="20006"/>
                        <a:pt x="17314" y="18631"/>
                        <a:pt x="19323" y="15487"/>
                      </a:cubicBezTo>
                      <a:cubicBezTo>
                        <a:pt x="20516" y="13623"/>
                        <a:pt x="21378" y="10585"/>
                        <a:pt x="21500" y="7532"/>
                      </a:cubicBezTo>
                      <a:cubicBezTo>
                        <a:pt x="21568" y="5841"/>
                        <a:pt x="21413" y="4739"/>
                        <a:pt x="20952" y="3325"/>
                      </a:cubicBezTo>
                      <a:cubicBezTo>
                        <a:pt x="20809" y="2884"/>
                        <a:pt x="19357" y="331"/>
                        <a:pt x="19419" y="0"/>
                      </a:cubicBezTo>
                      <a:cubicBezTo>
                        <a:pt x="18422" y="5326"/>
                        <a:pt x="16487" y="8920"/>
                        <a:pt x="14006" y="11478"/>
                      </a:cubicBezTo>
                      <a:cubicBezTo>
                        <a:pt x="9604" y="16019"/>
                        <a:pt x="4592" y="14848"/>
                        <a:pt x="0" y="12296"/>
                      </a:cubicBezTo>
                      <a:cubicBezTo>
                        <a:pt x="-32" y="21171"/>
                        <a:pt x="9346" y="21600"/>
                        <a:pt x="12118" y="20759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589" name="chenying0907 160"/>
                <p:cNvSpPr/>
                <p:nvPr/>
              </p:nvSpPr>
              <p:spPr>
                <a:xfrm>
                  <a:off x="77" y="-12"/>
                  <a:ext cx="3091735" cy="17570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04" h="20736" extrusionOk="0">
                      <a:moveTo>
                        <a:pt x="11443" y="20489"/>
                      </a:moveTo>
                      <a:cubicBezTo>
                        <a:pt x="13666" y="19874"/>
                        <a:pt x="16103" y="18749"/>
                        <a:pt x="17906" y="16177"/>
                      </a:cubicBezTo>
                      <a:cubicBezTo>
                        <a:pt x="19529" y="13861"/>
                        <a:pt x="20698" y="8552"/>
                        <a:pt x="19242" y="5409"/>
                      </a:cubicBezTo>
                      <a:cubicBezTo>
                        <a:pt x="17108" y="804"/>
                        <a:pt x="12687" y="-348"/>
                        <a:pt x="9599" y="84"/>
                      </a:cubicBezTo>
                      <a:cubicBezTo>
                        <a:pt x="8214" y="278"/>
                        <a:pt x="6837" y="886"/>
                        <a:pt x="5479" y="1390"/>
                      </a:cubicBezTo>
                      <a:cubicBezTo>
                        <a:pt x="2640" y="2443"/>
                        <a:pt x="-902" y="6958"/>
                        <a:pt x="210" y="13101"/>
                      </a:cubicBezTo>
                      <a:cubicBezTo>
                        <a:pt x="1572" y="20629"/>
                        <a:pt x="8689" y="21252"/>
                        <a:pt x="11443" y="20489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grpSp>
            <p:nvGrpSpPr>
              <p:cNvPr id="593" name="Group 164"/>
              <p:cNvGrpSpPr/>
              <p:nvPr/>
            </p:nvGrpSpPr>
            <p:grpSpPr>
              <a:xfrm>
                <a:off x="2583414" y="2000052"/>
                <a:ext cx="2347887" cy="1059723"/>
                <a:chOff x="33" y="15"/>
                <a:chExt cx="2347885" cy="1059721"/>
              </a:xfrm>
            </p:grpSpPr>
            <p:sp>
              <p:nvSpPr>
                <p:cNvPr id="591" name="chenying0907 162"/>
                <p:cNvSpPr/>
                <p:nvPr/>
              </p:nvSpPr>
              <p:spPr>
                <a:xfrm>
                  <a:off x="27702" y="166656"/>
                  <a:ext cx="2309130" cy="8924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47" h="20879" extrusionOk="0">
                      <a:moveTo>
                        <a:pt x="57" y="12002"/>
                      </a:moveTo>
                      <a:cubicBezTo>
                        <a:pt x="-327" y="15471"/>
                        <a:pt x="1309" y="17466"/>
                        <a:pt x="2371" y="18341"/>
                      </a:cubicBezTo>
                      <a:cubicBezTo>
                        <a:pt x="4558" y="20143"/>
                        <a:pt x="7460" y="21040"/>
                        <a:pt x="9795" y="20855"/>
                      </a:cubicBezTo>
                      <a:cubicBezTo>
                        <a:pt x="12424" y="20646"/>
                        <a:pt x="15407" y="20131"/>
                        <a:pt x="17926" y="18382"/>
                      </a:cubicBezTo>
                      <a:cubicBezTo>
                        <a:pt x="19184" y="17509"/>
                        <a:pt x="20516" y="16062"/>
                        <a:pt x="20970" y="12925"/>
                      </a:cubicBezTo>
                      <a:cubicBezTo>
                        <a:pt x="21273" y="10828"/>
                        <a:pt x="20677" y="-560"/>
                        <a:pt x="19199" y="21"/>
                      </a:cubicBezTo>
                      <a:cubicBezTo>
                        <a:pt x="18851" y="161"/>
                        <a:pt x="18726" y="2168"/>
                        <a:pt x="18497" y="2778"/>
                      </a:cubicBezTo>
                      <a:cubicBezTo>
                        <a:pt x="17493" y="5453"/>
                        <a:pt x="15799" y="8446"/>
                        <a:pt x="14509" y="10012"/>
                      </a:cubicBezTo>
                      <a:cubicBezTo>
                        <a:pt x="9883" y="15628"/>
                        <a:pt x="4894" y="11487"/>
                        <a:pt x="57" y="12002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592" name="chenying0907 163"/>
                <p:cNvSpPr/>
                <p:nvPr/>
              </p:nvSpPr>
              <p:spPr>
                <a:xfrm>
                  <a:off x="33" y="15"/>
                  <a:ext cx="2347886" cy="10597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3" h="21294" extrusionOk="0">
                      <a:moveTo>
                        <a:pt x="133" y="9871"/>
                      </a:moveTo>
                      <a:cubicBezTo>
                        <a:pt x="-339" y="13728"/>
                        <a:pt x="441" y="17573"/>
                        <a:pt x="2587" y="19115"/>
                      </a:cubicBezTo>
                      <a:cubicBezTo>
                        <a:pt x="4742" y="20663"/>
                        <a:pt x="7601" y="21433"/>
                        <a:pt x="9902" y="21274"/>
                      </a:cubicBezTo>
                      <a:cubicBezTo>
                        <a:pt x="12492" y="21094"/>
                        <a:pt x="15431" y="20652"/>
                        <a:pt x="17913" y="19150"/>
                      </a:cubicBezTo>
                      <a:cubicBezTo>
                        <a:pt x="19151" y="18400"/>
                        <a:pt x="20465" y="17158"/>
                        <a:pt x="20911" y="14463"/>
                      </a:cubicBezTo>
                      <a:cubicBezTo>
                        <a:pt x="21261" y="12354"/>
                        <a:pt x="21070" y="7761"/>
                        <a:pt x="20421" y="5934"/>
                      </a:cubicBezTo>
                      <a:cubicBezTo>
                        <a:pt x="19590" y="3596"/>
                        <a:pt x="18728" y="2985"/>
                        <a:pt x="17491" y="1873"/>
                      </a:cubicBezTo>
                      <a:cubicBezTo>
                        <a:pt x="15824" y="373"/>
                        <a:pt x="13978" y="33"/>
                        <a:pt x="12178" y="10"/>
                      </a:cubicBezTo>
                      <a:cubicBezTo>
                        <a:pt x="8975" y="-32"/>
                        <a:pt x="3625" y="-167"/>
                        <a:pt x="1315" y="5333"/>
                      </a:cubicBezTo>
                      <a:cubicBezTo>
                        <a:pt x="721" y="6747"/>
                        <a:pt x="325" y="8310"/>
                        <a:pt x="133" y="9871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grpSp>
            <p:nvGrpSpPr>
              <p:cNvPr id="596" name="Group 167"/>
              <p:cNvGrpSpPr/>
              <p:nvPr/>
            </p:nvGrpSpPr>
            <p:grpSpPr>
              <a:xfrm>
                <a:off x="2766042" y="5661829"/>
                <a:ext cx="2431483" cy="1052424"/>
                <a:chOff x="-4011770" y="3495143"/>
                <a:chExt cx="2431481" cy="1052422"/>
              </a:xfrm>
            </p:grpSpPr>
            <p:sp>
              <p:nvSpPr>
                <p:cNvPr id="594" name="chenying0907 165"/>
                <p:cNvSpPr/>
                <p:nvPr/>
              </p:nvSpPr>
              <p:spPr>
                <a:xfrm>
                  <a:off x="-4011770" y="3794267"/>
                  <a:ext cx="2412190" cy="753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2" h="21179" extrusionOk="0">
                      <a:moveTo>
                        <a:pt x="20856" y="8870"/>
                      </a:moveTo>
                      <a:cubicBezTo>
                        <a:pt x="21312" y="18226"/>
                        <a:pt x="15547" y="20493"/>
                        <a:pt x="13696" y="20879"/>
                      </a:cubicBezTo>
                      <a:cubicBezTo>
                        <a:pt x="10235" y="21600"/>
                        <a:pt x="6792" y="21194"/>
                        <a:pt x="3407" y="17726"/>
                      </a:cubicBezTo>
                      <a:cubicBezTo>
                        <a:pt x="2068" y="16352"/>
                        <a:pt x="-288" y="12980"/>
                        <a:pt x="29" y="7036"/>
                      </a:cubicBezTo>
                      <a:cubicBezTo>
                        <a:pt x="3912" y="12147"/>
                        <a:pt x="9841" y="13156"/>
                        <a:pt x="13964" y="9558"/>
                      </a:cubicBezTo>
                      <a:cubicBezTo>
                        <a:pt x="16330" y="7493"/>
                        <a:pt x="16987" y="5676"/>
                        <a:pt x="18676" y="0"/>
                      </a:cubicBezTo>
                      <a:cubicBezTo>
                        <a:pt x="19413" y="1028"/>
                        <a:pt x="20028" y="3128"/>
                        <a:pt x="20433" y="5337"/>
                      </a:cubicBezTo>
                      <a:cubicBezTo>
                        <a:pt x="20667" y="6615"/>
                        <a:pt x="20803" y="7790"/>
                        <a:pt x="20856" y="8870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595" name="chenying0907 166"/>
                <p:cNvSpPr/>
                <p:nvPr/>
              </p:nvSpPr>
              <p:spPr>
                <a:xfrm>
                  <a:off x="-4000465" y="3495143"/>
                  <a:ext cx="2420176" cy="1024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41" h="20709" extrusionOk="0">
                      <a:moveTo>
                        <a:pt x="20529" y="11957"/>
                      </a:moveTo>
                      <a:cubicBezTo>
                        <a:pt x="20515" y="12279"/>
                        <a:pt x="20491" y="12610"/>
                        <a:pt x="20457" y="12949"/>
                      </a:cubicBezTo>
                      <a:cubicBezTo>
                        <a:pt x="19767" y="19728"/>
                        <a:pt x="15589" y="20166"/>
                        <a:pt x="13443" y="20493"/>
                      </a:cubicBezTo>
                      <a:cubicBezTo>
                        <a:pt x="10049" y="21012"/>
                        <a:pt x="6673" y="20720"/>
                        <a:pt x="3356" y="18227"/>
                      </a:cubicBezTo>
                      <a:cubicBezTo>
                        <a:pt x="2149" y="17320"/>
                        <a:pt x="624" y="15861"/>
                        <a:pt x="209" y="12694"/>
                      </a:cubicBezTo>
                      <a:cubicBezTo>
                        <a:pt x="-904" y="4184"/>
                        <a:pt x="2673" y="1458"/>
                        <a:pt x="5316" y="657"/>
                      </a:cubicBezTo>
                      <a:cubicBezTo>
                        <a:pt x="9420" y="-588"/>
                        <a:pt x="14000" y="-323"/>
                        <a:pt x="17838" y="3734"/>
                      </a:cubicBezTo>
                      <a:cubicBezTo>
                        <a:pt x="19132" y="5102"/>
                        <a:pt x="20696" y="8053"/>
                        <a:pt x="20529" y="11957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grpSp>
            <p:nvGrpSpPr>
              <p:cNvPr id="599" name="Group 170"/>
              <p:cNvGrpSpPr/>
              <p:nvPr/>
            </p:nvGrpSpPr>
            <p:grpSpPr>
              <a:xfrm>
                <a:off x="2861106" y="4222253"/>
                <a:ext cx="1985091" cy="857338"/>
                <a:chOff x="-13" y="-1"/>
                <a:chExt cx="1985090" cy="857336"/>
              </a:xfrm>
            </p:grpSpPr>
            <p:sp>
              <p:nvSpPr>
                <p:cNvPr id="597" name="chenying0907 168"/>
                <p:cNvSpPr/>
                <p:nvPr/>
              </p:nvSpPr>
              <p:spPr>
                <a:xfrm>
                  <a:off x="55567" y="111096"/>
                  <a:ext cx="1929510" cy="7292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4" h="19836" extrusionOk="0">
                      <a:moveTo>
                        <a:pt x="17857" y="5355"/>
                      </a:moveTo>
                      <a:cubicBezTo>
                        <a:pt x="13403" y="16791"/>
                        <a:pt x="6167" y="15212"/>
                        <a:pt x="0" y="14134"/>
                      </a:cubicBezTo>
                      <a:cubicBezTo>
                        <a:pt x="1172" y="17834"/>
                        <a:pt x="3605" y="18292"/>
                        <a:pt x="5363" y="18740"/>
                      </a:cubicBezTo>
                      <a:cubicBezTo>
                        <a:pt x="8642" y="19575"/>
                        <a:pt x="11758" y="20248"/>
                        <a:pt x="15071" y="19536"/>
                      </a:cubicBezTo>
                      <a:cubicBezTo>
                        <a:pt x="17060" y="19108"/>
                        <a:pt x="19223" y="18282"/>
                        <a:pt x="20593" y="14309"/>
                      </a:cubicBezTo>
                      <a:cubicBezTo>
                        <a:pt x="21351" y="12111"/>
                        <a:pt x="21600" y="8586"/>
                        <a:pt x="21350" y="5813"/>
                      </a:cubicBezTo>
                      <a:cubicBezTo>
                        <a:pt x="21292" y="5172"/>
                        <a:pt x="19826" y="-1352"/>
                        <a:pt x="19434" y="253"/>
                      </a:cubicBezTo>
                      <a:cubicBezTo>
                        <a:pt x="18960" y="2189"/>
                        <a:pt x="18432" y="3880"/>
                        <a:pt x="17857" y="535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598" name="chenying0907 169"/>
                <p:cNvSpPr/>
                <p:nvPr/>
              </p:nvSpPr>
              <p:spPr>
                <a:xfrm>
                  <a:off x="-14" y="-2"/>
                  <a:ext cx="1979980" cy="857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061" extrusionOk="0">
                      <a:moveTo>
                        <a:pt x="13937" y="140"/>
                      </a:moveTo>
                      <a:cubicBezTo>
                        <a:pt x="11137" y="-167"/>
                        <a:pt x="8233" y="-100"/>
                        <a:pt x="5552" y="1707"/>
                      </a:cubicBezTo>
                      <a:cubicBezTo>
                        <a:pt x="3502" y="3090"/>
                        <a:pt x="-347" y="5381"/>
                        <a:pt x="25" y="12260"/>
                      </a:cubicBezTo>
                      <a:cubicBezTo>
                        <a:pt x="380" y="18833"/>
                        <a:pt x="3436" y="19536"/>
                        <a:pt x="5644" y="20071"/>
                      </a:cubicBezTo>
                      <a:cubicBezTo>
                        <a:pt x="8756" y="20825"/>
                        <a:pt x="11715" y="21433"/>
                        <a:pt x="14859" y="20790"/>
                      </a:cubicBezTo>
                      <a:cubicBezTo>
                        <a:pt x="16748" y="20403"/>
                        <a:pt x="18800" y="19657"/>
                        <a:pt x="20101" y="16069"/>
                      </a:cubicBezTo>
                      <a:cubicBezTo>
                        <a:pt x="21253" y="12890"/>
                        <a:pt x="21168" y="6130"/>
                        <a:pt x="19657" y="3348"/>
                      </a:cubicBezTo>
                      <a:cubicBezTo>
                        <a:pt x="18037" y="365"/>
                        <a:pt x="15890" y="354"/>
                        <a:pt x="13937" y="14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grpSp>
            <p:nvGrpSpPr>
              <p:cNvPr id="602" name="Group 173"/>
              <p:cNvGrpSpPr/>
              <p:nvPr/>
            </p:nvGrpSpPr>
            <p:grpSpPr>
              <a:xfrm>
                <a:off x="-3" y="3222245"/>
                <a:ext cx="1641187" cy="846075"/>
                <a:chOff x="-2" y="-2"/>
                <a:chExt cx="1641186" cy="846074"/>
              </a:xfrm>
            </p:grpSpPr>
            <p:sp>
              <p:nvSpPr>
                <p:cNvPr id="600" name="chenying0907 171"/>
                <p:cNvSpPr/>
                <p:nvPr/>
              </p:nvSpPr>
              <p:spPr>
                <a:xfrm>
                  <a:off x="27859" y="194447"/>
                  <a:ext cx="1613325" cy="6420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21123" extrusionOk="0">
                      <a:moveTo>
                        <a:pt x="17886" y="5332"/>
                      </a:moveTo>
                      <a:cubicBezTo>
                        <a:pt x="15811" y="10607"/>
                        <a:pt x="12370" y="13267"/>
                        <a:pt x="9847" y="14273"/>
                      </a:cubicBezTo>
                      <a:cubicBezTo>
                        <a:pt x="4120" y="16557"/>
                        <a:pt x="-160" y="12844"/>
                        <a:pt x="53" y="10773"/>
                      </a:cubicBezTo>
                      <a:cubicBezTo>
                        <a:pt x="-542" y="16545"/>
                        <a:pt x="4081" y="20691"/>
                        <a:pt x="5800" y="20969"/>
                      </a:cubicBezTo>
                      <a:cubicBezTo>
                        <a:pt x="9741" y="21600"/>
                        <a:pt x="13398" y="20300"/>
                        <a:pt x="17129" y="16946"/>
                      </a:cubicBezTo>
                      <a:cubicBezTo>
                        <a:pt x="18288" y="15904"/>
                        <a:pt x="19949" y="13657"/>
                        <a:pt x="20459" y="10518"/>
                      </a:cubicBezTo>
                      <a:cubicBezTo>
                        <a:pt x="21058" y="6831"/>
                        <a:pt x="19065" y="1613"/>
                        <a:pt x="19326" y="0"/>
                      </a:cubicBezTo>
                      <a:cubicBezTo>
                        <a:pt x="19006" y="1976"/>
                        <a:pt x="18506" y="3755"/>
                        <a:pt x="17886" y="5332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601" name="chenying0907 172"/>
                <p:cNvSpPr/>
                <p:nvPr/>
              </p:nvSpPr>
              <p:spPr>
                <a:xfrm>
                  <a:off x="-3" y="-3"/>
                  <a:ext cx="1616102" cy="8460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52" h="21238" extrusionOk="0">
                      <a:moveTo>
                        <a:pt x="10837" y="0"/>
                      </a:moveTo>
                      <a:cubicBezTo>
                        <a:pt x="7662" y="-14"/>
                        <a:pt x="-2689" y="5191"/>
                        <a:pt x="658" y="16356"/>
                      </a:cubicBezTo>
                      <a:cubicBezTo>
                        <a:pt x="1683" y="19777"/>
                        <a:pt x="3681" y="20903"/>
                        <a:pt x="5431" y="21141"/>
                      </a:cubicBezTo>
                      <a:cubicBezTo>
                        <a:pt x="8711" y="21586"/>
                        <a:pt x="18112" y="20872"/>
                        <a:pt x="18532" y="11071"/>
                      </a:cubicBezTo>
                      <a:cubicBezTo>
                        <a:pt x="18911" y="2224"/>
                        <a:pt x="13700" y="13"/>
                        <a:pt x="10837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  <p:grpSp>
            <p:nvGrpSpPr>
              <p:cNvPr id="605" name="Group 176"/>
              <p:cNvGrpSpPr/>
              <p:nvPr/>
            </p:nvGrpSpPr>
            <p:grpSpPr>
              <a:xfrm>
                <a:off x="6138914" y="3486538"/>
                <a:ext cx="1849070" cy="895834"/>
                <a:chOff x="27775" y="-124601"/>
                <a:chExt cx="1849069" cy="895833"/>
              </a:xfrm>
            </p:grpSpPr>
            <p:sp>
              <p:nvSpPr>
                <p:cNvPr id="603" name="chenying0907 174"/>
                <p:cNvSpPr/>
                <p:nvPr/>
              </p:nvSpPr>
              <p:spPr>
                <a:xfrm>
                  <a:off x="55566" y="166668"/>
                  <a:ext cx="1661079" cy="60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8" h="21069" extrusionOk="0">
                      <a:moveTo>
                        <a:pt x="13042" y="10375"/>
                      </a:moveTo>
                      <a:cubicBezTo>
                        <a:pt x="12724" y="10554"/>
                        <a:pt x="12420" y="10717"/>
                        <a:pt x="12137" y="10875"/>
                      </a:cubicBezTo>
                      <a:cubicBezTo>
                        <a:pt x="8083" y="13132"/>
                        <a:pt x="4035" y="12910"/>
                        <a:pt x="0" y="10580"/>
                      </a:cubicBezTo>
                      <a:cubicBezTo>
                        <a:pt x="213" y="14545"/>
                        <a:pt x="1011" y="16452"/>
                        <a:pt x="2480" y="18069"/>
                      </a:cubicBezTo>
                      <a:cubicBezTo>
                        <a:pt x="5688" y="21600"/>
                        <a:pt x="10224" y="21168"/>
                        <a:pt x="13638" y="20886"/>
                      </a:cubicBezTo>
                      <a:cubicBezTo>
                        <a:pt x="15681" y="20718"/>
                        <a:pt x="18109" y="20197"/>
                        <a:pt x="19811" y="16825"/>
                      </a:cubicBezTo>
                      <a:cubicBezTo>
                        <a:pt x="20761" y="14942"/>
                        <a:pt x="21600" y="11160"/>
                        <a:pt x="21512" y="7931"/>
                      </a:cubicBezTo>
                      <a:cubicBezTo>
                        <a:pt x="21462" y="6129"/>
                        <a:pt x="19676" y="587"/>
                        <a:pt x="19750" y="0"/>
                      </a:cubicBezTo>
                      <a:cubicBezTo>
                        <a:pt x="18901" y="6710"/>
                        <a:pt x="15539" y="8976"/>
                        <a:pt x="13042" y="1037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  <p:sp>
              <p:nvSpPr>
                <p:cNvPr id="604" name="chenying0907 175"/>
                <p:cNvSpPr/>
                <p:nvPr/>
              </p:nvSpPr>
              <p:spPr>
                <a:xfrm>
                  <a:off x="27775" y="-124601"/>
                  <a:ext cx="1849069" cy="8753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9" h="20976" extrusionOk="0">
                      <a:moveTo>
                        <a:pt x="11755" y="254"/>
                      </a:moveTo>
                      <a:cubicBezTo>
                        <a:pt x="9657" y="-49"/>
                        <a:pt x="7553" y="-208"/>
                        <a:pt x="5491" y="526"/>
                      </a:cubicBezTo>
                      <a:cubicBezTo>
                        <a:pt x="2972" y="1422"/>
                        <a:pt x="154" y="4571"/>
                        <a:pt x="2" y="11007"/>
                      </a:cubicBezTo>
                      <a:cubicBezTo>
                        <a:pt x="-73" y="14199"/>
                        <a:pt x="1835" y="17587"/>
                        <a:pt x="2963" y="18621"/>
                      </a:cubicBezTo>
                      <a:cubicBezTo>
                        <a:pt x="5985" y="21392"/>
                        <a:pt x="10256" y="21053"/>
                        <a:pt x="13471" y="20832"/>
                      </a:cubicBezTo>
                      <a:cubicBezTo>
                        <a:pt x="15395" y="20700"/>
                        <a:pt x="17682" y="20291"/>
                        <a:pt x="19285" y="17645"/>
                      </a:cubicBezTo>
                      <a:cubicBezTo>
                        <a:pt x="20324" y="15930"/>
                        <a:pt x="21527" y="10987"/>
                        <a:pt x="20930" y="7966"/>
                      </a:cubicBezTo>
                      <a:cubicBezTo>
                        <a:pt x="19328" y="-136"/>
                        <a:pt x="14971" y="718"/>
                        <a:pt x="11755" y="254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DengXian"/>
                      <a:ea typeface="DengXian"/>
                      <a:cs typeface="DengXian"/>
                      <a:sym typeface="DengXian"/>
                    </a:defRPr>
                  </a:pPr>
                  <a:endParaRPr/>
                </a:p>
              </p:txBody>
            </p:sp>
          </p:grpSp>
        </p:grpSp>
      </p:grpSp>
      <p:sp>
        <p:nvSpPr>
          <p:cNvPr id="612" name="chenying0907 148"/>
          <p:cNvSpPr txBox="1"/>
          <p:nvPr/>
        </p:nvSpPr>
        <p:spPr>
          <a:xfrm>
            <a:off x="5701876" y="713414"/>
            <a:ext cx="1965114" cy="92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/>
              <a:t>睡</a:t>
            </a:r>
            <a:r>
              <a:rPr lang="zh-CN" altLang="en-US" b="1" dirty="0" smtClean="0"/>
              <a:t>前用</a:t>
            </a:r>
            <a:r>
              <a:rPr lang="en-US" altLang="zh-CN" b="1" dirty="0" smtClean="0"/>
              <a:t>processing</a:t>
            </a:r>
            <a:r>
              <a:rPr lang="zh-CN" altLang="en-US" b="1" dirty="0" smtClean="0"/>
              <a:t>定好闹钟开始和结束时间</a:t>
            </a:r>
            <a:endParaRPr b="1" dirty="0"/>
          </a:p>
        </p:txBody>
      </p:sp>
      <p:sp>
        <p:nvSpPr>
          <p:cNvPr id="613" name="chenying0907 148"/>
          <p:cNvSpPr txBox="1"/>
          <p:nvPr/>
        </p:nvSpPr>
        <p:spPr>
          <a:xfrm>
            <a:off x="2787040" y="2578145"/>
            <a:ext cx="1965115" cy="3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 smtClean="0"/>
              <a:t>时间到，枕头闹钟响</a:t>
            </a:r>
            <a:endParaRPr b="1" dirty="0"/>
          </a:p>
        </p:txBody>
      </p:sp>
      <p:sp>
        <p:nvSpPr>
          <p:cNvPr id="614" name="chenying0907 148"/>
          <p:cNvSpPr txBox="1"/>
          <p:nvPr/>
        </p:nvSpPr>
        <p:spPr>
          <a:xfrm>
            <a:off x="6316259" y="3873990"/>
            <a:ext cx="1558359" cy="9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/>
              <a:t>头与枕头闹钟的</a:t>
            </a:r>
            <a:r>
              <a:rPr lang="zh-CN" altLang="en-US" b="1" dirty="0" smtClean="0"/>
              <a:t>距离</a:t>
            </a:r>
            <a:r>
              <a:rPr lang="en-US" altLang="zh-CN" b="1" dirty="0" smtClean="0"/>
              <a:t>&lt;=10cm</a:t>
            </a:r>
            <a:r>
              <a:rPr lang="en-US" altLang="zh-CN" b="1" dirty="0"/>
              <a:t>,</a:t>
            </a:r>
            <a:endParaRPr lang="zh-CN" altLang="en-US" b="1" dirty="0"/>
          </a:p>
          <a:p>
            <a:endParaRPr dirty="0"/>
          </a:p>
        </p:txBody>
      </p:sp>
      <p:sp>
        <p:nvSpPr>
          <p:cNvPr id="615" name="chenying0907 148"/>
          <p:cNvSpPr txBox="1"/>
          <p:nvPr/>
        </p:nvSpPr>
        <p:spPr>
          <a:xfrm>
            <a:off x="3125423" y="4653359"/>
            <a:ext cx="1605697" cy="6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 smtClean="0"/>
              <a:t>头与枕头闹钟的距离</a:t>
            </a:r>
            <a:r>
              <a:rPr lang="en-US" altLang="zh-CN" b="1" dirty="0" smtClean="0"/>
              <a:t>&gt;10cm,</a:t>
            </a:r>
            <a:endParaRPr b="1" dirty="0"/>
          </a:p>
        </p:txBody>
      </p:sp>
      <p:sp>
        <p:nvSpPr>
          <p:cNvPr id="616" name="chenying0907 148"/>
          <p:cNvSpPr txBox="1"/>
          <p:nvPr/>
        </p:nvSpPr>
        <p:spPr>
          <a:xfrm>
            <a:off x="2973167" y="6157711"/>
            <a:ext cx="1965115" cy="33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b="1" dirty="0" smtClean="0"/>
              <a:t>枕头闹钟停止响动</a:t>
            </a:r>
            <a:endParaRPr b="1" dirty="0"/>
          </a:p>
        </p:txBody>
      </p:sp>
      <p:sp>
        <p:nvSpPr>
          <p:cNvPr id="617" name="chenying0907 148"/>
          <p:cNvSpPr txBox="1"/>
          <p:nvPr/>
        </p:nvSpPr>
        <p:spPr>
          <a:xfrm>
            <a:off x="187784" y="3578368"/>
            <a:ext cx="1334186" cy="8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457200">
              <a:lnSpc>
                <a:spcPct val="120000"/>
              </a:lnSpc>
              <a:tabLst>
                <a:tab pos="1066800" algn="l"/>
              </a:tabLst>
              <a:defRPr sz="1600">
                <a:solidFill>
                  <a:srgbClr val="475278"/>
                </a:solidFill>
                <a:latin typeface="萝莉体 第二版"/>
                <a:ea typeface="萝莉体 第二版"/>
                <a:cs typeface="萝莉体 第二版"/>
                <a:sym typeface="萝莉体 第二版"/>
              </a:defRPr>
            </a:lvl1pPr>
          </a:lstStyle>
          <a:p>
            <a:r>
              <a:rPr lang="zh-CN" altLang="en-US" sz="1400" b="1" dirty="0" smtClean="0"/>
              <a:t>到达结束时间后枕头闹钟停止响动</a:t>
            </a:r>
            <a:endParaRPr sz="1400" b="1" dirty="0"/>
          </a:p>
        </p:txBody>
      </p:sp>
      <p:sp>
        <p:nvSpPr>
          <p:cNvPr id="41" name="chenying0907 157"/>
          <p:cNvSpPr/>
          <p:nvPr/>
        </p:nvSpPr>
        <p:spPr>
          <a:xfrm rot="10552197">
            <a:off x="5334681" y="2865558"/>
            <a:ext cx="1363946" cy="1007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430" y="4183"/>
                  <a:pt x="4232" y="7514"/>
                  <a:pt x="7805" y="11081"/>
                </a:cubicBezTo>
                <a:cubicBezTo>
                  <a:pt x="11642" y="14913"/>
                  <a:pt x="15287" y="17432"/>
                  <a:pt x="21600" y="18609"/>
                </a:cubicBezTo>
                <a:cubicBezTo>
                  <a:pt x="20806" y="17217"/>
                  <a:pt x="18519" y="14666"/>
                  <a:pt x="17621" y="13430"/>
                </a:cubicBezTo>
                <a:cubicBezTo>
                  <a:pt x="18690" y="15188"/>
                  <a:pt x="20252" y="16950"/>
                  <a:pt x="21600" y="18609"/>
                </a:cubicBezTo>
                <a:cubicBezTo>
                  <a:pt x="18908" y="20835"/>
                  <a:pt x="16606" y="21600"/>
                  <a:pt x="13527" y="2160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42" name="chenying0907 156"/>
          <p:cNvSpPr/>
          <p:nvPr/>
        </p:nvSpPr>
        <p:spPr>
          <a:xfrm>
            <a:off x="3880610" y="5410924"/>
            <a:ext cx="493387" cy="548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sp>
        <p:nvSpPr>
          <p:cNvPr id="43" name="chenying0907 162"/>
          <p:cNvSpPr/>
          <p:nvPr/>
        </p:nvSpPr>
        <p:spPr>
          <a:xfrm>
            <a:off x="8034817" y="961325"/>
            <a:ext cx="3982022" cy="392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7" h="20207" extrusionOk="0">
                <a:moveTo>
                  <a:pt x="16829" y="9488"/>
                </a:moveTo>
                <a:cubicBezTo>
                  <a:pt x="16250" y="9490"/>
                  <a:pt x="15670" y="9523"/>
                  <a:pt x="15091" y="9512"/>
                </a:cubicBezTo>
                <a:cubicBezTo>
                  <a:pt x="15225" y="9778"/>
                  <a:pt x="16355" y="11181"/>
                  <a:pt x="16719" y="11634"/>
                </a:cubicBezTo>
                <a:cubicBezTo>
                  <a:pt x="17003" y="11989"/>
                  <a:pt x="17285" y="12343"/>
                  <a:pt x="17607" y="12666"/>
                </a:cubicBezTo>
                <a:cubicBezTo>
                  <a:pt x="17749" y="12809"/>
                  <a:pt x="17903" y="12936"/>
                  <a:pt x="18047" y="13120"/>
                </a:cubicBezTo>
                <a:cubicBezTo>
                  <a:pt x="18347" y="12740"/>
                  <a:pt x="18616" y="12439"/>
                  <a:pt x="18892" y="12164"/>
                </a:cubicBezTo>
                <a:cubicBezTo>
                  <a:pt x="19349" y="11709"/>
                  <a:pt x="20622" y="10084"/>
                  <a:pt x="20867" y="9711"/>
                </a:cubicBezTo>
                <a:cubicBezTo>
                  <a:pt x="20463" y="9574"/>
                  <a:pt x="19452" y="9515"/>
                  <a:pt x="19452" y="9515"/>
                </a:cubicBezTo>
                <a:cubicBezTo>
                  <a:pt x="19302" y="5439"/>
                  <a:pt x="17070" y="1447"/>
                  <a:pt x="12669" y="337"/>
                </a:cubicBezTo>
                <a:cubicBezTo>
                  <a:pt x="5811" y="-1393"/>
                  <a:pt x="-733" y="3706"/>
                  <a:pt x="66" y="11641"/>
                </a:cubicBezTo>
                <a:cubicBezTo>
                  <a:pt x="593" y="16882"/>
                  <a:pt x="5191" y="20106"/>
                  <a:pt x="9711" y="20207"/>
                </a:cubicBezTo>
                <a:lnTo>
                  <a:pt x="9711" y="17488"/>
                </a:lnTo>
                <a:cubicBezTo>
                  <a:pt x="6412" y="17413"/>
                  <a:pt x="2961" y="15067"/>
                  <a:pt x="2672" y="11234"/>
                </a:cubicBezTo>
                <a:cubicBezTo>
                  <a:pt x="2275" y="5980"/>
                  <a:pt x="6866" y="1717"/>
                  <a:pt x="11874" y="2980"/>
                </a:cubicBezTo>
                <a:cubicBezTo>
                  <a:pt x="14978" y="3764"/>
                  <a:pt x="16605" y="6511"/>
                  <a:pt x="16810" y="9380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45718" tIns="45718" rIns="45718" bIns="4571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DengXian"/>
                <a:ea typeface="DengXian"/>
                <a:cs typeface="DengXian"/>
                <a:sym typeface="DengXian"/>
              </a:defRPr>
            </a:pPr>
            <a:endParaRPr/>
          </a:p>
        </p:txBody>
      </p:sp>
      <p:grpSp>
        <p:nvGrpSpPr>
          <p:cNvPr id="44" name="Group 173"/>
          <p:cNvGrpSpPr/>
          <p:nvPr/>
        </p:nvGrpSpPr>
        <p:grpSpPr>
          <a:xfrm>
            <a:off x="8688288" y="1823983"/>
            <a:ext cx="2193068" cy="2252689"/>
            <a:chOff x="45" y="-2"/>
            <a:chExt cx="2193066" cy="2252688"/>
          </a:xfrm>
        </p:grpSpPr>
        <p:sp>
          <p:nvSpPr>
            <p:cNvPr id="45" name="chenying0907 166"/>
            <p:cNvSpPr/>
            <p:nvPr/>
          </p:nvSpPr>
          <p:spPr>
            <a:xfrm>
              <a:off x="45" y="-3"/>
              <a:ext cx="2193068" cy="225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20406" extrusionOk="0">
                  <a:moveTo>
                    <a:pt x="16720" y="2778"/>
                  </a:moveTo>
                  <a:cubicBezTo>
                    <a:pt x="14914" y="971"/>
                    <a:pt x="11319" y="-451"/>
                    <a:pt x="8803" y="133"/>
                  </a:cubicBezTo>
                  <a:cubicBezTo>
                    <a:pt x="6360" y="701"/>
                    <a:pt x="3697" y="2614"/>
                    <a:pt x="2081" y="4514"/>
                  </a:cubicBezTo>
                  <a:cubicBezTo>
                    <a:pt x="-1504" y="8730"/>
                    <a:pt x="-297" y="16707"/>
                    <a:pt x="4479" y="19439"/>
                  </a:cubicBezTo>
                  <a:cubicBezTo>
                    <a:pt x="7470" y="21149"/>
                    <a:pt x="11582" y="20381"/>
                    <a:pt x="14493" y="18758"/>
                  </a:cubicBezTo>
                  <a:cubicBezTo>
                    <a:pt x="17911" y="16853"/>
                    <a:pt x="20096" y="10904"/>
                    <a:pt x="19224" y="7161"/>
                  </a:cubicBezTo>
                  <a:cubicBezTo>
                    <a:pt x="18838" y="5507"/>
                    <a:pt x="17930" y="3990"/>
                    <a:pt x="16720" y="277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6" name="chenying0907 167"/>
            <p:cNvSpPr/>
            <p:nvPr/>
          </p:nvSpPr>
          <p:spPr>
            <a:xfrm>
              <a:off x="979686" y="1077709"/>
              <a:ext cx="295672" cy="33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7" h="19194" extrusionOk="0">
                  <a:moveTo>
                    <a:pt x="8207" y="1"/>
                  </a:moveTo>
                  <a:cubicBezTo>
                    <a:pt x="5361" y="45"/>
                    <a:pt x="3294" y="1077"/>
                    <a:pt x="1940" y="2668"/>
                  </a:cubicBezTo>
                  <a:cubicBezTo>
                    <a:pt x="-3233" y="8737"/>
                    <a:pt x="2749" y="21478"/>
                    <a:pt x="10382" y="18839"/>
                  </a:cubicBezTo>
                  <a:cubicBezTo>
                    <a:pt x="18367" y="16076"/>
                    <a:pt x="17184" y="-122"/>
                    <a:pt x="8207" y="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7" name="chenying0907 168"/>
            <p:cNvSpPr/>
            <p:nvPr/>
          </p:nvSpPr>
          <p:spPr>
            <a:xfrm>
              <a:off x="489819" y="849096"/>
              <a:ext cx="482447" cy="29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65" y="9507"/>
                    <a:pt x="13632" y="1477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8" name="chenying0907 169"/>
            <p:cNvSpPr/>
            <p:nvPr/>
          </p:nvSpPr>
          <p:spPr>
            <a:xfrm>
              <a:off x="1240939" y="489865"/>
              <a:ext cx="527705" cy="61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953" y="16606"/>
                    <a:pt x="8813" y="12328"/>
                    <a:pt x="13080" y="8168"/>
                  </a:cubicBezTo>
                  <a:cubicBezTo>
                    <a:pt x="15215" y="6084"/>
                    <a:pt x="20684" y="196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49" name="chenying0907 170"/>
            <p:cNvSpPr/>
            <p:nvPr/>
          </p:nvSpPr>
          <p:spPr>
            <a:xfrm>
              <a:off x="1110309" y="65318"/>
              <a:ext cx="20073" cy="3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5" h="18446" extrusionOk="0">
                  <a:moveTo>
                    <a:pt x="0" y="4510"/>
                  </a:moveTo>
                  <a:cubicBezTo>
                    <a:pt x="7256" y="7435"/>
                    <a:pt x="21600" y="-3154"/>
                    <a:pt x="18731" y="18446"/>
                  </a:cubicBezTo>
                  <a:cubicBezTo>
                    <a:pt x="15073" y="12297"/>
                    <a:pt x="11415" y="6148"/>
                    <a:pt x="777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50" name="chenying0907 171"/>
            <p:cNvSpPr/>
            <p:nvPr/>
          </p:nvSpPr>
          <p:spPr>
            <a:xfrm>
              <a:off x="32615" y="1204691"/>
              <a:ext cx="5986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28" extrusionOk="0">
                  <a:moveTo>
                    <a:pt x="0" y="13338"/>
                  </a:moveTo>
                  <a:cubicBezTo>
                    <a:pt x="8924" y="18116"/>
                    <a:pt x="12992" y="2160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51" name="chenying0907 172"/>
            <p:cNvSpPr/>
            <p:nvPr/>
          </p:nvSpPr>
          <p:spPr>
            <a:xfrm>
              <a:off x="1110309" y="2090079"/>
              <a:ext cx="16331" cy="5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16" y="7100"/>
                    <a:pt x="15293" y="1438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 rot="348912">
            <a:off x="8689418" y="4014469"/>
            <a:ext cx="3534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  <a:latin typeface="Showcard Gothic" pitchFamily="82" charset="0"/>
              </a:rPr>
              <a:t>workflow</a:t>
            </a:r>
            <a:endParaRPr lang="en-US" altLang="zh-CN" sz="4400" dirty="0">
              <a:solidFill>
                <a:schemeClr val="accent5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52346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 advAuto="0"/>
      <p:bldP spid="612" grpId="0" animBg="1" advAuto="0"/>
      <p:bldP spid="613" grpId="0" animBg="1" advAuto="0"/>
      <p:bldP spid="614" grpId="0" animBg="1" advAuto="0"/>
      <p:bldP spid="615" grpId="0" animBg="1" advAuto="0"/>
      <p:bldP spid="616" grpId="0" animBg="1" advAuto="0"/>
      <p:bldP spid="617" grpId="0" animBg="1" advAuto="0"/>
      <p:bldP spid="43" grpId="0" animBg="1" advAuto="0"/>
      <p:bldP spid="4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620688"/>
            <a:ext cx="5083226" cy="4312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0"/>
            <a:ext cx="51435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14774" y="3933056"/>
            <a:ext cx="369328" cy="775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电路图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6837" y="4016602"/>
            <a:ext cx="369328" cy="547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海报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5409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171</Words>
  <Application>Microsoft Office PowerPoint</Application>
  <PresentationFormat>自定义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DELL</cp:lastModifiedBy>
  <cp:revision>12</cp:revision>
  <dcterms:modified xsi:type="dcterms:W3CDTF">2019-07-05T04:50:13Z</dcterms:modified>
</cp:coreProperties>
</file>