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2" r:id="rId4"/>
    <p:sldId id="348" r:id="rId5"/>
    <p:sldId id="353" r:id="rId6"/>
    <p:sldId id="311" r:id="rId7"/>
    <p:sldId id="308" r:id="rId8"/>
    <p:sldId id="309" r:id="rId9"/>
    <p:sldId id="312" r:id="rId10"/>
    <p:sldId id="298" r:id="rId11"/>
    <p:sldId id="335" r:id="rId12"/>
    <p:sldId id="307" r:id="rId13"/>
    <p:sldId id="325" r:id="rId14"/>
    <p:sldId id="260" r:id="rId15"/>
    <p:sldId id="310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22" d="100"/>
          <a:sy n="22" d="100"/>
        </p:scale>
        <p:origin x="30" y="52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9;p18">
            <a:extLst>
              <a:ext uri="{FF2B5EF4-FFF2-40B4-BE49-F238E27FC236}">
                <a16:creationId xmlns:a16="http://schemas.microsoft.com/office/drawing/2014/main" id="{5DC6F2E2-421B-44EF-74C2-F2D5C5AC32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6732" y="0"/>
            <a:ext cx="4115268" cy="128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EAA744-D92E-44DE-5430-C55E610B0D98}"/>
              </a:ext>
            </a:extLst>
          </p:cNvPr>
          <p:cNvSpPr txBox="1"/>
          <p:nvPr/>
        </p:nvSpPr>
        <p:spPr>
          <a:xfrm>
            <a:off x="0" y="1274567"/>
            <a:ext cx="12192000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dirty="0" err="1">
                <a:solidFill>
                  <a:srgbClr val="C00000"/>
                </a:solidFill>
                <a:cs typeface="Arial" pitchFamily="34" charset="0"/>
              </a:rPr>
              <a:t>Mövzular</a:t>
            </a:r>
            <a:r>
              <a:rPr lang="en-US" altLang="ko-KR" sz="7200" dirty="0">
                <a:solidFill>
                  <a:srgbClr val="C00000"/>
                </a:solidFill>
                <a:cs typeface="Arial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Dili.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Dili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Paradiqması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platformaları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təminatı</a:t>
            </a:r>
            <a:endParaRPr lang="en-US" sz="4000" i="0" dirty="0">
              <a:solidFill>
                <a:srgbClr val="FFFF00"/>
              </a:solidFill>
              <a:effectLst/>
              <a:latin typeface="Regular Bold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dillərinin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xüsusiyyətlərinə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görə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4000" i="0" dirty="0" err="1">
                <a:solidFill>
                  <a:srgbClr val="FFFF00"/>
                </a:solidFill>
                <a:effectLst/>
                <a:latin typeface="Regular Bold"/>
              </a:rPr>
              <a:t>qruplaşdırılması</a:t>
            </a:r>
            <a:r>
              <a:rPr lang="en-US" sz="4000" i="0" dirty="0">
                <a:solidFill>
                  <a:srgbClr val="FFFF00"/>
                </a:solidFill>
                <a:effectLst/>
                <a:latin typeface="Regular Bold"/>
              </a:rPr>
              <a:t>.</a:t>
            </a:r>
            <a:endParaRPr lang="en" sz="4000" i="0" dirty="0">
              <a:solidFill>
                <a:srgbClr val="FFFF00"/>
              </a:solidFill>
              <a:effectLst/>
              <a:latin typeface="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: Shape 125">
            <a:extLst>
              <a:ext uri="{FF2B5EF4-FFF2-40B4-BE49-F238E27FC236}">
                <a16:creationId xmlns:a16="http://schemas.microsoft.com/office/drawing/2014/main" id="{FE5221C6-322A-435B-9AB9-EF3BAAFF0FB0}"/>
              </a:ext>
            </a:extLst>
          </p:cNvPr>
          <p:cNvSpPr/>
          <p:nvPr/>
        </p:nvSpPr>
        <p:spPr>
          <a:xfrm flipH="1">
            <a:off x="-112742" y="3144456"/>
            <a:ext cx="4322719" cy="3724449"/>
          </a:xfrm>
          <a:custGeom>
            <a:avLst/>
            <a:gdLst>
              <a:gd name="connsiteX0" fmla="*/ 2199473 w 3905587"/>
              <a:gd name="connsiteY0" fmla="*/ 1297594 h 3415124"/>
              <a:gd name="connsiteX1" fmla="*/ 2387676 w 3905587"/>
              <a:gd name="connsiteY1" fmla="*/ 2323881 h 3415124"/>
              <a:gd name="connsiteX2" fmla="*/ 2407168 w 3905587"/>
              <a:gd name="connsiteY2" fmla="*/ 1951127 h 3415124"/>
              <a:gd name="connsiteX3" fmla="*/ 2451628 w 3905587"/>
              <a:gd name="connsiteY3" fmla="*/ 1732472 h 3415124"/>
              <a:gd name="connsiteX4" fmla="*/ 2359660 w 3905587"/>
              <a:gd name="connsiteY4" fmla="*/ 1601519 h 3415124"/>
              <a:gd name="connsiteX5" fmla="*/ 2409603 w 3905587"/>
              <a:gd name="connsiteY5" fmla="*/ 1549141 h 3415124"/>
              <a:gd name="connsiteX6" fmla="*/ 2199473 w 3905587"/>
              <a:gd name="connsiteY6" fmla="*/ 1297594 h 3415124"/>
              <a:gd name="connsiteX7" fmla="*/ 2797583 w 3905587"/>
              <a:gd name="connsiteY7" fmla="*/ 1197705 h 3415124"/>
              <a:gd name="connsiteX8" fmla="*/ 2595371 w 3905587"/>
              <a:gd name="connsiteY8" fmla="*/ 1541222 h 3415124"/>
              <a:gd name="connsiteX9" fmla="*/ 2652622 w 3905587"/>
              <a:gd name="connsiteY9" fmla="*/ 1583858 h 3415124"/>
              <a:gd name="connsiteX10" fmla="*/ 2583189 w 3905587"/>
              <a:gd name="connsiteY10" fmla="*/ 1720289 h 3415124"/>
              <a:gd name="connsiteX11" fmla="*/ 2674549 w 3905587"/>
              <a:gd name="connsiteY11" fmla="*/ 2061370 h 3415124"/>
              <a:gd name="connsiteX12" fmla="*/ 2692821 w 3905587"/>
              <a:gd name="connsiteY12" fmla="*/ 2396360 h 3415124"/>
              <a:gd name="connsiteX13" fmla="*/ 2797583 w 3905587"/>
              <a:gd name="connsiteY13" fmla="*/ 1197705 h 3415124"/>
              <a:gd name="connsiteX14" fmla="*/ 2456503 w 3905587"/>
              <a:gd name="connsiteY14" fmla="*/ 880 h 3415124"/>
              <a:gd name="connsiteX15" fmla="*/ 2877980 w 3905587"/>
              <a:gd name="connsiteY15" fmla="*/ 275571 h 3415124"/>
              <a:gd name="connsiteX16" fmla="*/ 2910261 w 3905587"/>
              <a:gd name="connsiteY16" fmla="*/ 619697 h 3415124"/>
              <a:gd name="connsiteX17" fmla="*/ 2862143 w 3905587"/>
              <a:gd name="connsiteY17" fmla="*/ 828608 h 3415124"/>
              <a:gd name="connsiteX18" fmla="*/ 2801846 w 3905587"/>
              <a:gd name="connsiteY18" fmla="*/ 946158 h 3415124"/>
              <a:gd name="connsiteX19" fmla="*/ 2753120 w 3905587"/>
              <a:gd name="connsiteY19" fmla="*/ 1147761 h 3415124"/>
              <a:gd name="connsiteX20" fmla="*/ 2974212 w 3905587"/>
              <a:gd name="connsiteY20" fmla="*/ 1296374 h 3415124"/>
              <a:gd name="connsiteX21" fmla="*/ 3169117 w 3905587"/>
              <a:gd name="connsiteY21" fmla="*/ 1359720 h 3415124"/>
              <a:gd name="connsiteX22" fmla="*/ 3517504 w 3905587"/>
              <a:gd name="connsiteY22" fmla="*/ 1458998 h 3415124"/>
              <a:gd name="connsiteX23" fmla="*/ 3716672 w 3905587"/>
              <a:gd name="connsiteY23" fmla="*/ 1680091 h 3415124"/>
              <a:gd name="connsiteX24" fmla="*/ 3768442 w 3905587"/>
              <a:gd name="connsiteY24" fmla="*/ 1891438 h 3415124"/>
              <a:gd name="connsiteX25" fmla="*/ 3870158 w 3905587"/>
              <a:gd name="connsiteY25" fmla="*/ 2217901 h 3415124"/>
              <a:gd name="connsiteX26" fmla="*/ 3891475 w 3905587"/>
              <a:gd name="connsiteY26" fmla="*/ 2403516 h 3415124"/>
              <a:gd name="connsiteX27" fmla="*/ 3892990 w 3905587"/>
              <a:gd name="connsiteY27" fmla="*/ 2409750 h 3415124"/>
              <a:gd name="connsiteX28" fmla="*/ 3892990 w 3905587"/>
              <a:gd name="connsiteY28" fmla="*/ 2948182 h 3415124"/>
              <a:gd name="connsiteX29" fmla="*/ 3905587 w 3905587"/>
              <a:gd name="connsiteY29" fmla="*/ 2948182 h 3415124"/>
              <a:gd name="connsiteX30" fmla="*/ 3905587 w 3905587"/>
              <a:gd name="connsiteY30" fmla="*/ 3405382 h 3415124"/>
              <a:gd name="connsiteX31" fmla="*/ 3892990 w 3905587"/>
              <a:gd name="connsiteY31" fmla="*/ 3405382 h 3415124"/>
              <a:gd name="connsiteX32" fmla="*/ 3892990 w 3905587"/>
              <a:gd name="connsiteY32" fmla="*/ 3415124 h 3415124"/>
              <a:gd name="connsiteX33" fmla="*/ 3830567 w 3905587"/>
              <a:gd name="connsiteY33" fmla="*/ 3412291 h 3415124"/>
              <a:gd name="connsiteX34" fmla="*/ 3812433 w 3905587"/>
              <a:gd name="connsiteY34" fmla="*/ 3405382 h 3415124"/>
              <a:gd name="connsiteX35" fmla="*/ 3087122 w 3905587"/>
              <a:gd name="connsiteY35" fmla="*/ 3405382 h 3415124"/>
              <a:gd name="connsiteX36" fmla="*/ 3087122 w 3905587"/>
              <a:gd name="connsiteY36" fmla="*/ 3398649 h 3415124"/>
              <a:gd name="connsiteX37" fmla="*/ 1524623 w 3905587"/>
              <a:gd name="connsiteY37" fmla="*/ 3395239 h 3415124"/>
              <a:gd name="connsiteX38" fmla="*/ 1546550 w 3905587"/>
              <a:gd name="connsiteY38" fmla="*/ 3029794 h 3415124"/>
              <a:gd name="connsiteX39" fmla="*/ 1191459 w 3905587"/>
              <a:gd name="connsiteY39" fmla="*/ 3297178 h 3415124"/>
              <a:gd name="connsiteX40" fmla="*/ 771201 w 3905587"/>
              <a:gd name="connsiteY40" fmla="*/ 3186326 h 3415124"/>
              <a:gd name="connsiteX41" fmla="*/ 580561 w 3905587"/>
              <a:gd name="connsiteY41" fmla="*/ 3080347 h 3415124"/>
              <a:gd name="connsiteX42" fmla="*/ 400885 w 3905587"/>
              <a:gd name="connsiteY42" fmla="*/ 2928078 h 3415124"/>
              <a:gd name="connsiteX43" fmla="*/ 444738 w 3905587"/>
              <a:gd name="connsiteY43" fmla="*/ 2772767 h 3415124"/>
              <a:gd name="connsiteX44" fmla="*/ 220600 w 3905587"/>
              <a:gd name="connsiteY44" fmla="*/ 2597963 h 3415124"/>
              <a:gd name="connsiteX45" fmla="*/ 116449 w 3905587"/>
              <a:gd name="connsiteY45" fmla="*/ 2491375 h 3415124"/>
              <a:gd name="connsiteX46" fmla="*/ 64677 w 3905587"/>
              <a:gd name="connsiteY46" fmla="*/ 2377479 h 3415124"/>
              <a:gd name="connsiteX47" fmla="*/ 27524 w 3905587"/>
              <a:gd name="connsiteY47" fmla="*/ 2224600 h 3415124"/>
              <a:gd name="connsiteX48" fmla="*/ 11687 w 3905587"/>
              <a:gd name="connsiteY48" fmla="*/ 2118014 h 3415124"/>
              <a:gd name="connsiteX49" fmla="*/ 315615 w 3905587"/>
              <a:gd name="connsiteY49" fmla="*/ 2248355 h 3415124"/>
              <a:gd name="connsiteX50" fmla="*/ 335715 w 3905587"/>
              <a:gd name="connsiteY50" fmla="*/ 1945646 h 3415124"/>
              <a:gd name="connsiteX51" fmla="*/ 516609 w 3905587"/>
              <a:gd name="connsiteY51" fmla="*/ 2317788 h 3415124"/>
              <a:gd name="connsiteX52" fmla="*/ 591525 w 3905587"/>
              <a:gd name="connsiteY52" fmla="*/ 2515128 h 3415124"/>
              <a:gd name="connsiteX53" fmla="*/ 903977 w 3905587"/>
              <a:gd name="connsiteY53" fmla="*/ 2661915 h 3415124"/>
              <a:gd name="connsiteX54" fmla="*/ 1139080 w 3905587"/>
              <a:gd name="connsiteY54" fmla="*/ 2724041 h 3415124"/>
              <a:gd name="connsiteX55" fmla="*/ 1209122 w 3905587"/>
              <a:gd name="connsiteY55" fmla="*/ 2551063 h 3415124"/>
              <a:gd name="connsiteX56" fmla="*/ 1357126 w 3905587"/>
              <a:gd name="connsiteY56" fmla="*/ 2155167 h 3415124"/>
              <a:gd name="connsiteX57" fmla="*/ 1338854 w 3905587"/>
              <a:gd name="connsiteY57" fmla="*/ 2040052 h 3415124"/>
              <a:gd name="connsiteX58" fmla="*/ 1529495 w 3905587"/>
              <a:gd name="connsiteY58" fmla="*/ 1602739 h 3415124"/>
              <a:gd name="connsiteX59" fmla="*/ 2028324 w 3905587"/>
              <a:gd name="connsiteY59" fmla="*/ 1396264 h 3415124"/>
              <a:gd name="connsiteX60" fmla="*/ 2199473 w 3905587"/>
              <a:gd name="connsiteY60" fmla="*/ 1197705 h 3415124"/>
              <a:gd name="connsiteX61" fmla="*/ 2141611 w 3905587"/>
              <a:gd name="connsiteY61" fmla="*/ 963213 h 3415124"/>
              <a:gd name="connsiteX62" fmla="*/ 2064259 w 3905587"/>
              <a:gd name="connsiteY62" fmla="*/ 848097 h 3415124"/>
              <a:gd name="connsiteX63" fmla="*/ 2028324 w 3905587"/>
              <a:gd name="connsiteY63" fmla="*/ 623958 h 3415124"/>
              <a:gd name="connsiteX64" fmla="*/ 2456503 w 39055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892990 w 3981787"/>
              <a:gd name="connsiteY28" fmla="*/ 2948182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940615 w 3981787"/>
              <a:gd name="connsiteY28" fmla="*/ 2805307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812433 w 3962737"/>
              <a:gd name="connsiteY34" fmla="*/ 3405382 h 3415124"/>
              <a:gd name="connsiteX35" fmla="*/ 3087122 w 3962737"/>
              <a:gd name="connsiteY35" fmla="*/ 3405382 h 3415124"/>
              <a:gd name="connsiteX36" fmla="*/ 3087122 w 3962737"/>
              <a:gd name="connsiteY36" fmla="*/ 3398649 h 3415124"/>
              <a:gd name="connsiteX37" fmla="*/ 1524623 w 3962737"/>
              <a:gd name="connsiteY37" fmla="*/ 3395239 h 3415124"/>
              <a:gd name="connsiteX38" fmla="*/ 1546550 w 3962737"/>
              <a:gd name="connsiteY38" fmla="*/ 3029794 h 3415124"/>
              <a:gd name="connsiteX39" fmla="*/ 1191459 w 3962737"/>
              <a:gd name="connsiteY39" fmla="*/ 3297178 h 3415124"/>
              <a:gd name="connsiteX40" fmla="*/ 771201 w 3962737"/>
              <a:gd name="connsiteY40" fmla="*/ 3186326 h 3415124"/>
              <a:gd name="connsiteX41" fmla="*/ 580561 w 3962737"/>
              <a:gd name="connsiteY41" fmla="*/ 3080347 h 3415124"/>
              <a:gd name="connsiteX42" fmla="*/ 400885 w 3962737"/>
              <a:gd name="connsiteY42" fmla="*/ 2928078 h 3415124"/>
              <a:gd name="connsiteX43" fmla="*/ 444738 w 3962737"/>
              <a:gd name="connsiteY43" fmla="*/ 2772767 h 3415124"/>
              <a:gd name="connsiteX44" fmla="*/ 220600 w 3962737"/>
              <a:gd name="connsiteY44" fmla="*/ 2597963 h 3415124"/>
              <a:gd name="connsiteX45" fmla="*/ 116449 w 3962737"/>
              <a:gd name="connsiteY45" fmla="*/ 2491375 h 3415124"/>
              <a:gd name="connsiteX46" fmla="*/ 64677 w 3962737"/>
              <a:gd name="connsiteY46" fmla="*/ 2377479 h 3415124"/>
              <a:gd name="connsiteX47" fmla="*/ 27524 w 3962737"/>
              <a:gd name="connsiteY47" fmla="*/ 2224600 h 3415124"/>
              <a:gd name="connsiteX48" fmla="*/ 11687 w 3962737"/>
              <a:gd name="connsiteY48" fmla="*/ 2118014 h 3415124"/>
              <a:gd name="connsiteX49" fmla="*/ 315615 w 3962737"/>
              <a:gd name="connsiteY49" fmla="*/ 2248355 h 3415124"/>
              <a:gd name="connsiteX50" fmla="*/ 335715 w 3962737"/>
              <a:gd name="connsiteY50" fmla="*/ 1945646 h 3415124"/>
              <a:gd name="connsiteX51" fmla="*/ 516609 w 3962737"/>
              <a:gd name="connsiteY51" fmla="*/ 2317788 h 3415124"/>
              <a:gd name="connsiteX52" fmla="*/ 591525 w 3962737"/>
              <a:gd name="connsiteY52" fmla="*/ 2515128 h 3415124"/>
              <a:gd name="connsiteX53" fmla="*/ 903977 w 3962737"/>
              <a:gd name="connsiteY53" fmla="*/ 2661915 h 3415124"/>
              <a:gd name="connsiteX54" fmla="*/ 1139080 w 3962737"/>
              <a:gd name="connsiteY54" fmla="*/ 2724041 h 3415124"/>
              <a:gd name="connsiteX55" fmla="*/ 1209122 w 3962737"/>
              <a:gd name="connsiteY55" fmla="*/ 2551063 h 3415124"/>
              <a:gd name="connsiteX56" fmla="*/ 1357126 w 3962737"/>
              <a:gd name="connsiteY56" fmla="*/ 2155167 h 3415124"/>
              <a:gd name="connsiteX57" fmla="*/ 1338854 w 3962737"/>
              <a:gd name="connsiteY57" fmla="*/ 2040052 h 3415124"/>
              <a:gd name="connsiteX58" fmla="*/ 1529495 w 3962737"/>
              <a:gd name="connsiteY58" fmla="*/ 1602739 h 3415124"/>
              <a:gd name="connsiteX59" fmla="*/ 2028324 w 3962737"/>
              <a:gd name="connsiteY59" fmla="*/ 1396264 h 3415124"/>
              <a:gd name="connsiteX60" fmla="*/ 2199473 w 3962737"/>
              <a:gd name="connsiteY60" fmla="*/ 1197705 h 3415124"/>
              <a:gd name="connsiteX61" fmla="*/ 2141611 w 3962737"/>
              <a:gd name="connsiteY61" fmla="*/ 963213 h 3415124"/>
              <a:gd name="connsiteX62" fmla="*/ 2064259 w 3962737"/>
              <a:gd name="connsiteY62" fmla="*/ 848097 h 3415124"/>
              <a:gd name="connsiteX63" fmla="*/ 2028324 w 3962737"/>
              <a:gd name="connsiteY63" fmla="*/ 623958 h 3415124"/>
              <a:gd name="connsiteX64" fmla="*/ 2456503 w 396273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087122 w 3962737"/>
              <a:gd name="connsiteY34" fmla="*/ 3405382 h 3415124"/>
              <a:gd name="connsiteX35" fmla="*/ 3087122 w 3962737"/>
              <a:gd name="connsiteY35" fmla="*/ 3398649 h 3415124"/>
              <a:gd name="connsiteX36" fmla="*/ 1524623 w 3962737"/>
              <a:gd name="connsiteY36" fmla="*/ 3395239 h 3415124"/>
              <a:gd name="connsiteX37" fmla="*/ 1546550 w 3962737"/>
              <a:gd name="connsiteY37" fmla="*/ 3029794 h 3415124"/>
              <a:gd name="connsiteX38" fmla="*/ 1191459 w 3962737"/>
              <a:gd name="connsiteY38" fmla="*/ 3297178 h 3415124"/>
              <a:gd name="connsiteX39" fmla="*/ 771201 w 3962737"/>
              <a:gd name="connsiteY39" fmla="*/ 3186326 h 3415124"/>
              <a:gd name="connsiteX40" fmla="*/ 580561 w 3962737"/>
              <a:gd name="connsiteY40" fmla="*/ 3080347 h 3415124"/>
              <a:gd name="connsiteX41" fmla="*/ 400885 w 3962737"/>
              <a:gd name="connsiteY41" fmla="*/ 2928078 h 3415124"/>
              <a:gd name="connsiteX42" fmla="*/ 444738 w 3962737"/>
              <a:gd name="connsiteY42" fmla="*/ 2772767 h 3415124"/>
              <a:gd name="connsiteX43" fmla="*/ 220600 w 3962737"/>
              <a:gd name="connsiteY43" fmla="*/ 2597963 h 3415124"/>
              <a:gd name="connsiteX44" fmla="*/ 116449 w 3962737"/>
              <a:gd name="connsiteY44" fmla="*/ 2491375 h 3415124"/>
              <a:gd name="connsiteX45" fmla="*/ 64677 w 3962737"/>
              <a:gd name="connsiteY45" fmla="*/ 2377479 h 3415124"/>
              <a:gd name="connsiteX46" fmla="*/ 27524 w 3962737"/>
              <a:gd name="connsiteY46" fmla="*/ 2224600 h 3415124"/>
              <a:gd name="connsiteX47" fmla="*/ 11687 w 3962737"/>
              <a:gd name="connsiteY47" fmla="*/ 2118014 h 3415124"/>
              <a:gd name="connsiteX48" fmla="*/ 315615 w 3962737"/>
              <a:gd name="connsiteY48" fmla="*/ 2248355 h 3415124"/>
              <a:gd name="connsiteX49" fmla="*/ 335715 w 3962737"/>
              <a:gd name="connsiteY49" fmla="*/ 1945646 h 3415124"/>
              <a:gd name="connsiteX50" fmla="*/ 516609 w 3962737"/>
              <a:gd name="connsiteY50" fmla="*/ 2317788 h 3415124"/>
              <a:gd name="connsiteX51" fmla="*/ 591525 w 3962737"/>
              <a:gd name="connsiteY51" fmla="*/ 2515128 h 3415124"/>
              <a:gd name="connsiteX52" fmla="*/ 903977 w 3962737"/>
              <a:gd name="connsiteY52" fmla="*/ 2661915 h 3415124"/>
              <a:gd name="connsiteX53" fmla="*/ 1139080 w 3962737"/>
              <a:gd name="connsiteY53" fmla="*/ 2724041 h 3415124"/>
              <a:gd name="connsiteX54" fmla="*/ 1209122 w 3962737"/>
              <a:gd name="connsiteY54" fmla="*/ 2551063 h 3415124"/>
              <a:gd name="connsiteX55" fmla="*/ 1357126 w 3962737"/>
              <a:gd name="connsiteY55" fmla="*/ 2155167 h 3415124"/>
              <a:gd name="connsiteX56" fmla="*/ 1338854 w 3962737"/>
              <a:gd name="connsiteY56" fmla="*/ 2040052 h 3415124"/>
              <a:gd name="connsiteX57" fmla="*/ 1529495 w 3962737"/>
              <a:gd name="connsiteY57" fmla="*/ 1602739 h 3415124"/>
              <a:gd name="connsiteX58" fmla="*/ 2028324 w 3962737"/>
              <a:gd name="connsiteY58" fmla="*/ 1396264 h 3415124"/>
              <a:gd name="connsiteX59" fmla="*/ 2199473 w 3962737"/>
              <a:gd name="connsiteY59" fmla="*/ 1197705 h 3415124"/>
              <a:gd name="connsiteX60" fmla="*/ 2141611 w 3962737"/>
              <a:gd name="connsiteY60" fmla="*/ 963213 h 3415124"/>
              <a:gd name="connsiteX61" fmla="*/ 2064259 w 3962737"/>
              <a:gd name="connsiteY61" fmla="*/ 848097 h 3415124"/>
              <a:gd name="connsiteX62" fmla="*/ 2028324 w 3962737"/>
              <a:gd name="connsiteY62" fmla="*/ 623958 h 3415124"/>
              <a:gd name="connsiteX63" fmla="*/ 2456503 w 3962737"/>
              <a:gd name="connsiteY63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087122 w 3962737"/>
              <a:gd name="connsiteY33" fmla="*/ 3405382 h 3415124"/>
              <a:gd name="connsiteX34" fmla="*/ 3087122 w 3962737"/>
              <a:gd name="connsiteY34" fmla="*/ 3398649 h 3415124"/>
              <a:gd name="connsiteX35" fmla="*/ 1524623 w 3962737"/>
              <a:gd name="connsiteY35" fmla="*/ 3395239 h 3415124"/>
              <a:gd name="connsiteX36" fmla="*/ 1546550 w 3962737"/>
              <a:gd name="connsiteY36" fmla="*/ 3029794 h 3415124"/>
              <a:gd name="connsiteX37" fmla="*/ 1191459 w 3962737"/>
              <a:gd name="connsiteY37" fmla="*/ 3297178 h 3415124"/>
              <a:gd name="connsiteX38" fmla="*/ 771201 w 3962737"/>
              <a:gd name="connsiteY38" fmla="*/ 3186326 h 3415124"/>
              <a:gd name="connsiteX39" fmla="*/ 580561 w 3962737"/>
              <a:gd name="connsiteY39" fmla="*/ 3080347 h 3415124"/>
              <a:gd name="connsiteX40" fmla="*/ 400885 w 3962737"/>
              <a:gd name="connsiteY40" fmla="*/ 2928078 h 3415124"/>
              <a:gd name="connsiteX41" fmla="*/ 444738 w 3962737"/>
              <a:gd name="connsiteY41" fmla="*/ 2772767 h 3415124"/>
              <a:gd name="connsiteX42" fmla="*/ 220600 w 3962737"/>
              <a:gd name="connsiteY42" fmla="*/ 2597963 h 3415124"/>
              <a:gd name="connsiteX43" fmla="*/ 116449 w 3962737"/>
              <a:gd name="connsiteY43" fmla="*/ 2491375 h 3415124"/>
              <a:gd name="connsiteX44" fmla="*/ 64677 w 3962737"/>
              <a:gd name="connsiteY44" fmla="*/ 2377479 h 3415124"/>
              <a:gd name="connsiteX45" fmla="*/ 27524 w 3962737"/>
              <a:gd name="connsiteY45" fmla="*/ 2224600 h 3415124"/>
              <a:gd name="connsiteX46" fmla="*/ 11687 w 3962737"/>
              <a:gd name="connsiteY46" fmla="*/ 2118014 h 3415124"/>
              <a:gd name="connsiteX47" fmla="*/ 315615 w 3962737"/>
              <a:gd name="connsiteY47" fmla="*/ 2248355 h 3415124"/>
              <a:gd name="connsiteX48" fmla="*/ 335715 w 3962737"/>
              <a:gd name="connsiteY48" fmla="*/ 1945646 h 3415124"/>
              <a:gd name="connsiteX49" fmla="*/ 516609 w 3962737"/>
              <a:gd name="connsiteY49" fmla="*/ 2317788 h 3415124"/>
              <a:gd name="connsiteX50" fmla="*/ 591525 w 3962737"/>
              <a:gd name="connsiteY50" fmla="*/ 2515128 h 3415124"/>
              <a:gd name="connsiteX51" fmla="*/ 903977 w 3962737"/>
              <a:gd name="connsiteY51" fmla="*/ 2661915 h 3415124"/>
              <a:gd name="connsiteX52" fmla="*/ 1139080 w 3962737"/>
              <a:gd name="connsiteY52" fmla="*/ 2724041 h 3415124"/>
              <a:gd name="connsiteX53" fmla="*/ 1209122 w 3962737"/>
              <a:gd name="connsiteY53" fmla="*/ 2551063 h 3415124"/>
              <a:gd name="connsiteX54" fmla="*/ 1357126 w 3962737"/>
              <a:gd name="connsiteY54" fmla="*/ 2155167 h 3415124"/>
              <a:gd name="connsiteX55" fmla="*/ 1338854 w 3962737"/>
              <a:gd name="connsiteY55" fmla="*/ 2040052 h 3415124"/>
              <a:gd name="connsiteX56" fmla="*/ 1529495 w 3962737"/>
              <a:gd name="connsiteY56" fmla="*/ 1602739 h 3415124"/>
              <a:gd name="connsiteX57" fmla="*/ 2028324 w 3962737"/>
              <a:gd name="connsiteY57" fmla="*/ 1396264 h 3415124"/>
              <a:gd name="connsiteX58" fmla="*/ 2199473 w 3962737"/>
              <a:gd name="connsiteY58" fmla="*/ 1197705 h 3415124"/>
              <a:gd name="connsiteX59" fmla="*/ 2141611 w 3962737"/>
              <a:gd name="connsiteY59" fmla="*/ 963213 h 3415124"/>
              <a:gd name="connsiteX60" fmla="*/ 2064259 w 3962737"/>
              <a:gd name="connsiteY60" fmla="*/ 848097 h 3415124"/>
              <a:gd name="connsiteX61" fmla="*/ 2028324 w 3962737"/>
              <a:gd name="connsiteY61" fmla="*/ 623958 h 3415124"/>
              <a:gd name="connsiteX62" fmla="*/ 2456503 w 3962737"/>
              <a:gd name="connsiteY62" fmla="*/ 880 h 3415124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892990 w 3962737"/>
              <a:gd name="connsiteY31" fmla="*/ 3405382 h 3405382"/>
              <a:gd name="connsiteX32" fmla="*/ 3087122 w 3962737"/>
              <a:gd name="connsiteY32" fmla="*/ 3405382 h 3405382"/>
              <a:gd name="connsiteX33" fmla="*/ 3087122 w 3962737"/>
              <a:gd name="connsiteY33" fmla="*/ 3398649 h 3405382"/>
              <a:gd name="connsiteX34" fmla="*/ 1524623 w 3962737"/>
              <a:gd name="connsiteY34" fmla="*/ 3395239 h 3405382"/>
              <a:gd name="connsiteX35" fmla="*/ 1546550 w 3962737"/>
              <a:gd name="connsiteY35" fmla="*/ 3029794 h 3405382"/>
              <a:gd name="connsiteX36" fmla="*/ 1191459 w 3962737"/>
              <a:gd name="connsiteY36" fmla="*/ 3297178 h 3405382"/>
              <a:gd name="connsiteX37" fmla="*/ 771201 w 3962737"/>
              <a:gd name="connsiteY37" fmla="*/ 3186326 h 3405382"/>
              <a:gd name="connsiteX38" fmla="*/ 580561 w 3962737"/>
              <a:gd name="connsiteY38" fmla="*/ 3080347 h 3405382"/>
              <a:gd name="connsiteX39" fmla="*/ 400885 w 3962737"/>
              <a:gd name="connsiteY39" fmla="*/ 2928078 h 3405382"/>
              <a:gd name="connsiteX40" fmla="*/ 444738 w 3962737"/>
              <a:gd name="connsiteY40" fmla="*/ 2772767 h 3405382"/>
              <a:gd name="connsiteX41" fmla="*/ 220600 w 3962737"/>
              <a:gd name="connsiteY41" fmla="*/ 2597963 h 3405382"/>
              <a:gd name="connsiteX42" fmla="*/ 116449 w 3962737"/>
              <a:gd name="connsiteY42" fmla="*/ 2491375 h 3405382"/>
              <a:gd name="connsiteX43" fmla="*/ 64677 w 3962737"/>
              <a:gd name="connsiteY43" fmla="*/ 2377479 h 3405382"/>
              <a:gd name="connsiteX44" fmla="*/ 27524 w 3962737"/>
              <a:gd name="connsiteY44" fmla="*/ 2224600 h 3405382"/>
              <a:gd name="connsiteX45" fmla="*/ 11687 w 3962737"/>
              <a:gd name="connsiteY45" fmla="*/ 2118014 h 3405382"/>
              <a:gd name="connsiteX46" fmla="*/ 315615 w 3962737"/>
              <a:gd name="connsiteY46" fmla="*/ 2248355 h 3405382"/>
              <a:gd name="connsiteX47" fmla="*/ 335715 w 3962737"/>
              <a:gd name="connsiteY47" fmla="*/ 1945646 h 3405382"/>
              <a:gd name="connsiteX48" fmla="*/ 516609 w 3962737"/>
              <a:gd name="connsiteY48" fmla="*/ 2317788 h 3405382"/>
              <a:gd name="connsiteX49" fmla="*/ 591525 w 3962737"/>
              <a:gd name="connsiteY49" fmla="*/ 2515128 h 3405382"/>
              <a:gd name="connsiteX50" fmla="*/ 903977 w 3962737"/>
              <a:gd name="connsiteY50" fmla="*/ 2661915 h 3405382"/>
              <a:gd name="connsiteX51" fmla="*/ 1139080 w 3962737"/>
              <a:gd name="connsiteY51" fmla="*/ 2724041 h 3405382"/>
              <a:gd name="connsiteX52" fmla="*/ 1209122 w 3962737"/>
              <a:gd name="connsiteY52" fmla="*/ 2551063 h 3405382"/>
              <a:gd name="connsiteX53" fmla="*/ 1357126 w 3962737"/>
              <a:gd name="connsiteY53" fmla="*/ 2155167 h 3405382"/>
              <a:gd name="connsiteX54" fmla="*/ 1338854 w 3962737"/>
              <a:gd name="connsiteY54" fmla="*/ 2040052 h 3405382"/>
              <a:gd name="connsiteX55" fmla="*/ 1529495 w 3962737"/>
              <a:gd name="connsiteY55" fmla="*/ 1602739 h 3405382"/>
              <a:gd name="connsiteX56" fmla="*/ 2028324 w 3962737"/>
              <a:gd name="connsiteY56" fmla="*/ 1396264 h 3405382"/>
              <a:gd name="connsiteX57" fmla="*/ 2199473 w 3962737"/>
              <a:gd name="connsiteY57" fmla="*/ 1197705 h 3405382"/>
              <a:gd name="connsiteX58" fmla="*/ 2141611 w 3962737"/>
              <a:gd name="connsiteY58" fmla="*/ 963213 h 3405382"/>
              <a:gd name="connsiteX59" fmla="*/ 2064259 w 3962737"/>
              <a:gd name="connsiteY59" fmla="*/ 848097 h 3405382"/>
              <a:gd name="connsiteX60" fmla="*/ 2028324 w 3962737"/>
              <a:gd name="connsiteY60" fmla="*/ 623958 h 3405382"/>
              <a:gd name="connsiteX61" fmla="*/ 2456503 w 3962737"/>
              <a:gd name="connsiteY61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3087122 w 3962737"/>
              <a:gd name="connsiteY32" fmla="*/ 3398649 h 3405382"/>
              <a:gd name="connsiteX33" fmla="*/ 1524623 w 3962737"/>
              <a:gd name="connsiteY33" fmla="*/ 3395239 h 3405382"/>
              <a:gd name="connsiteX34" fmla="*/ 1546550 w 3962737"/>
              <a:gd name="connsiteY34" fmla="*/ 3029794 h 3405382"/>
              <a:gd name="connsiteX35" fmla="*/ 1191459 w 3962737"/>
              <a:gd name="connsiteY35" fmla="*/ 3297178 h 3405382"/>
              <a:gd name="connsiteX36" fmla="*/ 771201 w 3962737"/>
              <a:gd name="connsiteY36" fmla="*/ 3186326 h 3405382"/>
              <a:gd name="connsiteX37" fmla="*/ 580561 w 3962737"/>
              <a:gd name="connsiteY37" fmla="*/ 3080347 h 3405382"/>
              <a:gd name="connsiteX38" fmla="*/ 400885 w 3962737"/>
              <a:gd name="connsiteY38" fmla="*/ 2928078 h 3405382"/>
              <a:gd name="connsiteX39" fmla="*/ 444738 w 3962737"/>
              <a:gd name="connsiteY39" fmla="*/ 2772767 h 3405382"/>
              <a:gd name="connsiteX40" fmla="*/ 220600 w 3962737"/>
              <a:gd name="connsiteY40" fmla="*/ 2597963 h 3405382"/>
              <a:gd name="connsiteX41" fmla="*/ 116449 w 3962737"/>
              <a:gd name="connsiteY41" fmla="*/ 2491375 h 3405382"/>
              <a:gd name="connsiteX42" fmla="*/ 64677 w 3962737"/>
              <a:gd name="connsiteY42" fmla="*/ 2377479 h 3405382"/>
              <a:gd name="connsiteX43" fmla="*/ 27524 w 3962737"/>
              <a:gd name="connsiteY43" fmla="*/ 2224600 h 3405382"/>
              <a:gd name="connsiteX44" fmla="*/ 11687 w 3962737"/>
              <a:gd name="connsiteY44" fmla="*/ 2118014 h 3405382"/>
              <a:gd name="connsiteX45" fmla="*/ 315615 w 3962737"/>
              <a:gd name="connsiteY45" fmla="*/ 2248355 h 3405382"/>
              <a:gd name="connsiteX46" fmla="*/ 335715 w 3962737"/>
              <a:gd name="connsiteY46" fmla="*/ 1945646 h 3405382"/>
              <a:gd name="connsiteX47" fmla="*/ 516609 w 3962737"/>
              <a:gd name="connsiteY47" fmla="*/ 2317788 h 3405382"/>
              <a:gd name="connsiteX48" fmla="*/ 591525 w 3962737"/>
              <a:gd name="connsiteY48" fmla="*/ 2515128 h 3405382"/>
              <a:gd name="connsiteX49" fmla="*/ 903977 w 3962737"/>
              <a:gd name="connsiteY49" fmla="*/ 2661915 h 3405382"/>
              <a:gd name="connsiteX50" fmla="*/ 1139080 w 3962737"/>
              <a:gd name="connsiteY50" fmla="*/ 2724041 h 3405382"/>
              <a:gd name="connsiteX51" fmla="*/ 1209122 w 3962737"/>
              <a:gd name="connsiteY51" fmla="*/ 2551063 h 3405382"/>
              <a:gd name="connsiteX52" fmla="*/ 1357126 w 3962737"/>
              <a:gd name="connsiteY52" fmla="*/ 2155167 h 3405382"/>
              <a:gd name="connsiteX53" fmla="*/ 1338854 w 3962737"/>
              <a:gd name="connsiteY53" fmla="*/ 2040052 h 3405382"/>
              <a:gd name="connsiteX54" fmla="*/ 1529495 w 3962737"/>
              <a:gd name="connsiteY54" fmla="*/ 1602739 h 3405382"/>
              <a:gd name="connsiteX55" fmla="*/ 2028324 w 3962737"/>
              <a:gd name="connsiteY55" fmla="*/ 1396264 h 3405382"/>
              <a:gd name="connsiteX56" fmla="*/ 2199473 w 3962737"/>
              <a:gd name="connsiteY56" fmla="*/ 1197705 h 3405382"/>
              <a:gd name="connsiteX57" fmla="*/ 2141611 w 3962737"/>
              <a:gd name="connsiteY57" fmla="*/ 963213 h 3405382"/>
              <a:gd name="connsiteX58" fmla="*/ 2064259 w 3962737"/>
              <a:gd name="connsiteY58" fmla="*/ 848097 h 3405382"/>
              <a:gd name="connsiteX59" fmla="*/ 2028324 w 3962737"/>
              <a:gd name="connsiteY59" fmla="*/ 623958 h 3405382"/>
              <a:gd name="connsiteX60" fmla="*/ 2456503 w 3962737"/>
              <a:gd name="connsiteY60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1524623 w 3962737"/>
              <a:gd name="connsiteY32" fmla="*/ 3395239 h 3405382"/>
              <a:gd name="connsiteX33" fmla="*/ 1546550 w 3962737"/>
              <a:gd name="connsiteY33" fmla="*/ 3029794 h 3405382"/>
              <a:gd name="connsiteX34" fmla="*/ 1191459 w 3962737"/>
              <a:gd name="connsiteY34" fmla="*/ 3297178 h 3405382"/>
              <a:gd name="connsiteX35" fmla="*/ 771201 w 3962737"/>
              <a:gd name="connsiteY35" fmla="*/ 3186326 h 3405382"/>
              <a:gd name="connsiteX36" fmla="*/ 580561 w 3962737"/>
              <a:gd name="connsiteY36" fmla="*/ 3080347 h 3405382"/>
              <a:gd name="connsiteX37" fmla="*/ 400885 w 3962737"/>
              <a:gd name="connsiteY37" fmla="*/ 2928078 h 3405382"/>
              <a:gd name="connsiteX38" fmla="*/ 444738 w 3962737"/>
              <a:gd name="connsiteY38" fmla="*/ 2772767 h 3405382"/>
              <a:gd name="connsiteX39" fmla="*/ 220600 w 3962737"/>
              <a:gd name="connsiteY39" fmla="*/ 2597963 h 3405382"/>
              <a:gd name="connsiteX40" fmla="*/ 116449 w 3962737"/>
              <a:gd name="connsiteY40" fmla="*/ 2491375 h 3405382"/>
              <a:gd name="connsiteX41" fmla="*/ 64677 w 3962737"/>
              <a:gd name="connsiteY41" fmla="*/ 2377479 h 3405382"/>
              <a:gd name="connsiteX42" fmla="*/ 27524 w 3962737"/>
              <a:gd name="connsiteY42" fmla="*/ 2224600 h 3405382"/>
              <a:gd name="connsiteX43" fmla="*/ 11687 w 3962737"/>
              <a:gd name="connsiteY43" fmla="*/ 2118014 h 3405382"/>
              <a:gd name="connsiteX44" fmla="*/ 315615 w 3962737"/>
              <a:gd name="connsiteY44" fmla="*/ 2248355 h 3405382"/>
              <a:gd name="connsiteX45" fmla="*/ 335715 w 3962737"/>
              <a:gd name="connsiteY45" fmla="*/ 1945646 h 3405382"/>
              <a:gd name="connsiteX46" fmla="*/ 516609 w 3962737"/>
              <a:gd name="connsiteY46" fmla="*/ 2317788 h 3405382"/>
              <a:gd name="connsiteX47" fmla="*/ 591525 w 3962737"/>
              <a:gd name="connsiteY47" fmla="*/ 2515128 h 3405382"/>
              <a:gd name="connsiteX48" fmla="*/ 903977 w 3962737"/>
              <a:gd name="connsiteY48" fmla="*/ 2661915 h 3405382"/>
              <a:gd name="connsiteX49" fmla="*/ 1139080 w 3962737"/>
              <a:gd name="connsiteY49" fmla="*/ 2724041 h 3405382"/>
              <a:gd name="connsiteX50" fmla="*/ 1209122 w 3962737"/>
              <a:gd name="connsiteY50" fmla="*/ 2551063 h 3405382"/>
              <a:gd name="connsiteX51" fmla="*/ 1357126 w 3962737"/>
              <a:gd name="connsiteY51" fmla="*/ 2155167 h 3405382"/>
              <a:gd name="connsiteX52" fmla="*/ 1338854 w 3962737"/>
              <a:gd name="connsiteY52" fmla="*/ 2040052 h 3405382"/>
              <a:gd name="connsiteX53" fmla="*/ 1529495 w 3962737"/>
              <a:gd name="connsiteY53" fmla="*/ 1602739 h 3405382"/>
              <a:gd name="connsiteX54" fmla="*/ 2028324 w 3962737"/>
              <a:gd name="connsiteY54" fmla="*/ 1396264 h 3405382"/>
              <a:gd name="connsiteX55" fmla="*/ 2199473 w 3962737"/>
              <a:gd name="connsiteY55" fmla="*/ 1197705 h 3405382"/>
              <a:gd name="connsiteX56" fmla="*/ 2141611 w 3962737"/>
              <a:gd name="connsiteY56" fmla="*/ 963213 h 3405382"/>
              <a:gd name="connsiteX57" fmla="*/ 2064259 w 3962737"/>
              <a:gd name="connsiteY57" fmla="*/ 848097 h 3405382"/>
              <a:gd name="connsiteX58" fmla="*/ 2028324 w 3962737"/>
              <a:gd name="connsiteY58" fmla="*/ 623958 h 3405382"/>
              <a:gd name="connsiteX59" fmla="*/ 2456503 w 3962737"/>
              <a:gd name="connsiteY59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1524623 w 3962737"/>
              <a:gd name="connsiteY31" fmla="*/ 3395239 h 3405382"/>
              <a:gd name="connsiteX32" fmla="*/ 1546550 w 3962737"/>
              <a:gd name="connsiteY32" fmla="*/ 3029794 h 3405382"/>
              <a:gd name="connsiteX33" fmla="*/ 1191459 w 3962737"/>
              <a:gd name="connsiteY33" fmla="*/ 3297178 h 3405382"/>
              <a:gd name="connsiteX34" fmla="*/ 771201 w 3962737"/>
              <a:gd name="connsiteY34" fmla="*/ 3186326 h 3405382"/>
              <a:gd name="connsiteX35" fmla="*/ 580561 w 3962737"/>
              <a:gd name="connsiteY35" fmla="*/ 3080347 h 3405382"/>
              <a:gd name="connsiteX36" fmla="*/ 400885 w 3962737"/>
              <a:gd name="connsiteY36" fmla="*/ 2928078 h 3405382"/>
              <a:gd name="connsiteX37" fmla="*/ 444738 w 3962737"/>
              <a:gd name="connsiteY37" fmla="*/ 2772767 h 3405382"/>
              <a:gd name="connsiteX38" fmla="*/ 220600 w 3962737"/>
              <a:gd name="connsiteY38" fmla="*/ 2597963 h 3405382"/>
              <a:gd name="connsiteX39" fmla="*/ 116449 w 3962737"/>
              <a:gd name="connsiteY39" fmla="*/ 2491375 h 3405382"/>
              <a:gd name="connsiteX40" fmla="*/ 64677 w 3962737"/>
              <a:gd name="connsiteY40" fmla="*/ 2377479 h 3405382"/>
              <a:gd name="connsiteX41" fmla="*/ 27524 w 3962737"/>
              <a:gd name="connsiteY41" fmla="*/ 2224600 h 3405382"/>
              <a:gd name="connsiteX42" fmla="*/ 11687 w 3962737"/>
              <a:gd name="connsiteY42" fmla="*/ 2118014 h 3405382"/>
              <a:gd name="connsiteX43" fmla="*/ 315615 w 3962737"/>
              <a:gd name="connsiteY43" fmla="*/ 2248355 h 3405382"/>
              <a:gd name="connsiteX44" fmla="*/ 335715 w 3962737"/>
              <a:gd name="connsiteY44" fmla="*/ 1945646 h 3405382"/>
              <a:gd name="connsiteX45" fmla="*/ 516609 w 3962737"/>
              <a:gd name="connsiteY45" fmla="*/ 2317788 h 3405382"/>
              <a:gd name="connsiteX46" fmla="*/ 591525 w 3962737"/>
              <a:gd name="connsiteY46" fmla="*/ 2515128 h 3405382"/>
              <a:gd name="connsiteX47" fmla="*/ 903977 w 3962737"/>
              <a:gd name="connsiteY47" fmla="*/ 2661915 h 3405382"/>
              <a:gd name="connsiteX48" fmla="*/ 1139080 w 3962737"/>
              <a:gd name="connsiteY48" fmla="*/ 2724041 h 3405382"/>
              <a:gd name="connsiteX49" fmla="*/ 1209122 w 3962737"/>
              <a:gd name="connsiteY49" fmla="*/ 2551063 h 3405382"/>
              <a:gd name="connsiteX50" fmla="*/ 1357126 w 3962737"/>
              <a:gd name="connsiteY50" fmla="*/ 2155167 h 3405382"/>
              <a:gd name="connsiteX51" fmla="*/ 1338854 w 3962737"/>
              <a:gd name="connsiteY51" fmla="*/ 2040052 h 3405382"/>
              <a:gd name="connsiteX52" fmla="*/ 1529495 w 3962737"/>
              <a:gd name="connsiteY52" fmla="*/ 1602739 h 3405382"/>
              <a:gd name="connsiteX53" fmla="*/ 2028324 w 3962737"/>
              <a:gd name="connsiteY53" fmla="*/ 1396264 h 3405382"/>
              <a:gd name="connsiteX54" fmla="*/ 2199473 w 3962737"/>
              <a:gd name="connsiteY54" fmla="*/ 1197705 h 3405382"/>
              <a:gd name="connsiteX55" fmla="*/ 2141611 w 3962737"/>
              <a:gd name="connsiteY55" fmla="*/ 963213 h 3405382"/>
              <a:gd name="connsiteX56" fmla="*/ 2064259 w 3962737"/>
              <a:gd name="connsiteY56" fmla="*/ 848097 h 3405382"/>
              <a:gd name="connsiteX57" fmla="*/ 2028324 w 3962737"/>
              <a:gd name="connsiteY57" fmla="*/ 623958 h 3405382"/>
              <a:gd name="connsiteX58" fmla="*/ 2456503 w 3962737"/>
              <a:gd name="connsiteY58" fmla="*/ 880 h 3405382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14289"/>
              <a:gd name="connsiteX1" fmla="*/ 2387676 w 3962737"/>
              <a:gd name="connsiteY1" fmla="*/ 2323881 h 3414289"/>
              <a:gd name="connsiteX2" fmla="*/ 2407168 w 3962737"/>
              <a:gd name="connsiteY2" fmla="*/ 1951127 h 3414289"/>
              <a:gd name="connsiteX3" fmla="*/ 2451628 w 3962737"/>
              <a:gd name="connsiteY3" fmla="*/ 1732472 h 3414289"/>
              <a:gd name="connsiteX4" fmla="*/ 2359660 w 3962737"/>
              <a:gd name="connsiteY4" fmla="*/ 1601519 h 3414289"/>
              <a:gd name="connsiteX5" fmla="*/ 2409603 w 3962737"/>
              <a:gd name="connsiteY5" fmla="*/ 1549141 h 3414289"/>
              <a:gd name="connsiteX6" fmla="*/ 2199473 w 3962737"/>
              <a:gd name="connsiteY6" fmla="*/ 1297594 h 3414289"/>
              <a:gd name="connsiteX7" fmla="*/ 2797583 w 3962737"/>
              <a:gd name="connsiteY7" fmla="*/ 1197705 h 3414289"/>
              <a:gd name="connsiteX8" fmla="*/ 2595371 w 3962737"/>
              <a:gd name="connsiteY8" fmla="*/ 1541222 h 3414289"/>
              <a:gd name="connsiteX9" fmla="*/ 2652622 w 3962737"/>
              <a:gd name="connsiteY9" fmla="*/ 1583858 h 3414289"/>
              <a:gd name="connsiteX10" fmla="*/ 2583189 w 3962737"/>
              <a:gd name="connsiteY10" fmla="*/ 1720289 h 3414289"/>
              <a:gd name="connsiteX11" fmla="*/ 2674549 w 3962737"/>
              <a:gd name="connsiteY11" fmla="*/ 2061370 h 3414289"/>
              <a:gd name="connsiteX12" fmla="*/ 2692821 w 3962737"/>
              <a:gd name="connsiteY12" fmla="*/ 2396360 h 3414289"/>
              <a:gd name="connsiteX13" fmla="*/ 2797583 w 3962737"/>
              <a:gd name="connsiteY13" fmla="*/ 1197705 h 3414289"/>
              <a:gd name="connsiteX14" fmla="*/ 2456503 w 3962737"/>
              <a:gd name="connsiteY14" fmla="*/ 880 h 3414289"/>
              <a:gd name="connsiteX15" fmla="*/ 2877980 w 3962737"/>
              <a:gd name="connsiteY15" fmla="*/ 275571 h 3414289"/>
              <a:gd name="connsiteX16" fmla="*/ 2910261 w 3962737"/>
              <a:gd name="connsiteY16" fmla="*/ 619697 h 3414289"/>
              <a:gd name="connsiteX17" fmla="*/ 2862143 w 3962737"/>
              <a:gd name="connsiteY17" fmla="*/ 828608 h 3414289"/>
              <a:gd name="connsiteX18" fmla="*/ 2801846 w 3962737"/>
              <a:gd name="connsiteY18" fmla="*/ 946158 h 3414289"/>
              <a:gd name="connsiteX19" fmla="*/ 2753120 w 3962737"/>
              <a:gd name="connsiteY19" fmla="*/ 1147761 h 3414289"/>
              <a:gd name="connsiteX20" fmla="*/ 2974212 w 3962737"/>
              <a:gd name="connsiteY20" fmla="*/ 1296374 h 3414289"/>
              <a:gd name="connsiteX21" fmla="*/ 3169117 w 3962737"/>
              <a:gd name="connsiteY21" fmla="*/ 1359720 h 3414289"/>
              <a:gd name="connsiteX22" fmla="*/ 3517504 w 3962737"/>
              <a:gd name="connsiteY22" fmla="*/ 1458998 h 3414289"/>
              <a:gd name="connsiteX23" fmla="*/ 3716672 w 3962737"/>
              <a:gd name="connsiteY23" fmla="*/ 1680091 h 3414289"/>
              <a:gd name="connsiteX24" fmla="*/ 3768442 w 3962737"/>
              <a:gd name="connsiteY24" fmla="*/ 1891438 h 3414289"/>
              <a:gd name="connsiteX25" fmla="*/ 3870158 w 3962737"/>
              <a:gd name="connsiteY25" fmla="*/ 2217901 h 3414289"/>
              <a:gd name="connsiteX26" fmla="*/ 3891475 w 3962737"/>
              <a:gd name="connsiteY26" fmla="*/ 2403516 h 3414289"/>
              <a:gd name="connsiteX27" fmla="*/ 3892990 w 3962737"/>
              <a:gd name="connsiteY27" fmla="*/ 2409750 h 3414289"/>
              <a:gd name="connsiteX28" fmla="*/ 3940615 w 3962737"/>
              <a:gd name="connsiteY28" fmla="*/ 2805307 h 3414289"/>
              <a:gd name="connsiteX29" fmla="*/ 3962737 w 3962737"/>
              <a:gd name="connsiteY29" fmla="*/ 3129157 h 3414289"/>
              <a:gd name="connsiteX30" fmla="*/ 3905587 w 3962737"/>
              <a:gd name="connsiteY30" fmla="*/ 3405382 h 3414289"/>
              <a:gd name="connsiteX31" fmla="*/ 1505573 w 3962737"/>
              <a:gd name="connsiteY31" fmla="*/ 3414289 h 3414289"/>
              <a:gd name="connsiteX32" fmla="*/ 1546550 w 3962737"/>
              <a:gd name="connsiteY32" fmla="*/ 3029794 h 3414289"/>
              <a:gd name="connsiteX33" fmla="*/ 1191459 w 3962737"/>
              <a:gd name="connsiteY33" fmla="*/ 3297178 h 3414289"/>
              <a:gd name="connsiteX34" fmla="*/ 771201 w 3962737"/>
              <a:gd name="connsiteY34" fmla="*/ 3186326 h 3414289"/>
              <a:gd name="connsiteX35" fmla="*/ 580561 w 3962737"/>
              <a:gd name="connsiteY35" fmla="*/ 3080347 h 3414289"/>
              <a:gd name="connsiteX36" fmla="*/ 400885 w 3962737"/>
              <a:gd name="connsiteY36" fmla="*/ 2928078 h 3414289"/>
              <a:gd name="connsiteX37" fmla="*/ 444738 w 3962737"/>
              <a:gd name="connsiteY37" fmla="*/ 2772767 h 3414289"/>
              <a:gd name="connsiteX38" fmla="*/ 220600 w 3962737"/>
              <a:gd name="connsiteY38" fmla="*/ 2597963 h 3414289"/>
              <a:gd name="connsiteX39" fmla="*/ 116449 w 3962737"/>
              <a:gd name="connsiteY39" fmla="*/ 2491375 h 3414289"/>
              <a:gd name="connsiteX40" fmla="*/ 64677 w 3962737"/>
              <a:gd name="connsiteY40" fmla="*/ 2377479 h 3414289"/>
              <a:gd name="connsiteX41" fmla="*/ 27524 w 3962737"/>
              <a:gd name="connsiteY41" fmla="*/ 2224600 h 3414289"/>
              <a:gd name="connsiteX42" fmla="*/ 11687 w 3962737"/>
              <a:gd name="connsiteY42" fmla="*/ 2118014 h 3414289"/>
              <a:gd name="connsiteX43" fmla="*/ 315615 w 3962737"/>
              <a:gd name="connsiteY43" fmla="*/ 2248355 h 3414289"/>
              <a:gd name="connsiteX44" fmla="*/ 335715 w 3962737"/>
              <a:gd name="connsiteY44" fmla="*/ 1945646 h 3414289"/>
              <a:gd name="connsiteX45" fmla="*/ 516609 w 3962737"/>
              <a:gd name="connsiteY45" fmla="*/ 2317788 h 3414289"/>
              <a:gd name="connsiteX46" fmla="*/ 591525 w 3962737"/>
              <a:gd name="connsiteY46" fmla="*/ 2515128 h 3414289"/>
              <a:gd name="connsiteX47" fmla="*/ 903977 w 3962737"/>
              <a:gd name="connsiteY47" fmla="*/ 2661915 h 3414289"/>
              <a:gd name="connsiteX48" fmla="*/ 1139080 w 3962737"/>
              <a:gd name="connsiteY48" fmla="*/ 2724041 h 3414289"/>
              <a:gd name="connsiteX49" fmla="*/ 1209122 w 3962737"/>
              <a:gd name="connsiteY49" fmla="*/ 2551063 h 3414289"/>
              <a:gd name="connsiteX50" fmla="*/ 1357126 w 3962737"/>
              <a:gd name="connsiteY50" fmla="*/ 2155167 h 3414289"/>
              <a:gd name="connsiteX51" fmla="*/ 1338854 w 3962737"/>
              <a:gd name="connsiteY51" fmla="*/ 2040052 h 3414289"/>
              <a:gd name="connsiteX52" fmla="*/ 1529495 w 3962737"/>
              <a:gd name="connsiteY52" fmla="*/ 1602739 h 3414289"/>
              <a:gd name="connsiteX53" fmla="*/ 2028324 w 3962737"/>
              <a:gd name="connsiteY53" fmla="*/ 1396264 h 3414289"/>
              <a:gd name="connsiteX54" fmla="*/ 2199473 w 3962737"/>
              <a:gd name="connsiteY54" fmla="*/ 1197705 h 3414289"/>
              <a:gd name="connsiteX55" fmla="*/ 2141611 w 3962737"/>
              <a:gd name="connsiteY55" fmla="*/ 963213 h 3414289"/>
              <a:gd name="connsiteX56" fmla="*/ 2064259 w 3962737"/>
              <a:gd name="connsiteY56" fmla="*/ 848097 h 3414289"/>
              <a:gd name="connsiteX57" fmla="*/ 2028324 w 3962737"/>
              <a:gd name="connsiteY57" fmla="*/ 623958 h 3414289"/>
              <a:gd name="connsiteX58" fmla="*/ 2456503 w 3962737"/>
              <a:gd name="connsiteY58" fmla="*/ 880 h 341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62737" h="3414289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44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B479-9399-76E3-A879-4BE6BCEDCFC9}"/>
              </a:ext>
            </a:extLst>
          </p:cNvPr>
          <p:cNvSpPr txBox="1"/>
          <p:nvPr/>
        </p:nvSpPr>
        <p:spPr>
          <a:xfrm>
            <a:off x="4209977" y="5210902"/>
            <a:ext cx="7545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It's almost the same code, but we wrap our iteration within a function, in which we also store the result array. In this way, we can assure the function doesn't modify anything outside its scope. It only creates a variable to process its own information, and once the execution is finished, the variable is gone too.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96394-4D4F-095B-03E4-5C5B5AFC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10" y="0"/>
            <a:ext cx="855219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528279"/>
            <a:ext cx="11573197" cy="535477"/>
          </a:xfrm>
        </p:spPr>
        <p:txBody>
          <a:bodyPr/>
          <a:lstStyle/>
          <a:p>
            <a:r>
              <a:rPr lang="en-US" sz="5400" i="0" dirty="0" err="1">
                <a:solidFill>
                  <a:srgbClr val="FF0000"/>
                </a:solidFill>
                <a:effectLst/>
                <a:latin typeface="Regular Bold"/>
              </a:rPr>
              <a:t>Proqramlaşdırma</a:t>
            </a:r>
            <a:r>
              <a:rPr lang="en-US" sz="5400" i="0" dirty="0">
                <a:solidFill>
                  <a:srgbClr val="FF0000"/>
                </a:solidFill>
                <a:effectLst/>
                <a:latin typeface="Regular Bold"/>
              </a:rPr>
              <a:t> </a:t>
            </a:r>
            <a:r>
              <a:rPr lang="en-US" sz="5400" i="0" dirty="0" err="1">
                <a:solidFill>
                  <a:srgbClr val="FF0000"/>
                </a:solidFill>
                <a:effectLst/>
                <a:latin typeface="Regular Bold"/>
              </a:rPr>
              <a:t>platformaları</a:t>
            </a:r>
            <a:r>
              <a:rPr lang="en-US" sz="5400" i="0" dirty="0">
                <a:solidFill>
                  <a:srgbClr val="FF0000"/>
                </a:solidFill>
                <a:effectLst/>
                <a:latin typeface="Regular Bold"/>
              </a:rPr>
              <a:t>.</a:t>
            </a:r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C9AE3CE6-E9A7-43FB-912E-DB5C5BBDA786}"/>
              </a:ext>
            </a:extLst>
          </p:cNvPr>
          <p:cNvSpPr/>
          <p:nvPr/>
        </p:nvSpPr>
        <p:spPr>
          <a:xfrm>
            <a:off x="1237961" y="3648751"/>
            <a:ext cx="1357103" cy="99780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01BEAA-C8BB-4DF2-B839-EFA1094C568C}"/>
              </a:ext>
            </a:extLst>
          </p:cNvPr>
          <p:cNvSpPr/>
          <p:nvPr/>
        </p:nvSpPr>
        <p:spPr>
          <a:xfrm>
            <a:off x="3337198" y="3648751"/>
            <a:ext cx="1357103" cy="99780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944D9C8B-17DF-41AA-85A9-0426E28BE476}"/>
              </a:ext>
            </a:extLst>
          </p:cNvPr>
          <p:cNvSpPr/>
          <p:nvPr/>
        </p:nvSpPr>
        <p:spPr>
          <a:xfrm>
            <a:off x="5436435" y="3648751"/>
            <a:ext cx="1357103" cy="99780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0A7DE13F-4F53-4E52-A08B-7BC928BCB7C7}"/>
              </a:ext>
            </a:extLst>
          </p:cNvPr>
          <p:cNvSpPr/>
          <p:nvPr/>
        </p:nvSpPr>
        <p:spPr>
          <a:xfrm>
            <a:off x="7535672" y="3648751"/>
            <a:ext cx="1357103" cy="99780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26B6C53C-2047-4792-920B-D5CE88D6B497}"/>
              </a:ext>
            </a:extLst>
          </p:cNvPr>
          <p:cNvSpPr/>
          <p:nvPr/>
        </p:nvSpPr>
        <p:spPr>
          <a:xfrm>
            <a:off x="9634908" y="3648751"/>
            <a:ext cx="1357103" cy="997808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oup 46">
            <a:extLst>
              <a:ext uri="{FF2B5EF4-FFF2-40B4-BE49-F238E27FC236}">
                <a16:creationId xmlns:a16="http://schemas.microsoft.com/office/drawing/2014/main" id="{6DCA7CB0-038F-4D26-A516-FAE27F63D4EC}"/>
              </a:ext>
            </a:extLst>
          </p:cNvPr>
          <p:cNvGrpSpPr/>
          <p:nvPr/>
        </p:nvGrpSpPr>
        <p:grpSpPr>
          <a:xfrm>
            <a:off x="800225" y="3436568"/>
            <a:ext cx="10610514" cy="1653227"/>
            <a:chOff x="819275" y="2853760"/>
            <a:chExt cx="10610514" cy="2236035"/>
          </a:xfrm>
        </p:grpSpPr>
        <p:sp>
          <p:nvSpPr>
            <p:cNvPr id="14" name="Block Arc 41">
              <a:extLst>
                <a:ext uri="{FF2B5EF4-FFF2-40B4-BE49-F238E27FC236}">
                  <a16:creationId xmlns:a16="http://schemas.microsoft.com/office/drawing/2014/main" id="{CE84BDFF-E12C-4CE7-B05F-B6EFC1AD7E2B}"/>
                </a:ext>
              </a:extLst>
            </p:cNvPr>
            <p:cNvSpPr/>
            <p:nvPr/>
          </p:nvSpPr>
          <p:spPr>
            <a:xfrm>
              <a:off x="819275" y="2853760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42">
              <a:extLst>
                <a:ext uri="{FF2B5EF4-FFF2-40B4-BE49-F238E27FC236}">
                  <a16:creationId xmlns:a16="http://schemas.microsoft.com/office/drawing/2014/main" id="{72F75350-0404-4A81-8BA8-AC9B04AA6C92}"/>
                </a:ext>
              </a:extLst>
            </p:cNvPr>
            <p:cNvSpPr/>
            <p:nvPr/>
          </p:nvSpPr>
          <p:spPr>
            <a:xfrm rot="10800000">
              <a:off x="2923263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43">
              <a:extLst>
                <a:ext uri="{FF2B5EF4-FFF2-40B4-BE49-F238E27FC236}">
                  <a16:creationId xmlns:a16="http://schemas.microsoft.com/office/drawing/2014/main" id="{24537D99-CABE-4EBB-A058-FD61947CF143}"/>
                </a:ext>
              </a:extLst>
            </p:cNvPr>
            <p:cNvSpPr/>
            <p:nvPr/>
          </p:nvSpPr>
          <p:spPr>
            <a:xfrm>
              <a:off x="5027252" y="2853760"/>
              <a:ext cx="2194560" cy="2194560"/>
            </a:xfrm>
            <a:prstGeom prst="blockArc">
              <a:avLst>
                <a:gd name="adj1" fmla="val 10739800"/>
                <a:gd name="adj2" fmla="val 44603"/>
                <a:gd name="adj3" fmla="val 38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44">
              <a:extLst>
                <a:ext uri="{FF2B5EF4-FFF2-40B4-BE49-F238E27FC236}">
                  <a16:creationId xmlns:a16="http://schemas.microsoft.com/office/drawing/2014/main" id="{7DA6A9AD-E431-4F25-AC62-2985E4458742}"/>
                </a:ext>
              </a:extLst>
            </p:cNvPr>
            <p:cNvSpPr/>
            <p:nvPr/>
          </p:nvSpPr>
          <p:spPr>
            <a:xfrm rot="10800000">
              <a:off x="7131240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45">
              <a:extLst>
                <a:ext uri="{FF2B5EF4-FFF2-40B4-BE49-F238E27FC236}">
                  <a16:creationId xmlns:a16="http://schemas.microsoft.com/office/drawing/2014/main" id="{F5F4427E-00BE-4FB6-A5EA-F545DD014EDB}"/>
                </a:ext>
              </a:extLst>
            </p:cNvPr>
            <p:cNvSpPr/>
            <p:nvPr/>
          </p:nvSpPr>
          <p:spPr>
            <a:xfrm>
              <a:off x="9235229" y="2895235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0A702F-0407-8C9A-59CC-183BF5BACA48}"/>
              </a:ext>
            </a:extLst>
          </p:cNvPr>
          <p:cNvSpPr txBox="1"/>
          <p:nvPr/>
        </p:nvSpPr>
        <p:spPr>
          <a:xfrm>
            <a:off x="1237961" y="1349485"/>
            <a:ext cx="1026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Tərtibatçıların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layihələri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kodlaşdırmaq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üçün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istifadə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etdiyi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ən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populyar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platforma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B562-8372-2D6F-7027-710F25CE8F04}"/>
              </a:ext>
            </a:extLst>
          </p:cNvPr>
          <p:cNvSpPr txBox="1"/>
          <p:nvPr/>
        </p:nvSpPr>
        <p:spPr>
          <a:xfrm>
            <a:off x="7783554" y="3874954"/>
            <a:ext cx="102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E0618"/>
                </a:solidFill>
                <a:effectLst/>
                <a:latin typeface="Proxima Nova"/>
              </a:rPr>
              <a:t>Raspberry Pi (39%)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65A0D4-59B0-1604-ADCD-3DEF1DDA3EA0}"/>
              </a:ext>
            </a:extLst>
          </p:cNvPr>
          <p:cNvSpPr txBox="1"/>
          <p:nvPr/>
        </p:nvSpPr>
        <p:spPr>
          <a:xfrm>
            <a:off x="5784469" y="3919002"/>
            <a:ext cx="67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E0618"/>
                </a:solidFill>
                <a:effectLst/>
                <a:latin typeface="Proxima Nova"/>
              </a:rPr>
              <a:t>macOS (50%)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BCD307-6343-EAE8-FCFE-EE2658DC7F3C}"/>
              </a:ext>
            </a:extLst>
          </p:cNvPr>
          <p:cNvSpPr txBox="1"/>
          <p:nvPr/>
        </p:nvSpPr>
        <p:spPr>
          <a:xfrm>
            <a:off x="3640242" y="3874954"/>
            <a:ext cx="833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E0618"/>
                </a:solidFill>
                <a:effectLst/>
                <a:latin typeface="Proxima Nova"/>
              </a:rPr>
              <a:t>Windows (77%)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CC78E8-2B18-D9E3-21C1-D6C2F378A1CB}"/>
              </a:ext>
            </a:extLst>
          </p:cNvPr>
          <p:cNvSpPr txBox="1"/>
          <p:nvPr/>
        </p:nvSpPr>
        <p:spPr>
          <a:xfrm>
            <a:off x="9925109" y="3824489"/>
            <a:ext cx="10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E0618"/>
                </a:solidFill>
                <a:effectLst/>
                <a:latin typeface="Proxima Nova"/>
              </a:rPr>
              <a:t>Docker Container (37%)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97F82-6746-9DD4-69D3-74FBEC9670A9}"/>
              </a:ext>
            </a:extLst>
          </p:cNvPr>
          <p:cNvSpPr txBox="1"/>
          <p:nvPr/>
        </p:nvSpPr>
        <p:spPr>
          <a:xfrm>
            <a:off x="1600626" y="3902776"/>
            <a:ext cx="74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0" dirty="0">
                <a:solidFill>
                  <a:srgbClr val="0E0618"/>
                </a:solidFill>
                <a:effectLst/>
                <a:latin typeface="Proxima Nova"/>
              </a:rPr>
              <a:t>Linux (80%)</a:t>
            </a: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DFC42695-0B8D-2954-6BB9-FCAB4A38F99A}"/>
              </a:ext>
            </a:extLst>
          </p:cNvPr>
          <p:cNvGrpSpPr/>
          <p:nvPr/>
        </p:nvGrpSpPr>
        <p:grpSpPr>
          <a:xfrm>
            <a:off x="0" y="1231240"/>
            <a:ext cx="12192000" cy="5626760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92149EB-11B4-985B-A776-162B612BE85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833D186-0977-E7E2-BAE7-73B0DE0BAB54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3C892E-7965-A558-836B-D977F5BCEEE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22A27-97FD-F0DC-A593-1C62853624B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87EA4B-75A4-0470-1EFA-EA9EF3E7138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A67C27-4B59-9FFA-F3AB-D3A112F0D0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A780F0-0EA8-7CFE-20D5-0F1564FB61BC}"/>
                </a:ext>
              </a:extLst>
            </p:cNvPr>
            <p:cNvSpPr/>
            <p:nvPr/>
          </p:nvSpPr>
          <p:spPr>
            <a:xfrm>
              <a:off x="2747714" y="910967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Proqram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təminatı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,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qısaca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kompüterləri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işə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salmaq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və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müəyyən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tapşırıqları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yerinə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yetirmək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üçün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istifadə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olunan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təlimatlar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toplusu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kimi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izah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edilir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.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Məlumat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və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ya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proqramlaşdırmadan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ibarət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proqram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təminatı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bir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cihazda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işləyən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və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bir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çox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sahələr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üçün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hazırlana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bilən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tətbiqlər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,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skriptlər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və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proqramlar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üçün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istifadə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edilən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termindir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.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Proqram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təminatı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dəyişən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hissə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kimi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 </a:t>
              </a:r>
              <a:r>
                <a:rPr lang="en-US" sz="2800" b="0" i="0" dirty="0" err="1">
                  <a:effectLst/>
                  <a:latin typeface="Poppins" panose="00000500000000000000" pitchFamily="2" charset="0"/>
                </a:rPr>
                <a:t>görünür</a:t>
              </a:r>
              <a:r>
                <a:rPr lang="en-US" sz="2800" b="0" i="0" dirty="0">
                  <a:effectLst/>
                  <a:latin typeface="Poppins" panose="00000500000000000000" pitchFamily="2" charset="0"/>
                </a:rPr>
                <a:t>.</a:t>
              </a:r>
              <a:endParaRPr lang="en-US" sz="28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09A478-4E04-A2CD-59E3-A0EC0B5271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590A7B8-03A5-37BA-AB3D-9CDB5778CC74}"/>
              </a:ext>
            </a:extLst>
          </p:cNvPr>
          <p:cNvSpPr txBox="1">
            <a:spLocks/>
          </p:cNvSpPr>
          <p:nvPr/>
        </p:nvSpPr>
        <p:spPr>
          <a:xfrm>
            <a:off x="-48872" y="-2754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 err="1">
                <a:latin typeface="Regular Bold"/>
              </a:rPr>
              <a:t>Proqramlaşdırma</a:t>
            </a:r>
            <a:r>
              <a:rPr lang="en-US" sz="5400" b="1" dirty="0">
                <a:latin typeface="Regular Bold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6526A9-15DC-4E44-08F3-ED60BA989688}"/>
              </a:ext>
            </a:extLst>
          </p:cNvPr>
          <p:cNvSpPr/>
          <p:nvPr/>
        </p:nvSpPr>
        <p:spPr>
          <a:xfrm>
            <a:off x="-1" y="763631"/>
            <a:ext cx="12191999" cy="36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Proqramlaşdırma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3200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nədir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1603"/>
            <a:ext cx="11573197" cy="920053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Proqram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nux Libertine"/>
              </a:rPr>
              <a:t>təminatı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CBA23DBE-92F8-AE46-4B9C-87A25AFFA6E9}"/>
              </a:ext>
            </a:extLst>
          </p:cNvPr>
          <p:cNvGrpSpPr/>
          <p:nvPr/>
        </p:nvGrpSpPr>
        <p:grpSpPr>
          <a:xfrm>
            <a:off x="1130968" y="991657"/>
            <a:ext cx="8614611" cy="5866344"/>
            <a:chOff x="5745956" y="3501865"/>
            <a:chExt cx="2146216" cy="2895189"/>
          </a:xfrm>
        </p:grpSpPr>
        <p:sp>
          <p:nvSpPr>
            <p:cNvPr id="47" name="Freeform: Shape 2">
              <a:extLst>
                <a:ext uri="{FF2B5EF4-FFF2-40B4-BE49-F238E27FC236}">
                  <a16:creationId xmlns:a16="http://schemas.microsoft.com/office/drawing/2014/main" id="{58D06EF5-402D-FB29-D458-2F70F2162DF5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">
              <a:extLst>
                <a:ext uri="{FF2B5EF4-FFF2-40B4-BE49-F238E27FC236}">
                  <a16:creationId xmlns:a16="http://schemas.microsoft.com/office/drawing/2014/main" id="{3C9A47B0-D687-C9F2-7B7B-5A99855A20A5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9C42F8AF-1C1C-64E0-0569-F05863E1513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:a16="http://schemas.microsoft.com/office/drawing/2014/main" id="{BD9966CD-0D57-3229-A9EC-1CE19E45035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:a16="http://schemas.microsoft.com/office/drawing/2014/main" id="{4A48444B-26C1-A139-F11F-1D75BCC00E16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279EDB66-5F88-6287-E7AC-23BD6F1454B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8">
              <a:extLst>
                <a:ext uri="{FF2B5EF4-FFF2-40B4-BE49-F238E27FC236}">
                  <a16:creationId xmlns:a16="http://schemas.microsoft.com/office/drawing/2014/main" id="{B09216E9-022B-C3B1-BCAE-A17F427371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4" name="Group 9">
              <a:extLst>
                <a:ext uri="{FF2B5EF4-FFF2-40B4-BE49-F238E27FC236}">
                  <a16:creationId xmlns:a16="http://schemas.microsoft.com/office/drawing/2014/main" id="{BE26968D-3785-BFEB-4421-32C46259875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55" name="Oval 10">
                <a:extLst>
                  <a:ext uri="{FF2B5EF4-FFF2-40B4-BE49-F238E27FC236}">
                    <a16:creationId xmlns:a16="http://schemas.microsoft.com/office/drawing/2014/main" id="{FAADD1AF-C3BE-68DF-7C7F-7D576803B9B5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B9ED79F3-8B18-0143-C93F-00B0F863BA77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8644D05-5FBE-385F-8C10-419EE13EDFD7}"/>
              </a:ext>
            </a:extLst>
          </p:cNvPr>
          <p:cNvSpPr txBox="1"/>
          <p:nvPr/>
        </p:nvSpPr>
        <p:spPr>
          <a:xfrm>
            <a:off x="2068572" y="1633704"/>
            <a:ext cx="67483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Kompüterin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(PT) –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təlimatlar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yığımından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ibarət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kompüteri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idarə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onun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köməyi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lazım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üç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tipə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bölünür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təminatı,tətbiqi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instrumental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hesablama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resurslarının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düzgün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bölünməsini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edilməsini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Tətbiqi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özündə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istifadəçinin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tətbiqi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paketini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birləşdirir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paketində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istifadəçinin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konkret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məsələsini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həll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biləcək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Instumental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təminatı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Proqramlaşdırma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yaratma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vasitələridir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Kompilyator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İnterpretator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Translyatorlar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dilləri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redaktorları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s.</a:t>
            </a:r>
          </a:p>
          <a:p>
            <a:pPr algn="l"/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Quraşdırılmış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sistemlər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mühəndisi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müxtəlif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sənayelərdə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müxtəlif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komponentlər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üçün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etibarlı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Xüsusi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Mikro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Proqram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təminatının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hazırlanmasına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layihələndirilməsinə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kömək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69A82-69A5-4DD9-B23C-CD94A56D172A}"/>
              </a:ext>
            </a:extLst>
          </p:cNvPr>
          <p:cNvSpPr txBox="1"/>
          <p:nvPr/>
        </p:nvSpPr>
        <p:spPr>
          <a:xfrm>
            <a:off x="0" y="352098"/>
            <a:ext cx="12192000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sz="3200" b="1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3200" b="1" i="0" dirty="0" err="1">
                <a:solidFill>
                  <a:srgbClr val="FFFF00"/>
                </a:solidFill>
                <a:effectLst/>
                <a:latin typeface="Regular Bold"/>
              </a:rPr>
              <a:t>dillərinin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3200" b="1" i="0" dirty="0" err="1">
                <a:solidFill>
                  <a:srgbClr val="FFFF00"/>
                </a:solidFill>
                <a:effectLst/>
                <a:latin typeface="Regular Bold"/>
              </a:rPr>
              <a:t>xüsusiyyətlərinə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3200" b="1" i="0" dirty="0" err="1">
                <a:solidFill>
                  <a:srgbClr val="FFFF00"/>
                </a:solidFill>
                <a:effectLst/>
                <a:latin typeface="Regular Bold"/>
              </a:rPr>
              <a:t>görə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Regular Bold"/>
              </a:rPr>
              <a:t> </a:t>
            </a:r>
            <a:r>
              <a:rPr lang="en-US" sz="3200" b="1" i="0" dirty="0" err="1">
                <a:solidFill>
                  <a:srgbClr val="FFFF00"/>
                </a:solidFill>
                <a:effectLst/>
                <a:latin typeface="Regular Bold"/>
              </a:rPr>
              <a:t>qruplaşdırılması</a:t>
            </a:r>
            <a:r>
              <a:rPr lang="en-US" sz="3200" b="1" i="0" dirty="0">
                <a:solidFill>
                  <a:srgbClr val="FFFF00"/>
                </a:solidFill>
                <a:effectLst/>
                <a:latin typeface="Regular Bold"/>
              </a:rPr>
              <a:t>.</a:t>
            </a:r>
            <a:endParaRPr lang="en" sz="3200" b="1" i="0" dirty="0">
              <a:solidFill>
                <a:srgbClr val="FFFF00"/>
              </a:solidFill>
              <a:effectLst/>
              <a:latin typeface="Regular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56E93-04BE-4B55-AED7-23A629113213}"/>
              </a:ext>
            </a:extLst>
          </p:cNvPr>
          <p:cNvSpPr txBox="1"/>
          <p:nvPr/>
        </p:nvSpPr>
        <p:spPr>
          <a:xfrm>
            <a:off x="0" y="856357"/>
            <a:ext cx="12192000" cy="6001643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populyar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Virtual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reallıq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təcrübələrinin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yaradılmasından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tutmuş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video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oyunları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yaratmağa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s.-ə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qədər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cür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işi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görməyə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imkan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verən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tonlarla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var.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Hətta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tamamilə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emojilərdən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ibarət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var!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Bu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bölmədə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biz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populyar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dillərindən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bəzilərini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onların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edildiyini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təhlil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edəcəyik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GitHub-un PYPL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İndeksi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dillərini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Google-da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dərsliklərin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qədər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tez-tez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axtarıldığına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görə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sıralayır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populyar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dillərinə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aşağıdakılar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daxildir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Python: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Python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çox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yönlü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ümumi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təyinatlı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O,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məlumat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elmi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maşın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öyrənməsindən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veb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etdirməyə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qədər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müxtəlif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sahələrdə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bilər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öyrənmək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ilk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Java: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Başladığınız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zaman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başqa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Java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mobil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təminatının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hazırlanması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böyük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sistemlərin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daxil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olmaqla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çox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şeylər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bilər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AP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Kompüter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Elmləri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hazırda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Java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dilində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tədris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olunur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JavaScript: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JavaScript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veb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oyunların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işlənməsi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mobil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təmin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qabaqcıl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arxa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tərəfə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uyğun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C#: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Microsoft-un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məşhur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C#,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oyun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korporativ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təminatı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video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oyunlar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mobil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daxil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olmaqla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müxtəlif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edilə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bilər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C++: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C++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güclü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dillərindən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biridir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VR,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təminatı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oyun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robototexnika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elmi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hesablamalar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daxil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olmaqla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sənayenin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geniş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spektrində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olunur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PHP: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PHP server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tərəfində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geniş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olunan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Dinamik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veb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yaratmaqda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maraqlısınızsa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verilənlər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bazası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HTML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yaxşı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işləyirsinizsə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bu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əla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seçimdir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R: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R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məlumat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alimləri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arasında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populyar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statistik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Məlumatların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təhlili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ilə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suallara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cavab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vermək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məlumatların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vizuallaşdırılması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istifadə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olunur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Swift: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Swift Apple-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ın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iOS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MacOS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hazırlamağı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planlaşdırırsınızsa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mütləqdir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FF00"/>
                </a:solidFill>
                <a:cs typeface="Arial" pitchFamily="34" charset="0"/>
              </a:rPr>
              <a:t>Kotlin: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Kotlin JetBrains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tərəfindən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hazırlanmış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açıq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mənbəli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dilidir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Veb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, Android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inkişafı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və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sair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üçün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məşhurdur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B9118-8E10-6E62-2CDB-4AAFFDA1E980}"/>
              </a:ext>
            </a:extLst>
          </p:cNvPr>
          <p:cNvSpPr txBox="1"/>
          <p:nvPr/>
        </p:nvSpPr>
        <p:spPr>
          <a:xfrm>
            <a:off x="2719752" y="0"/>
            <a:ext cx="763019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800" i="0" dirty="0">
                <a:solidFill>
                  <a:srgbClr val="FFFF00"/>
                </a:solidFill>
                <a:effectLst/>
                <a:latin typeface="Regular Bold"/>
              </a:rPr>
              <a:t> Dili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46273-62E5-4014-D154-B65D93E13F28}"/>
              </a:ext>
            </a:extLst>
          </p:cNvPr>
          <p:cNvSpPr txBox="1"/>
          <p:nvPr/>
        </p:nvSpPr>
        <p:spPr>
          <a:xfrm>
            <a:off x="119270" y="879010"/>
            <a:ext cx="12072730" cy="57554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dedikdə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istənilən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işarələr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sistemini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başa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düşəcəyik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İşarə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dedikdə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isə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informasiyanı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ötürmək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üçün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xüsusi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seçilmiş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obyekt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nəzərdə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tutulacaq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Məsələn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kağızdakı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hərf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əl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işarəsi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sifətin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ifadəsi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çeviricinin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vəziyyəti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s. Bu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çox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ümumi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tərif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olduğundan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bura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heyvanların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təbii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dillərini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insanların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dillərini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daxil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etmək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Müxtəlif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olması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dildən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başqa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tərcümə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translyasiya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problemini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yaradır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Belə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baxanda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bizim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bütün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fəaliyyətimiz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bu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başqa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mənada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translyasiya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bağlıdır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Biz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şüurumuzda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daxili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təsəvvürləri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nitqə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hərəkətə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s.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çeviririk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tərsinə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Yeni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obyekt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yaratmaqla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biz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onunla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bağlı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yeni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yaradırıq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Məsələn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elmin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inkişafı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xüsusi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elmi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yaranmasına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gətirib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çıxartdı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riyaziyyat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fizika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s.). Bir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qayda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olaraq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sadə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qurğuları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düymələri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basmaqla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dəstəkləri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hərəkətə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gətirməklə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idarə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etmək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heç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çətin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olmur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Amma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mürəkkəb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obyektlər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var ki,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onları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idarə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etmək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üçün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çətinlik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çəkir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da ola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bilsin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ki,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heç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bacarmır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halda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insanla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maşın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arasında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növ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vasitəçi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–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tərcüməçiyə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ehtiyac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olur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Belə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qurğulara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EHM–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ləri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misal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gətirmək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Onları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idarə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etmək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üçün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üçün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sadə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onun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dilinə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yaxın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olan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giriş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dilinə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ehtiyac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300" b="1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olur</a:t>
            </a:r>
            <a:r>
              <a:rPr lang="en-US" sz="2300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0" y="0"/>
            <a:ext cx="8216348" cy="415498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Qeyd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edək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ki, EHM -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lər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tərəfindən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yaradılmış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obyektlər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sırasında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ən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çətin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idarə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olunanlardandır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Bu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məsələ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o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qədər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obeyktin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mürəkkəbliyindən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yox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daha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çox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onun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dilinin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(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maşın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– 2-lik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kodlar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insan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dilindən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uzaq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olmasıdır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Ona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görə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istehsalçıların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proqramçılarin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maraqlarını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nəzərə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alaraq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bir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ünsiyyət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vasitəsinə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ehtiyac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yaranır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Proqramlaşdırma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dilləri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adi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dillərdən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“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sözlərin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” (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ancaq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translyatorun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başa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düşdüyü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sayına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və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əmrlərin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ciddi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yazılış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qaydasına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görə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fərqlənir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 EHM-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proqram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yazmaq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üçün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istifadə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olunan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formallaşmış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dillərə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proqramlaşdırma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dilləri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deyilir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sz="24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9933520" y="89050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1456821" y="5315280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5178705" y="5393795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Diamond 17">
            <a:extLst>
              <a:ext uri="{FF2B5EF4-FFF2-40B4-BE49-F238E27FC236}">
                <a16:creationId xmlns:a16="http://schemas.microsoft.com/office/drawing/2014/main" id="{B4F30CA5-6DDB-452D-9F7E-720156B73F5A}"/>
              </a:ext>
            </a:extLst>
          </p:cNvPr>
          <p:cNvSpPr/>
          <p:nvPr/>
        </p:nvSpPr>
        <p:spPr>
          <a:xfrm rot="19753916">
            <a:off x="10338689" y="5315279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programlasdirma dilleri">
            <a:extLst>
              <a:ext uri="{FF2B5EF4-FFF2-40B4-BE49-F238E27FC236}">
                <a16:creationId xmlns:a16="http://schemas.microsoft.com/office/drawing/2014/main" id="{6EA43151-E565-1111-3D84-96C5711E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21" y="2994990"/>
            <a:ext cx="6233492" cy="386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 5">
            <a:extLst>
              <a:ext uri="{FF2B5EF4-FFF2-40B4-BE49-F238E27FC236}">
                <a16:creationId xmlns:a16="http://schemas.microsoft.com/office/drawing/2014/main" id="{60171DAF-AB2B-4DFC-BC54-63AFD6B93B71}"/>
              </a:ext>
            </a:extLst>
          </p:cNvPr>
          <p:cNvSpPr/>
          <p:nvPr/>
        </p:nvSpPr>
        <p:spPr>
          <a:xfrm rot="19800000">
            <a:off x="100812" y="6240452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5">
            <a:extLst>
              <a:ext uri="{FF2B5EF4-FFF2-40B4-BE49-F238E27FC236}">
                <a16:creationId xmlns:a16="http://schemas.microsoft.com/office/drawing/2014/main" id="{32D37FCC-1777-45FD-94AD-C1ECCAD64A4E}"/>
              </a:ext>
            </a:extLst>
          </p:cNvPr>
          <p:cNvSpPr/>
          <p:nvPr/>
        </p:nvSpPr>
        <p:spPr>
          <a:xfrm rot="19800000">
            <a:off x="23174" y="127989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5">
            <a:extLst>
              <a:ext uri="{FF2B5EF4-FFF2-40B4-BE49-F238E27FC236}">
                <a16:creationId xmlns:a16="http://schemas.microsoft.com/office/drawing/2014/main" id="{27EEB881-99F6-47D7-9AEC-2D77B075788D}"/>
              </a:ext>
            </a:extLst>
          </p:cNvPr>
          <p:cNvSpPr/>
          <p:nvPr/>
        </p:nvSpPr>
        <p:spPr>
          <a:xfrm rot="19800000">
            <a:off x="11513777" y="27797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5">
            <a:extLst>
              <a:ext uri="{FF2B5EF4-FFF2-40B4-BE49-F238E27FC236}">
                <a16:creationId xmlns:a16="http://schemas.microsoft.com/office/drawing/2014/main" id="{7AAA0329-F45F-4D1E-B075-27E609FF5174}"/>
              </a:ext>
            </a:extLst>
          </p:cNvPr>
          <p:cNvSpPr/>
          <p:nvPr/>
        </p:nvSpPr>
        <p:spPr>
          <a:xfrm rot="19800000">
            <a:off x="11553708" y="6142399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9DAF-DA05-4973-8232-49413D8A9F4C}"/>
              </a:ext>
            </a:extLst>
          </p:cNvPr>
          <p:cNvSpPr txBox="1"/>
          <p:nvPr/>
        </p:nvSpPr>
        <p:spPr>
          <a:xfrm>
            <a:off x="1760166" y="-141943"/>
            <a:ext cx="105331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i="0" dirty="0" err="1">
                <a:solidFill>
                  <a:srgbClr val="FFFF00"/>
                </a:solidFill>
                <a:effectLst/>
                <a:latin typeface="Regular Bold"/>
              </a:rPr>
              <a:t>Proqramlaşdırma</a:t>
            </a:r>
            <a:r>
              <a:rPr lang="en-US" sz="4800" i="0" dirty="0">
                <a:solidFill>
                  <a:srgbClr val="FFFF00"/>
                </a:solidFill>
                <a:effectLst/>
                <a:latin typeface="Regular Bold"/>
              </a:rPr>
              <a:t> Dili </a:t>
            </a:r>
            <a:r>
              <a:rPr lang="en-US" sz="4800" i="0" dirty="0" err="1">
                <a:solidFill>
                  <a:srgbClr val="FFFF00"/>
                </a:solidFill>
                <a:effectLst/>
                <a:latin typeface="Regular Bold"/>
              </a:rPr>
              <a:t>Paradiqması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0091-4B3B-4353-8B1A-2E77D3AC4EE0}"/>
              </a:ext>
            </a:extLst>
          </p:cNvPr>
          <p:cNvSpPr txBox="1"/>
          <p:nvPr/>
        </p:nvSpPr>
        <p:spPr>
          <a:xfrm>
            <a:off x="0" y="1164079"/>
            <a:ext cx="11806692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fontAlgn="base"/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Proqramlaşdırma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paradiqmaları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verilmiş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proqramın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proqramlaşdırma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dilinin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təşkil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oluna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biləcəyi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müxtəlif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üsullar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üslublardır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müəyyən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strukturlardan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xüsusiyyətlərdən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ümumi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proqramlaşdırma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problemlərinin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necə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həll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edilməli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olduğuna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dair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rəylərdən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ibarətdir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Niyə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çoxlu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müxtəlif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proqramlaşdırma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paradiqmalarının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olması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sualı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niyə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çox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proqramlaşdırma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dillərinin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olmasına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bənzəyir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Müəyyən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paradiqmalar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müəyyən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problemlər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üçün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daha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uyğundur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ona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görə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müxtəlif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layihələr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üçün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müxtəlif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paradiqmalardan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istifadə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etmək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məntiqlidir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Həmçinin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paradiqmanı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təşkil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edən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təcrübələr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zamanla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inkişaf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etmişdir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Həm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təminatı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həm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aparat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sahəsindəki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irəliləyişlər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sayəsində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əvvəllər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mövcud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olmayan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müxtəlif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yanaşmalar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ortaya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çıxdı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son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olaraq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düşünürəm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ki,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insan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yaradıcılığı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var. Bir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növ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olaraq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biz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sadəcə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olaraq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əşyalar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yaratmağı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başqalarının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keçmişdə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qurduqlarını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təkmilləşdirməyi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alətləri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öz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seçimimizə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bizə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daha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səmərəli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görünənlərə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uyğunlaşdırmağı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sevirik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Bütün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bunlar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onunla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nəticələnir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ki,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bu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gün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verilmiş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proqramı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yazmaq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və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strukturlaşdırmaq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istədiyimiz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zaman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seçim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etmək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üçün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çoxlu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200" b="1" i="0" dirty="0" err="1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seçimlərimiz</a:t>
            </a:r>
            <a:r>
              <a:rPr lang="en-US" sz="2200" b="1" i="0" dirty="0">
                <a:solidFill>
                  <a:srgbClr val="FFC000"/>
                </a:solidFill>
                <a:effectLst/>
                <a:latin typeface="Lato" panose="020F0502020204030203" pitchFamily="34" charset="0"/>
              </a:rPr>
              <a:t> var.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602D8-164F-4B9D-9CCE-E6C9B0038A1D}"/>
              </a:ext>
            </a:extLst>
          </p:cNvPr>
          <p:cNvSpPr txBox="1"/>
          <p:nvPr/>
        </p:nvSpPr>
        <p:spPr>
          <a:xfrm>
            <a:off x="3482864" y="875487"/>
            <a:ext cx="52262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Proqramlaşdırma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Paradiqması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bg1"/>
                </a:solidFill>
                <a:cs typeface="Arial" pitchFamily="34" charset="0"/>
              </a:rPr>
              <a:t>nədir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rapezoid 10">
            <a:extLst>
              <a:ext uri="{FF2B5EF4-FFF2-40B4-BE49-F238E27FC236}">
                <a16:creationId xmlns:a16="http://schemas.microsoft.com/office/drawing/2014/main" id="{D8ABC18D-F74D-4284-993D-F2677F5855F3}"/>
              </a:ext>
            </a:extLst>
          </p:cNvPr>
          <p:cNvSpPr/>
          <p:nvPr/>
        </p:nvSpPr>
        <p:spPr>
          <a:xfrm>
            <a:off x="237242" y="295394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D0DD3058-1753-45F4-95F2-4D7D763523DD}"/>
              </a:ext>
            </a:extLst>
          </p:cNvPr>
          <p:cNvSpPr>
            <a:spLocks noChangeAspect="1"/>
          </p:cNvSpPr>
          <p:nvPr/>
        </p:nvSpPr>
        <p:spPr>
          <a:xfrm>
            <a:off x="362539" y="6354016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88FC3BF8-A27E-481E-931D-4EA3C45FB75C}"/>
              </a:ext>
            </a:extLst>
          </p:cNvPr>
          <p:cNvSpPr>
            <a:spLocks/>
          </p:cNvSpPr>
          <p:nvPr/>
        </p:nvSpPr>
        <p:spPr>
          <a:xfrm>
            <a:off x="11726829" y="169081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FBD01512-9B27-4B16-89FD-6920A3073E4F}"/>
              </a:ext>
            </a:extLst>
          </p:cNvPr>
          <p:cNvSpPr/>
          <p:nvPr/>
        </p:nvSpPr>
        <p:spPr>
          <a:xfrm>
            <a:off x="11806692" y="6285465"/>
            <a:ext cx="172763" cy="29897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7513983" y="2049883"/>
            <a:ext cx="52126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İmperativ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proqramlaşdırma</a:t>
            </a:r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Prosedur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proqramlaşdırma</a:t>
            </a:r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Funksional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proqramlaşdırma</a:t>
            </a:r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Deklarativ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proqramlaşdırma</a:t>
            </a:r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Obyekt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yönümlü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 </a:t>
            </a:r>
            <a:r>
              <a:rPr lang="en-US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herit"/>
              </a:rPr>
              <a:t>proqramlaşdırma</a:t>
            </a:r>
            <a:endParaRPr lang="en-US" sz="20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inheri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5009322" y="-175746"/>
            <a:ext cx="6666955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 fontAlgn="base"/>
            <a:r>
              <a:rPr lang="en-US" sz="4800" b="1" i="0" u="sng" dirty="0" err="1">
                <a:solidFill>
                  <a:srgbClr val="C00000"/>
                </a:solidFill>
                <a:effectLst/>
                <a:latin typeface="inherit"/>
              </a:rPr>
              <a:t>Populyar</a:t>
            </a:r>
            <a:r>
              <a:rPr lang="en-US" sz="4800" b="1" i="0" u="sng" dirty="0">
                <a:solidFill>
                  <a:srgbClr val="C00000"/>
                </a:solidFill>
                <a:effectLst/>
                <a:latin typeface="inherit"/>
              </a:rPr>
              <a:t> </a:t>
            </a:r>
            <a:r>
              <a:rPr lang="en-US" sz="4800" b="1" i="0" u="sng" dirty="0" err="1">
                <a:solidFill>
                  <a:srgbClr val="C00000"/>
                </a:solidFill>
                <a:effectLst/>
                <a:latin typeface="inherit"/>
              </a:rPr>
              <a:t>proqramlaşdırma</a:t>
            </a:r>
            <a:r>
              <a:rPr lang="en-US" sz="4800" b="1" i="0" u="sng" dirty="0">
                <a:solidFill>
                  <a:srgbClr val="C00000"/>
                </a:solidFill>
                <a:effectLst/>
                <a:latin typeface="inherit"/>
              </a:rPr>
              <a:t> </a:t>
            </a:r>
            <a:r>
              <a:rPr lang="en-US" sz="4800" b="1" i="0" u="sng" dirty="0" err="1">
                <a:solidFill>
                  <a:srgbClr val="C00000"/>
                </a:solidFill>
                <a:effectLst/>
                <a:latin typeface="inherit"/>
              </a:rPr>
              <a:t>paradiqmaları</a:t>
            </a:r>
            <a:endParaRPr lang="en-US" sz="4800" b="1" i="0" dirty="0">
              <a:solidFill>
                <a:srgbClr val="C00000"/>
              </a:solidFill>
              <a:effectLst/>
              <a:latin typeface="inherit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7E8637-A88D-65FC-2907-25E06CABC3C0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1" b="8971"/>
          <a:stretch>
            <a:fillRect/>
          </a:stretch>
        </p:blipFill>
        <p:spPr>
          <a:xfrm>
            <a:off x="0" y="0"/>
            <a:ext cx="12192000" cy="6786563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B960E1-3920-428A-85D0-EFEB350700EC}"/>
              </a:ext>
            </a:extLst>
          </p:cNvPr>
          <p:cNvSpPr/>
          <p:nvPr/>
        </p:nvSpPr>
        <p:spPr>
          <a:xfrm>
            <a:off x="0" y="1033423"/>
            <a:ext cx="12192000" cy="582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fontAlgn="base"/>
            <a:r>
              <a:rPr lang="en-US" b="1" i="0" dirty="0" err="1">
                <a:effectLst/>
                <a:latin typeface="-apple-system"/>
              </a:rPr>
              <a:t>İmperativ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b="1" i="0" dirty="0" err="1">
                <a:effectLst/>
                <a:latin typeface="-apple-system"/>
              </a:rPr>
              <a:t>Proqramlaşdırma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239D042-A23E-4ABB-87A8-3B0673B1DA51}"/>
              </a:ext>
            </a:extLst>
          </p:cNvPr>
          <p:cNvSpPr txBox="1"/>
          <p:nvPr/>
        </p:nvSpPr>
        <p:spPr>
          <a:xfrm>
            <a:off x="0" y="1119154"/>
            <a:ext cx="12191999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İmperativ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proqramlaşdırma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müəyyən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ardıcıllıqla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yerinə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yetirmək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üçün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kompüterə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verilən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ətraflı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təlimatlar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toplusundan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ibarətdir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Buna "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imperativ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"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deyilir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çünki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proqramçılar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olaraq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biz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kompüterin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etməli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olduğunu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çox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konkret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şəkildə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diktə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edirik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endParaRPr lang="en-GB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İmperativ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proqramlaşdırma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proqramın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addım-addım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necə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işlədiyini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təsvir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etməyə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diqqət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yetirir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</a:p>
          <a:p>
            <a:endParaRPr lang="en-GB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Tort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bişirmək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istədiyinizi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söyləyin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Bunu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etmək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üçün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vacib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proqramınız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belə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görünə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bilər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(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mən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əla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aşpaz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deyiləm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ona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görə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məni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mühakimə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etməyin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ko-KR" altLang="en-GB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😒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):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EAF209-631C-6354-DC4C-8ADCFE21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98204"/>
            <a:ext cx="1243727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1- Bir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qaba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un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tökün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; 2- Bir-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iki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yumurtanı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eyni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qaba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tökün;3-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Eyni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qaba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bir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az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süd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tökün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; 4-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Tərkibi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qarışdırın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; 5-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Qarışığı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bir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qəlibə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tökün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; 6- 35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dəqiqə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bişirin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; 7-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Soyusun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2800" b="1" dirty="0" err="1"/>
              <a:t>Həqiqi</a:t>
            </a:r>
            <a:r>
              <a:rPr lang="en-US" sz="2800" b="1" dirty="0"/>
              <a:t> </a:t>
            </a:r>
            <a:r>
              <a:rPr lang="en-US" sz="2800" b="1" dirty="0" err="1"/>
              <a:t>kod</a:t>
            </a:r>
            <a:r>
              <a:rPr lang="en-US" sz="2800" b="1" dirty="0"/>
              <a:t> </a:t>
            </a:r>
            <a:r>
              <a:rPr lang="en-US" sz="2800" b="1" dirty="0" err="1"/>
              <a:t>nümunəsindən</a:t>
            </a:r>
            <a:r>
              <a:rPr lang="en-US" sz="2800" b="1" dirty="0"/>
              <a:t> </a:t>
            </a:r>
            <a:r>
              <a:rPr lang="en-US" sz="2800" b="1" dirty="0" err="1"/>
              <a:t>istifadə</a:t>
            </a:r>
            <a:r>
              <a:rPr lang="en-US" sz="2800" b="1" dirty="0"/>
              <a:t> </a:t>
            </a:r>
            <a:r>
              <a:rPr lang="en-US" sz="2800" b="1" dirty="0" err="1"/>
              <a:t>edərək</a:t>
            </a:r>
            <a:r>
              <a:rPr lang="en-US" sz="2800" b="1" dirty="0"/>
              <a:t>, </a:t>
            </a:r>
            <a:r>
              <a:rPr lang="en-US" sz="2800" b="1" dirty="0" err="1"/>
              <a:t>tutaq</a:t>
            </a:r>
            <a:r>
              <a:rPr lang="en-US" sz="2800" b="1" dirty="0"/>
              <a:t> ki, biz </a:t>
            </a:r>
            <a:r>
              <a:rPr lang="en-US" sz="2800" b="1" dirty="0" err="1"/>
              <a:t>yalnız</a:t>
            </a:r>
            <a:r>
              <a:rPr lang="en-US" sz="2800" b="1" dirty="0"/>
              <a:t> 5-dən </a:t>
            </a:r>
            <a:r>
              <a:rPr lang="en-US" sz="2800" b="1" dirty="0" err="1"/>
              <a:t>böyük</a:t>
            </a:r>
            <a:r>
              <a:rPr lang="en-US" sz="2800" b="1" dirty="0"/>
              <a:t> </a:t>
            </a:r>
            <a:r>
              <a:rPr lang="en-US" sz="2800" b="1" dirty="0" err="1"/>
              <a:t>elementləri</a:t>
            </a:r>
            <a:r>
              <a:rPr lang="en-US" sz="2800" b="1" dirty="0"/>
              <a:t> </a:t>
            </a:r>
            <a:r>
              <a:rPr lang="en-US" sz="2800" b="1" dirty="0" err="1"/>
              <a:t>saxlamaq</a:t>
            </a:r>
            <a:r>
              <a:rPr lang="en-US" sz="2800" b="1" dirty="0"/>
              <a:t> </a:t>
            </a:r>
            <a:r>
              <a:rPr lang="en-US" sz="2800" b="1" dirty="0" err="1"/>
              <a:t>üçün</a:t>
            </a:r>
            <a:r>
              <a:rPr lang="en-US" sz="2800" b="1" dirty="0"/>
              <a:t> </a:t>
            </a:r>
            <a:r>
              <a:rPr lang="en-US" sz="2800" b="1" dirty="0" err="1"/>
              <a:t>rəqəmlər</a:t>
            </a:r>
            <a:r>
              <a:rPr lang="en-US" sz="2800" b="1" dirty="0"/>
              <a:t> </a:t>
            </a:r>
            <a:r>
              <a:rPr lang="en-US" sz="2800" b="1" dirty="0" err="1"/>
              <a:t>massivini</a:t>
            </a:r>
            <a:r>
              <a:rPr lang="en-US" sz="2800" b="1" dirty="0"/>
              <a:t> </a:t>
            </a:r>
            <a:r>
              <a:rPr lang="en-US" sz="2800" b="1" dirty="0" err="1"/>
              <a:t>filtrləmək</a:t>
            </a:r>
            <a:r>
              <a:rPr lang="en-US" sz="2800" b="1" dirty="0"/>
              <a:t> </a:t>
            </a:r>
            <a:r>
              <a:rPr lang="en-US" sz="2800" b="1" dirty="0" err="1"/>
              <a:t>istəyirik</a:t>
            </a:r>
            <a:r>
              <a:rPr lang="en-US" sz="2800" b="1" dirty="0"/>
              <a:t>. </a:t>
            </a:r>
            <a:r>
              <a:rPr lang="en-US" sz="2800" b="1" dirty="0" err="1"/>
              <a:t>Bizim</a:t>
            </a:r>
            <a:r>
              <a:rPr lang="en-US" sz="2800" b="1" dirty="0"/>
              <a:t> </a:t>
            </a:r>
            <a:r>
              <a:rPr lang="en-US" sz="2800" b="1" dirty="0" err="1"/>
              <a:t>imperativ</a:t>
            </a:r>
            <a:r>
              <a:rPr lang="en-US" sz="2800" b="1" dirty="0"/>
              <a:t> </a:t>
            </a:r>
            <a:r>
              <a:rPr lang="en-US" sz="2800" b="1" dirty="0" err="1"/>
              <a:t>kodumuz</a:t>
            </a:r>
            <a:r>
              <a:rPr lang="en-US" sz="2800" b="1" dirty="0"/>
              <a:t> </a:t>
            </a:r>
            <a:r>
              <a:rPr lang="en-US" sz="2800" b="1" dirty="0" err="1"/>
              <a:t>belə</a:t>
            </a:r>
            <a:r>
              <a:rPr lang="en-US" sz="2800" b="1" dirty="0"/>
              <a:t> </a:t>
            </a:r>
            <a:r>
              <a:rPr lang="en-US" sz="2800" b="1" dirty="0" err="1"/>
              <a:t>görünə</a:t>
            </a:r>
            <a:r>
              <a:rPr lang="en-US" sz="2800" b="1" dirty="0"/>
              <a:t> </a:t>
            </a:r>
            <a:r>
              <a:rPr lang="en-US" sz="2800" b="1" dirty="0" err="1"/>
              <a:t>bilər</a:t>
            </a:r>
            <a:r>
              <a:rPr lang="en-US" sz="2800" b="1" dirty="0"/>
              <a:t>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4796662" y="2258226"/>
            <a:ext cx="1617631" cy="3143603"/>
            <a:chOff x="4407983" y="2173469"/>
            <a:chExt cx="2580561" cy="3143603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983" y="2173469"/>
              <a:ext cx="1948391" cy="166838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983" y="2774079"/>
              <a:ext cx="1213313" cy="10677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</p:cNvCxnSpPr>
            <p:nvPr/>
          </p:nvCxnSpPr>
          <p:spPr>
            <a:xfrm>
              <a:off x="4407983" y="3845802"/>
              <a:ext cx="2360705" cy="133804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id="{B29B14C6-57E5-4405-861D-16849733A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07983" y="3845801"/>
              <a:ext cx="2580561" cy="147127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le 15">
            <a:extLst>
              <a:ext uri="{FF2B5EF4-FFF2-40B4-BE49-F238E27FC236}">
                <a16:creationId xmlns:a16="http://schemas.microsoft.com/office/drawing/2014/main" id="{99697155-ECD3-4D0F-AD96-4AC77196F741}"/>
              </a:ext>
            </a:extLst>
          </p:cNvPr>
          <p:cNvSpPr/>
          <p:nvPr/>
        </p:nvSpPr>
        <p:spPr>
          <a:xfrm>
            <a:off x="6262690" y="4032562"/>
            <a:ext cx="5141817" cy="2825438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C684C6E1-5276-445F-BCA5-3AAE2E503DD8}"/>
              </a:ext>
            </a:extLst>
          </p:cNvPr>
          <p:cNvGrpSpPr/>
          <p:nvPr/>
        </p:nvGrpSpPr>
        <p:grpSpPr>
          <a:xfrm>
            <a:off x="6614187" y="1864583"/>
            <a:ext cx="4438822" cy="677512"/>
            <a:chOff x="6417575" y="2011203"/>
            <a:chExt cx="2952329" cy="6488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ADA202-4A3D-45D5-8EFB-E65648A8D22F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7D8EADD-34D3-43C2-8023-4D100B8F7E76}"/>
              </a:ext>
            </a:extLst>
          </p:cNvPr>
          <p:cNvSpPr txBox="1"/>
          <p:nvPr/>
        </p:nvSpPr>
        <p:spPr>
          <a:xfrm>
            <a:off x="6414295" y="4174968"/>
            <a:ext cx="4990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Baxın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ki,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proqrama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massivdəki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hər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bir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elementi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təkrarlamağı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elementin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dəyərini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5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ilə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müqayisə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etməyi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əgər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element 5-dən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böyükdürsə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onu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massilə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itələyin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.</a:t>
            </a:r>
          </a:p>
          <a:p>
            <a:endParaRPr lang="en-US" altLang="ko-KR" b="1" dirty="0">
              <a:solidFill>
                <a:srgbClr val="FFFF00"/>
              </a:solidFill>
              <a:cs typeface="Arial" pitchFamily="34" charset="0"/>
            </a:endParaRPr>
          </a:p>
          <a:p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Təlimatlarımızda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təfərrüatlı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konkret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oluruq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bu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imperativ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proqramlaşdırmanın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mənasını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FFFF00"/>
                </a:solidFill>
                <a:cs typeface="Arial" pitchFamily="34" charset="0"/>
              </a:rPr>
              <a:t>verir</a:t>
            </a:r>
            <a:r>
              <a:rPr lang="en-US" altLang="ko-KR" b="1" dirty="0">
                <a:solidFill>
                  <a:srgbClr val="FFFF00"/>
                </a:solidFill>
                <a:cs typeface="Arial" pitchFamily="34" charset="0"/>
              </a:rPr>
              <a:t>.</a:t>
            </a:r>
            <a:endParaRPr lang="en-US" altLang="ko-KR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FAB520-A899-42A6-A242-93EBE71A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25" y="1351655"/>
            <a:ext cx="6347875" cy="26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2644" y="0"/>
            <a:ext cx="11573197" cy="724247"/>
          </a:xfrm>
        </p:spPr>
        <p:txBody>
          <a:bodyPr/>
          <a:lstStyle/>
          <a:p>
            <a:r>
              <a:rPr lang="en-US" sz="4800" b="1" dirty="0" err="1"/>
              <a:t>Prosedur</a:t>
            </a:r>
            <a:r>
              <a:rPr lang="en-US" sz="4800" b="1" dirty="0"/>
              <a:t> </a:t>
            </a:r>
            <a:r>
              <a:rPr lang="en-US" sz="4800" b="1" dirty="0" err="1"/>
              <a:t>proqramlaşdırma</a:t>
            </a:r>
            <a:endParaRPr lang="en-US" sz="4800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C49F05F-09A2-4974-A401-9337470E99B0}"/>
              </a:ext>
            </a:extLst>
          </p:cNvPr>
          <p:cNvGrpSpPr/>
          <p:nvPr/>
        </p:nvGrpSpPr>
        <p:grpSpPr>
          <a:xfrm>
            <a:off x="-62418" y="4744829"/>
            <a:ext cx="2015419" cy="2113171"/>
            <a:chOff x="4208236" y="1329133"/>
            <a:chExt cx="3928040" cy="5189358"/>
          </a:xfrm>
        </p:grpSpPr>
        <p:grpSp>
          <p:nvGrpSpPr>
            <p:cNvPr id="3" name="Graphic 26">
              <a:extLst>
                <a:ext uri="{FF2B5EF4-FFF2-40B4-BE49-F238E27FC236}">
                  <a16:creationId xmlns:a16="http://schemas.microsoft.com/office/drawing/2014/main" id="{03049FE9-F81B-4AF4-ADE4-692B98E2458C}"/>
                </a:ext>
              </a:extLst>
            </p:cNvPr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4" name="Freeform: Shape 47">
                <a:extLst>
                  <a:ext uri="{FF2B5EF4-FFF2-40B4-BE49-F238E27FC236}">
                    <a16:creationId xmlns:a16="http://schemas.microsoft.com/office/drawing/2014/main" id="{70E33597-C00B-4CFE-B4CD-7DBFF71F083A}"/>
                  </a:ext>
                </a:extLst>
              </p:cNvPr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avLst/>
                <a:gdLst>
                  <a:gd name="connsiteX0" fmla="*/ 2814638 w 2809875"/>
                  <a:gd name="connsiteY0" fmla="*/ 0 h 4229100"/>
                  <a:gd name="connsiteX1" fmla="*/ 2814638 w 2809875"/>
                  <a:gd name="connsiteY1" fmla="*/ 3486150 h 4229100"/>
                  <a:gd name="connsiteX2" fmla="*/ 0 w 2809875"/>
                  <a:gd name="connsiteY2" fmla="*/ 4229100 h 4229100"/>
                  <a:gd name="connsiteX3" fmla="*/ 71438 w 2809875"/>
                  <a:gd name="connsiteY3" fmla="*/ 1343025 h 422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29100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8">
                <a:extLst>
                  <a:ext uri="{FF2B5EF4-FFF2-40B4-BE49-F238E27FC236}">
                    <a16:creationId xmlns:a16="http://schemas.microsoft.com/office/drawing/2014/main" id="{10E76A16-61D7-4344-B7A0-A5B18B31565A}"/>
                  </a:ext>
                </a:extLst>
              </p:cNvPr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avLst/>
                <a:gdLst>
                  <a:gd name="connsiteX0" fmla="*/ 0 w 2743200"/>
                  <a:gd name="connsiteY0" fmla="*/ 0 h 4219575"/>
                  <a:gd name="connsiteX1" fmla="*/ 6668 w 2743200"/>
                  <a:gd name="connsiteY1" fmla="*/ 3486150 h 4219575"/>
                  <a:gd name="connsiteX2" fmla="*/ 2714625 w 2743200"/>
                  <a:gd name="connsiteY2" fmla="*/ 4226243 h 4219575"/>
                  <a:gd name="connsiteX3" fmla="*/ 2746058 w 2743200"/>
                  <a:gd name="connsiteY3" fmla="*/ 1337310 h 421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19575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49">
                <a:extLst>
                  <a:ext uri="{FF2B5EF4-FFF2-40B4-BE49-F238E27FC236}">
                    <a16:creationId xmlns:a16="http://schemas.microsoft.com/office/drawing/2014/main" id="{69823075-0A20-4677-8C14-2B28DDDFBF24}"/>
                  </a:ext>
                </a:extLst>
              </p:cNvPr>
              <p:cNvSpPr/>
              <p:nvPr/>
            </p:nvSpPr>
            <p:spPr>
              <a:xfrm>
                <a:off x="2310764" y="41261"/>
                <a:ext cx="3638549" cy="2524126"/>
              </a:xfrm>
              <a:custGeom>
                <a:avLst/>
                <a:gdLst>
                  <a:gd name="connsiteX0" fmla="*/ 3642360 w 3638550"/>
                  <a:gd name="connsiteY0" fmla="*/ 1185863 h 2524125"/>
                  <a:gd name="connsiteX1" fmla="*/ 2727960 w 3638550"/>
                  <a:gd name="connsiteY1" fmla="*/ 0 h 2524125"/>
                  <a:gd name="connsiteX2" fmla="*/ 0 w 3638550"/>
                  <a:gd name="connsiteY2" fmla="*/ 1385888 h 2524125"/>
                  <a:gd name="connsiteX3" fmla="*/ 899160 w 3638550"/>
                  <a:gd name="connsiteY3" fmla="*/ 2528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8550" h="2524125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50">
                <a:extLst>
                  <a:ext uri="{FF2B5EF4-FFF2-40B4-BE49-F238E27FC236}">
                    <a16:creationId xmlns:a16="http://schemas.microsoft.com/office/drawing/2014/main" id="{8AB52158-91B5-4993-ADBA-205FAD1C9FE7}"/>
                  </a:ext>
                </a:extLst>
              </p:cNvPr>
              <p:cNvSpPr/>
              <p:nvPr/>
            </p:nvSpPr>
            <p:spPr>
              <a:xfrm>
                <a:off x="5930914" y="41261"/>
                <a:ext cx="3629024" cy="2524126"/>
              </a:xfrm>
              <a:custGeom>
                <a:avLst/>
                <a:gdLst>
                  <a:gd name="connsiteX0" fmla="*/ 900113 w 3629025"/>
                  <a:gd name="connsiteY0" fmla="*/ 0 h 2524125"/>
                  <a:gd name="connsiteX1" fmla="*/ 0 w 3629025"/>
                  <a:gd name="connsiteY1" fmla="*/ 1185863 h 2524125"/>
                  <a:gd name="connsiteX2" fmla="*/ 2743200 w 3629025"/>
                  <a:gd name="connsiteY2" fmla="*/ 2528888 h 2524125"/>
                  <a:gd name="connsiteX3" fmla="*/ 3629025 w 3629025"/>
                  <a:gd name="connsiteY3" fmla="*/ 1385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9025" h="25241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51">
                <a:extLst>
                  <a:ext uri="{FF2B5EF4-FFF2-40B4-BE49-F238E27FC236}">
                    <a16:creationId xmlns:a16="http://schemas.microsoft.com/office/drawing/2014/main" id="{1E15A3E4-D4E7-4F60-A187-0CBF38502B1C}"/>
                  </a:ext>
                </a:extLst>
              </p:cNvPr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avLst/>
                <a:gdLst>
                  <a:gd name="connsiteX0" fmla="*/ 2814638 w 2809875"/>
                  <a:gd name="connsiteY0" fmla="*/ 1385888 h 4286250"/>
                  <a:gd name="connsiteX1" fmla="*/ 2814638 w 2809875"/>
                  <a:gd name="connsiteY1" fmla="*/ 4286250 h 4286250"/>
                  <a:gd name="connsiteX2" fmla="*/ 0 w 2809875"/>
                  <a:gd name="connsiteY2" fmla="*/ 2886075 h 4286250"/>
                  <a:gd name="connsiteX3" fmla="*/ 71438 w 2809875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86250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52">
                <a:extLst>
                  <a:ext uri="{FF2B5EF4-FFF2-40B4-BE49-F238E27FC236}">
                    <a16:creationId xmlns:a16="http://schemas.microsoft.com/office/drawing/2014/main" id="{705EE093-F46B-46CC-A81B-5EA9B7543DA9}"/>
                  </a:ext>
                </a:extLst>
              </p:cNvPr>
              <p:cNvSpPr/>
              <p:nvPr/>
            </p:nvSpPr>
            <p:spPr>
              <a:xfrm>
                <a:off x="5930914" y="2547937"/>
                <a:ext cx="2743200" cy="4286249"/>
              </a:xfrm>
              <a:custGeom>
                <a:avLst/>
                <a:gdLst>
                  <a:gd name="connsiteX0" fmla="*/ 2714625 w 2743200"/>
                  <a:gd name="connsiteY0" fmla="*/ 2886075 h 4286250"/>
                  <a:gd name="connsiteX1" fmla="*/ 0 w 2743200"/>
                  <a:gd name="connsiteY1" fmla="*/ 4286250 h 4286250"/>
                  <a:gd name="connsiteX2" fmla="*/ 0 w 2743200"/>
                  <a:gd name="connsiteY2" fmla="*/ 1385888 h 4286250"/>
                  <a:gd name="connsiteX3" fmla="*/ 2743200 w 2743200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8625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53">
                <a:extLst>
                  <a:ext uri="{FF2B5EF4-FFF2-40B4-BE49-F238E27FC236}">
                    <a16:creationId xmlns:a16="http://schemas.microsoft.com/office/drawing/2014/main" id="{AE998B6E-D42D-4424-ACA6-E191400E1EEC}"/>
                  </a:ext>
                </a:extLst>
              </p:cNvPr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avLst/>
                <a:gdLst>
                  <a:gd name="connsiteX0" fmla="*/ 0 w 4324350"/>
                  <a:gd name="connsiteY0" fmla="*/ 1500188 h 1495425"/>
                  <a:gd name="connsiteX1" fmla="*/ 1543050 w 4324350"/>
                  <a:gd name="connsiteY1" fmla="*/ 1427798 h 1495425"/>
                  <a:gd name="connsiteX2" fmla="*/ 4329113 w 4324350"/>
                  <a:gd name="connsiteY2" fmla="*/ 0 h 1495425"/>
                  <a:gd name="connsiteX3" fmla="*/ 2743200 w 4324350"/>
                  <a:gd name="connsiteY3" fmla="*/ 1143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4350" h="1495425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54">
                <a:extLst>
                  <a:ext uri="{FF2B5EF4-FFF2-40B4-BE49-F238E27FC236}">
                    <a16:creationId xmlns:a16="http://schemas.microsoft.com/office/drawing/2014/main" id="{B4274F4F-9CF9-40EF-8C1D-270995604BE7}"/>
                  </a:ext>
                </a:extLst>
              </p:cNvPr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avLst/>
                <a:gdLst>
                  <a:gd name="connsiteX0" fmla="*/ 1300665 w 4038600"/>
                  <a:gd name="connsiteY0" fmla="*/ 114405 h 1495425"/>
                  <a:gd name="connsiteX1" fmla="*/ 4043865 w 4038600"/>
                  <a:gd name="connsiteY1" fmla="*/ 1500293 h 1495425"/>
                  <a:gd name="connsiteX2" fmla="*/ 2672265 w 4038600"/>
                  <a:gd name="connsiteY2" fmla="*/ 1427903 h 1495425"/>
                  <a:gd name="connsiteX3" fmla="*/ 502 w 4038600"/>
                  <a:gd name="connsiteY3" fmla="*/ 105 h 1495425"/>
                  <a:gd name="connsiteX4" fmla="*/ 1300665 w 4038600"/>
                  <a:gd name="connsiteY4" fmla="*/ 114405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0" h="1495425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393">
              <a:extLst>
                <a:ext uri="{FF2B5EF4-FFF2-40B4-BE49-F238E27FC236}">
                  <a16:creationId xmlns:a16="http://schemas.microsoft.com/office/drawing/2014/main" id="{5F3EC9DF-FF14-413A-8415-BBDE08E98732}"/>
                </a:ext>
              </a:extLst>
            </p:cNvPr>
            <p:cNvSpPr/>
            <p:nvPr/>
          </p:nvSpPr>
          <p:spPr>
            <a:xfrm>
              <a:off x="5191297" y="1329133"/>
              <a:ext cx="1809406" cy="2721295"/>
            </a:xfrm>
            <a:custGeom>
              <a:avLst/>
              <a:gdLst>
                <a:gd name="connsiteX0" fmla="*/ 1382768 w 2520742"/>
                <a:gd name="connsiteY0" fmla="*/ 3791123 h 3791122"/>
                <a:gd name="connsiteX1" fmla="*/ 1142742 w 2520742"/>
                <a:gd name="connsiteY1" fmla="*/ 3791123 h 3791122"/>
                <a:gd name="connsiteX2" fmla="*/ 1137277 w 2520742"/>
                <a:gd name="connsiteY2" fmla="*/ 3788846 h 3791122"/>
                <a:gd name="connsiteX3" fmla="*/ 1009293 w 2520742"/>
                <a:gd name="connsiteY3" fmla="*/ 3668605 h 3791122"/>
                <a:gd name="connsiteX4" fmla="*/ 976500 w 2520742"/>
                <a:gd name="connsiteY4" fmla="*/ 3640822 h 3791122"/>
                <a:gd name="connsiteX5" fmla="*/ 775188 w 2520742"/>
                <a:gd name="connsiteY5" fmla="*/ 3416282 h 3791122"/>
                <a:gd name="connsiteX6" fmla="*/ 771545 w 2520742"/>
                <a:gd name="connsiteY6" fmla="*/ 3403073 h 3791122"/>
                <a:gd name="connsiteX7" fmla="*/ 741029 w 2520742"/>
                <a:gd name="connsiteY7" fmla="*/ 3200395 h 3791122"/>
                <a:gd name="connsiteX8" fmla="*/ 737841 w 2520742"/>
                <a:gd name="connsiteY8" fmla="*/ 3138908 h 3791122"/>
                <a:gd name="connsiteX9" fmla="*/ 738752 w 2520742"/>
                <a:gd name="connsiteY9" fmla="*/ 2954448 h 3791122"/>
                <a:gd name="connsiteX10" fmla="*/ 739207 w 2520742"/>
                <a:gd name="connsiteY10" fmla="*/ 2936230 h 3791122"/>
                <a:gd name="connsiteX11" fmla="*/ 742395 w 2520742"/>
                <a:gd name="connsiteY11" fmla="*/ 2717155 h 3791122"/>
                <a:gd name="connsiteX12" fmla="*/ 742851 w 2520742"/>
                <a:gd name="connsiteY12" fmla="*/ 2696204 h 3791122"/>
                <a:gd name="connsiteX13" fmla="*/ 702771 w 2520742"/>
                <a:gd name="connsiteY13" fmla="*/ 2615588 h 3791122"/>
                <a:gd name="connsiteX14" fmla="*/ 645383 w 2520742"/>
                <a:gd name="connsiteY14" fmla="*/ 2476218 h 3791122"/>
                <a:gd name="connsiteX15" fmla="*/ 460467 w 2520742"/>
                <a:gd name="connsiteY15" fmla="*/ 2217063 h 3791122"/>
                <a:gd name="connsiteX16" fmla="*/ 266442 w 2520742"/>
                <a:gd name="connsiteY16" fmla="*/ 2001632 h 3791122"/>
                <a:gd name="connsiteX17" fmla="*/ 8198 w 2520742"/>
                <a:gd name="connsiteY17" fmla="*/ 1384487 h 3791122"/>
                <a:gd name="connsiteX18" fmla="*/ 0 w 2520742"/>
                <a:gd name="connsiteY18" fmla="*/ 1303871 h 3791122"/>
                <a:gd name="connsiteX19" fmla="*/ 0 w 2520742"/>
                <a:gd name="connsiteY19" fmla="*/ 1185453 h 3791122"/>
                <a:gd name="connsiteX20" fmla="*/ 2277 w 2520742"/>
                <a:gd name="connsiteY20" fmla="*/ 1172700 h 3791122"/>
                <a:gd name="connsiteX21" fmla="*/ 165331 w 2520742"/>
                <a:gd name="connsiteY21" fmla="*/ 622052 h 3791122"/>
                <a:gd name="connsiteX22" fmla="*/ 930499 w 2520742"/>
                <a:gd name="connsiteY22" fmla="*/ 38611 h 3791122"/>
                <a:gd name="connsiteX23" fmla="*/ 1477048 w 2520742"/>
                <a:gd name="connsiteY23" fmla="*/ 16294 h 3791122"/>
                <a:gd name="connsiteX24" fmla="*/ 2093281 w 2520742"/>
                <a:gd name="connsiteY24" fmla="*/ 298677 h 3791122"/>
                <a:gd name="connsiteX25" fmla="*/ 2513669 w 2520742"/>
                <a:gd name="connsiteY25" fmla="*/ 1388131 h 3791122"/>
                <a:gd name="connsiteX26" fmla="*/ 2264078 w 2520742"/>
                <a:gd name="connsiteY26" fmla="*/ 1993434 h 3791122"/>
                <a:gd name="connsiteX27" fmla="*/ 2075519 w 2520742"/>
                <a:gd name="connsiteY27" fmla="*/ 2202033 h 3791122"/>
                <a:gd name="connsiteX28" fmla="*/ 1829116 w 2520742"/>
                <a:gd name="connsiteY28" fmla="*/ 2589627 h 3791122"/>
                <a:gd name="connsiteX29" fmla="*/ 1779927 w 2520742"/>
                <a:gd name="connsiteY29" fmla="*/ 2695293 h 3791122"/>
                <a:gd name="connsiteX30" fmla="*/ 1780382 w 2520742"/>
                <a:gd name="connsiteY30" fmla="*/ 2718521 h 3791122"/>
                <a:gd name="connsiteX31" fmla="*/ 1784481 w 2520742"/>
                <a:gd name="connsiteY31" fmla="*/ 2932131 h 3791122"/>
                <a:gd name="connsiteX32" fmla="*/ 1783571 w 2520742"/>
                <a:gd name="connsiteY32" fmla="*/ 2955814 h 3791122"/>
                <a:gd name="connsiteX33" fmla="*/ 1783115 w 2520742"/>
                <a:gd name="connsiteY33" fmla="*/ 3141186 h 3791122"/>
                <a:gd name="connsiteX34" fmla="*/ 1780382 w 2520742"/>
                <a:gd name="connsiteY34" fmla="*/ 3197207 h 3791122"/>
                <a:gd name="connsiteX35" fmla="*/ 1750778 w 2520742"/>
                <a:gd name="connsiteY35" fmla="*/ 3402618 h 3791122"/>
                <a:gd name="connsiteX36" fmla="*/ 1747134 w 2520742"/>
                <a:gd name="connsiteY36" fmla="*/ 3415826 h 3791122"/>
                <a:gd name="connsiteX37" fmla="*/ 1543089 w 2520742"/>
                <a:gd name="connsiteY37" fmla="*/ 3640367 h 3791122"/>
                <a:gd name="connsiteX38" fmla="*/ 1512574 w 2520742"/>
                <a:gd name="connsiteY38" fmla="*/ 3667239 h 3791122"/>
                <a:gd name="connsiteX39" fmla="*/ 1399620 w 2520742"/>
                <a:gd name="connsiteY39" fmla="*/ 3786568 h 3791122"/>
                <a:gd name="connsiteX40" fmla="*/ 1382768 w 2520742"/>
                <a:gd name="connsiteY40" fmla="*/ 3791123 h 3791122"/>
                <a:gd name="connsiteX41" fmla="*/ 1561307 w 2520742"/>
                <a:gd name="connsiteY41" fmla="*/ 1757051 h 3791122"/>
                <a:gd name="connsiteX42" fmla="*/ 1573149 w 2520742"/>
                <a:gd name="connsiteY42" fmla="*/ 1704218 h 3791122"/>
                <a:gd name="connsiteX43" fmla="*/ 1716163 w 2520742"/>
                <a:gd name="connsiteY43" fmla="*/ 1844499 h 3791122"/>
                <a:gd name="connsiteX44" fmla="*/ 1791313 w 2520742"/>
                <a:gd name="connsiteY44" fmla="*/ 1818083 h 3791122"/>
                <a:gd name="connsiteX45" fmla="*/ 1839136 w 2520742"/>
                <a:gd name="connsiteY45" fmla="*/ 1725169 h 3791122"/>
                <a:gd name="connsiteX46" fmla="*/ 1785848 w 2520742"/>
                <a:gd name="connsiteY46" fmla="*/ 1624969 h 3791122"/>
                <a:gd name="connsiteX47" fmla="*/ 1744857 w 2520742"/>
                <a:gd name="connsiteY47" fmla="*/ 1595364 h 3791122"/>
                <a:gd name="connsiteX48" fmla="*/ 1748956 w 2520742"/>
                <a:gd name="connsiteY48" fmla="*/ 1542075 h 3791122"/>
                <a:gd name="connsiteX49" fmla="*/ 1650577 w 2520742"/>
                <a:gd name="connsiteY49" fmla="*/ 1467381 h 3791122"/>
                <a:gd name="connsiteX50" fmla="*/ 1572238 w 2520742"/>
                <a:gd name="connsiteY50" fmla="*/ 1504728 h 3791122"/>
                <a:gd name="connsiteX51" fmla="*/ 1540812 w 2520742"/>
                <a:gd name="connsiteY51" fmla="*/ 1486054 h 3791122"/>
                <a:gd name="connsiteX52" fmla="*/ 1470671 w 2520742"/>
                <a:gd name="connsiteY52" fmla="*/ 1474668 h 3791122"/>
                <a:gd name="connsiteX53" fmla="*/ 1369560 w 2520742"/>
                <a:gd name="connsiteY53" fmla="*/ 1547086 h 3791122"/>
                <a:gd name="connsiteX54" fmla="*/ 1383679 w 2520742"/>
                <a:gd name="connsiteY54" fmla="*/ 1800775 h 3791122"/>
                <a:gd name="connsiteX55" fmla="*/ 1411917 w 2520742"/>
                <a:gd name="connsiteY55" fmla="*/ 1838123 h 3791122"/>
                <a:gd name="connsiteX56" fmla="*/ 1352253 w 2520742"/>
                <a:gd name="connsiteY56" fmla="*/ 1940145 h 3791122"/>
                <a:gd name="connsiteX57" fmla="*/ 1368194 w 2520742"/>
                <a:gd name="connsiteY57" fmla="*/ 2159675 h 3791122"/>
                <a:gd name="connsiteX58" fmla="*/ 1528970 w 2520742"/>
                <a:gd name="connsiteY58" fmla="*/ 2227539 h 3791122"/>
                <a:gd name="connsiteX59" fmla="*/ 1645112 w 2520742"/>
                <a:gd name="connsiteY59" fmla="*/ 2163319 h 3791122"/>
                <a:gd name="connsiteX60" fmla="*/ 1666063 w 2520742"/>
                <a:gd name="connsiteY60" fmla="*/ 2159220 h 3791122"/>
                <a:gd name="connsiteX61" fmla="*/ 1721628 w 2520742"/>
                <a:gd name="connsiteY61" fmla="*/ 2173795 h 3791122"/>
                <a:gd name="connsiteX62" fmla="*/ 1866919 w 2520742"/>
                <a:gd name="connsiteY62" fmla="*/ 2113674 h 3791122"/>
                <a:gd name="connsiteX63" fmla="*/ 1891969 w 2520742"/>
                <a:gd name="connsiteY63" fmla="*/ 2032603 h 3791122"/>
                <a:gd name="connsiteX64" fmla="*/ 1891969 w 2520742"/>
                <a:gd name="connsiteY64" fmla="*/ 1965195 h 3791122"/>
                <a:gd name="connsiteX65" fmla="*/ 1931139 w 2520742"/>
                <a:gd name="connsiteY65" fmla="*/ 1971572 h 3791122"/>
                <a:gd name="connsiteX66" fmla="*/ 2122431 w 2520742"/>
                <a:gd name="connsiteY66" fmla="*/ 1813528 h 3791122"/>
                <a:gd name="connsiteX67" fmla="*/ 2116054 w 2520742"/>
                <a:gd name="connsiteY67" fmla="*/ 1712872 h 3791122"/>
                <a:gd name="connsiteX68" fmla="*/ 2116054 w 2520742"/>
                <a:gd name="connsiteY68" fmla="*/ 1712872 h 3791122"/>
                <a:gd name="connsiteX69" fmla="*/ 2124253 w 2520742"/>
                <a:gd name="connsiteY69" fmla="*/ 1709684 h 3791122"/>
                <a:gd name="connsiteX70" fmla="*/ 2252236 w 2520742"/>
                <a:gd name="connsiteY70" fmla="*/ 1617681 h 3791122"/>
                <a:gd name="connsiteX71" fmla="*/ 2280019 w 2520742"/>
                <a:gd name="connsiteY71" fmla="*/ 1238741 h 3791122"/>
                <a:gd name="connsiteX72" fmla="*/ 2123797 w 2520742"/>
                <a:gd name="connsiteY72" fmla="*/ 1150382 h 3791122"/>
                <a:gd name="connsiteX73" fmla="*/ 2015854 w 2520742"/>
                <a:gd name="connsiteY73" fmla="*/ 1284287 h 3791122"/>
                <a:gd name="connsiteX74" fmla="*/ 2029973 w 2520742"/>
                <a:gd name="connsiteY74" fmla="*/ 1335298 h 3791122"/>
                <a:gd name="connsiteX75" fmla="*/ 1925673 w 2520742"/>
                <a:gd name="connsiteY75" fmla="*/ 1309337 h 3791122"/>
                <a:gd name="connsiteX76" fmla="*/ 1784481 w 2520742"/>
                <a:gd name="connsiteY76" fmla="*/ 1359893 h 3791122"/>
                <a:gd name="connsiteX77" fmla="*/ 1753055 w 2520742"/>
                <a:gd name="connsiteY77" fmla="*/ 1423201 h 3791122"/>
                <a:gd name="connsiteX78" fmla="*/ 1758520 w 2520742"/>
                <a:gd name="connsiteY78" fmla="*/ 1441875 h 3791122"/>
                <a:gd name="connsiteX79" fmla="*/ 1807710 w 2520742"/>
                <a:gd name="connsiteY79" fmla="*/ 1548452 h 3791122"/>
                <a:gd name="connsiteX80" fmla="*/ 1823651 w 2520742"/>
                <a:gd name="connsiteY80" fmla="*/ 1580789 h 3791122"/>
                <a:gd name="connsiteX81" fmla="*/ 1888781 w 2520742"/>
                <a:gd name="connsiteY81" fmla="*/ 1767527 h 3791122"/>
                <a:gd name="connsiteX82" fmla="*/ 1743035 w 2520742"/>
                <a:gd name="connsiteY82" fmla="*/ 1895966 h 3791122"/>
                <a:gd name="connsiteX83" fmla="*/ 1710697 w 2520742"/>
                <a:gd name="connsiteY83" fmla="*/ 1926026 h 3791122"/>
                <a:gd name="connsiteX84" fmla="*/ 1588179 w 2520742"/>
                <a:gd name="connsiteY84" fmla="*/ 2056287 h 3791122"/>
                <a:gd name="connsiteX85" fmla="*/ 1568595 w 2520742"/>
                <a:gd name="connsiteY85" fmla="*/ 2005275 h 3791122"/>
                <a:gd name="connsiteX86" fmla="*/ 1662874 w 2520742"/>
                <a:gd name="connsiteY86" fmla="*/ 1871371 h 3791122"/>
                <a:gd name="connsiteX87" fmla="*/ 1561307 w 2520742"/>
                <a:gd name="connsiteY87" fmla="*/ 1757051 h 3791122"/>
                <a:gd name="connsiteX88" fmla="*/ 776555 w 2520742"/>
                <a:gd name="connsiteY88" fmla="*/ 1591265 h 3791122"/>
                <a:gd name="connsiteX89" fmla="*/ 709602 w 2520742"/>
                <a:gd name="connsiteY89" fmla="*/ 1654118 h 3791122"/>
                <a:gd name="connsiteX90" fmla="*/ 685919 w 2520742"/>
                <a:gd name="connsiteY90" fmla="*/ 1756596 h 3791122"/>
                <a:gd name="connsiteX91" fmla="*/ 805248 w 2520742"/>
                <a:gd name="connsiteY91" fmla="*/ 1843133 h 3791122"/>
                <a:gd name="connsiteX92" fmla="*/ 949173 w 2520742"/>
                <a:gd name="connsiteY92" fmla="*/ 1705585 h 3791122"/>
                <a:gd name="connsiteX93" fmla="*/ 960104 w 2520742"/>
                <a:gd name="connsiteY93" fmla="*/ 1756140 h 3791122"/>
                <a:gd name="connsiteX94" fmla="*/ 858992 w 2520742"/>
                <a:gd name="connsiteY94" fmla="*/ 1861806 h 3791122"/>
                <a:gd name="connsiteX95" fmla="*/ 953272 w 2520742"/>
                <a:gd name="connsiteY95" fmla="*/ 2004820 h 3791122"/>
                <a:gd name="connsiteX96" fmla="*/ 933232 w 2520742"/>
                <a:gd name="connsiteY96" fmla="*/ 2055376 h 3791122"/>
                <a:gd name="connsiteX97" fmla="*/ 804338 w 2520742"/>
                <a:gd name="connsiteY97" fmla="*/ 1901431 h 3791122"/>
                <a:gd name="connsiteX98" fmla="*/ 746494 w 2520742"/>
                <a:gd name="connsiteY98" fmla="*/ 1885946 h 3791122"/>
                <a:gd name="connsiteX99" fmla="*/ 627165 w 2520742"/>
                <a:gd name="connsiteY99" fmla="*/ 1711050 h 3791122"/>
                <a:gd name="connsiteX100" fmla="*/ 703681 w 2520742"/>
                <a:gd name="connsiteY100" fmla="*/ 1573502 h 3791122"/>
                <a:gd name="connsiteX101" fmla="*/ 712791 w 2520742"/>
                <a:gd name="connsiteY101" fmla="*/ 1557561 h 3791122"/>
                <a:gd name="connsiteX102" fmla="*/ 764257 w 2520742"/>
                <a:gd name="connsiteY102" fmla="*/ 1438231 h 3791122"/>
                <a:gd name="connsiteX103" fmla="*/ 768812 w 2520742"/>
                <a:gd name="connsiteY103" fmla="*/ 1426389 h 3791122"/>
                <a:gd name="connsiteX104" fmla="*/ 716890 w 2520742"/>
                <a:gd name="connsiteY104" fmla="*/ 1337120 h 3791122"/>
                <a:gd name="connsiteX105" fmla="*/ 578431 w 2520742"/>
                <a:gd name="connsiteY105" fmla="*/ 1310248 h 3791122"/>
                <a:gd name="connsiteX106" fmla="*/ 490527 w 2520742"/>
                <a:gd name="connsiteY106" fmla="*/ 1335298 h 3791122"/>
                <a:gd name="connsiteX107" fmla="*/ 503736 w 2520742"/>
                <a:gd name="connsiteY107" fmla="*/ 1290208 h 3791122"/>
                <a:gd name="connsiteX108" fmla="*/ 373930 w 2520742"/>
                <a:gd name="connsiteY108" fmla="*/ 1148561 h 3791122"/>
                <a:gd name="connsiteX109" fmla="*/ 227729 w 2520742"/>
                <a:gd name="connsiteY109" fmla="*/ 1266524 h 3791122"/>
                <a:gd name="connsiteX110" fmla="*/ 209966 w 2520742"/>
                <a:gd name="connsiteY110" fmla="*/ 1483777 h 3791122"/>
                <a:gd name="connsiteX111" fmla="*/ 379851 w 2520742"/>
                <a:gd name="connsiteY111" fmla="*/ 1701030 h 3791122"/>
                <a:gd name="connsiteX112" fmla="*/ 408090 w 2520742"/>
                <a:gd name="connsiteY112" fmla="*/ 1711961 h 3791122"/>
                <a:gd name="connsiteX113" fmla="*/ 398981 w 2520742"/>
                <a:gd name="connsiteY113" fmla="*/ 1763883 h 3791122"/>
                <a:gd name="connsiteX114" fmla="*/ 398525 w 2520742"/>
                <a:gd name="connsiteY114" fmla="*/ 1817172 h 3791122"/>
                <a:gd name="connsiteX115" fmla="*/ 564312 w 2520742"/>
                <a:gd name="connsiteY115" fmla="*/ 1971116 h 3791122"/>
                <a:gd name="connsiteX116" fmla="*/ 629442 w 2520742"/>
                <a:gd name="connsiteY116" fmla="*/ 1963829 h 3791122"/>
                <a:gd name="connsiteX117" fmla="*/ 628531 w 2520742"/>
                <a:gd name="connsiteY117" fmla="*/ 1979314 h 3791122"/>
                <a:gd name="connsiteX118" fmla="*/ 633086 w 2520742"/>
                <a:gd name="connsiteY118" fmla="*/ 2057198 h 3791122"/>
                <a:gd name="connsiteX119" fmla="*/ 745128 w 2520742"/>
                <a:gd name="connsiteY119" fmla="*/ 2171517 h 3791122"/>
                <a:gd name="connsiteX120" fmla="*/ 853982 w 2520742"/>
                <a:gd name="connsiteY120" fmla="*/ 2157398 h 3791122"/>
                <a:gd name="connsiteX121" fmla="*/ 877211 w 2520742"/>
                <a:gd name="connsiteY121" fmla="*/ 2162408 h 3791122"/>
                <a:gd name="connsiteX122" fmla="*/ 936876 w 2520742"/>
                <a:gd name="connsiteY122" fmla="*/ 2205677 h 3791122"/>
                <a:gd name="connsiteX123" fmla="*/ 1034799 w 2520742"/>
                <a:gd name="connsiteY123" fmla="*/ 2227539 h 3791122"/>
                <a:gd name="connsiteX124" fmla="*/ 1174169 w 2520742"/>
                <a:gd name="connsiteY124" fmla="*/ 2118684 h 3791122"/>
                <a:gd name="connsiteX125" fmla="*/ 1151851 w 2520742"/>
                <a:gd name="connsiteY125" fmla="*/ 1903253 h 3791122"/>
                <a:gd name="connsiteX126" fmla="*/ 1106761 w 2520742"/>
                <a:gd name="connsiteY126" fmla="*/ 1838123 h 3791122"/>
                <a:gd name="connsiteX127" fmla="*/ 1116326 w 2520742"/>
                <a:gd name="connsiteY127" fmla="*/ 1826736 h 3791122"/>
                <a:gd name="connsiteX128" fmla="*/ 1181912 w 2520742"/>
                <a:gd name="connsiteY128" fmla="*/ 1665504 h 3791122"/>
                <a:gd name="connsiteX129" fmla="*/ 1120880 w 2520742"/>
                <a:gd name="connsiteY129" fmla="*/ 1507916 h 3791122"/>
                <a:gd name="connsiteX130" fmla="*/ 966025 w 2520742"/>
                <a:gd name="connsiteY130" fmla="*/ 1491520 h 3791122"/>
                <a:gd name="connsiteX131" fmla="*/ 947807 w 2520742"/>
                <a:gd name="connsiteY131" fmla="*/ 1503817 h 3791122"/>
                <a:gd name="connsiteX132" fmla="*/ 878122 w 2520742"/>
                <a:gd name="connsiteY132" fmla="*/ 1466925 h 3791122"/>
                <a:gd name="connsiteX133" fmla="*/ 772456 w 2520742"/>
                <a:gd name="connsiteY133" fmla="*/ 1542531 h 3791122"/>
                <a:gd name="connsiteX134" fmla="*/ 776555 w 2520742"/>
                <a:gd name="connsiteY134" fmla="*/ 1591265 h 3791122"/>
                <a:gd name="connsiteX135" fmla="*/ 1617784 w 2520742"/>
                <a:gd name="connsiteY135" fmla="*/ 559199 h 3791122"/>
                <a:gd name="connsiteX136" fmla="*/ 1705687 w 2520742"/>
                <a:gd name="connsiteY136" fmla="*/ 673974 h 3791122"/>
                <a:gd name="connsiteX137" fmla="*/ 1827294 w 2520742"/>
                <a:gd name="connsiteY137" fmla="*/ 661677 h 3791122"/>
                <a:gd name="connsiteX138" fmla="*/ 1961199 w 2520742"/>
                <a:gd name="connsiteY138" fmla="*/ 534149 h 3791122"/>
                <a:gd name="connsiteX139" fmla="*/ 1931594 w 2520742"/>
                <a:gd name="connsiteY139" fmla="*/ 391591 h 3791122"/>
                <a:gd name="connsiteX140" fmla="*/ 1797690 w 2520742"/>
                <a:gd name="connsiteY140" fmla="*/ 358798 h 3791122"/>
                <a:gd name="connsiteX141" fmla="*/ 1781293 w 2520742"/>
                <a:gd name="connsiteY141" fmla="*/ 351966 h 3791122"/>
                <a:gd name="connsiteX142" fmla="*/ 1686103 w 2520742"/>
                <a:gd name="connsiteY142" fmla="*/ 245389 h 3791122"/>
                <a:gd name="connsiteX143" fmla="*/ 1579981 w 2520742"/>
                <a:gd name="connsiteY143" fmla="*/ 201210 h 3791122"/>
                <a:gd name="connsiteX144" fmla="*/ 1431958 w 2520742"/>
                <a:gd name="connsiteY144" fmla="*/ 279093 h 3791122"/>
                <a:gd name="connsiteX145" fmla="*/ 1404630 w 2520742"/>
                <a:gd name="connsiteY145" fmla="*/ 566031 h 3791122"/>
                <a:gd name="connsiteX146" fmla="*/ 1449265 w 2520742"/>
                <a:gd name="connsiteY146" fmla="*/ 651657 h 3791122"/>
                <a:gd name="connsiteX147" fmla="*/ 1373659 w 2520742"/>
                <a:gd name="connsiteY147" fmla="*/ 859345 h 3791122"/>
                <a:gd name="connsiteX148" fmla="*/ 1480236 w 2520742"/>
                <a:gd name="connsiteY148" fmla="*/ 1056103 h 3791122"/>
                <a:gd name="connsiteX149" fmla="*/ 1411462 w 2520742"/>
                <a:gd name="connsiteY149" fmla="*/ 1434588 h 3791122"/>
                <a:gd name="connsiteX150" fmla="*/ 1415561 w 2520742"/>
                <a:gd name="connsiteY150" fmla="*/ 1434132 h 3791122"/>
                <a:gd name="connsiteX151" fmla="*/ 1568139 w 2520742"/>
                <a:gd name="connsiteY151" fmla="*/ 1434588 h 3791122"/>
                <a:gd name="connsiteX152" fmla="*/ 1578615 w 2520742"/>
                <a:gd name="connsiteY152" fmla="*/ 1433221 h 3791122"/>
                <a:gd name="connsiteX153" fmla="*/ 1698400 w 2520742"/>
                <a:gd name="connsiteY153" fmla="*/ 1409537 h 3791122"/>
                <a:gd name="connsiteX154" fmla="*/ 1957555 w 2520742"/>
                <a:gd name="connsiteY154" fmla="*/ 1255593 h 3791122"/>
                <a:gd name="connsiteX155" fmla="*/ 1978506 w 2520742"/>
                <a:gd name="connsiteY155" fmla="*/ 1171333 h 3791122"/>
                <a:gd name="connsiteX156" fmla="*/ 1912009 w 2520742"/>
                <a:gd name="connsiteY156" fmla="*/ 1150382 h 3791122"/>
                <a:gd name="connsiteX157" fmla="*/ 1848701 w 2520742"/>
                <a:gd name="connsiteY157" fmla="*/ 1113035 h 3791122"/>
                <a:gd name="connsiteX158" fmla="*/ 1637824 w 2520742"/>
                <a:gd name="connsiteY158" fmla="*/ 1144006 h 3791122"/>
                <a:gd name="connsiteX159" fmla="*/ 1543089 w 2520742"/>
                <a:gd name="connsiteY159" fmla="*/ 1234642 h 3791122"/>
                <a:gd name="connsiteX160" fmla="*/ 1522593 w 2520742"/>
                <a:gd name="connsiteY160" fmla="*/ 1184542 h 3791122"/>
                <a:gd name="connsiteX161" fmla="*/ 1600021 w 2520742"/>
                <a:gd name="connsiteY161" fmla="*/ 1072044 h 3791122"/>
                <a:gd name="connsiteX162" fmla="*/ 1542634 w 2520742"/>
                <a:gd name="connsiteY162" fmla="*/ 948159 h 3791122"/>
                <a:gd name="connsiteX163" fmla="*/ 1573605 w 2520742"/>
                <a:gd name="connsiteY163" fmla="*/ 903069 h 3791122"/>
                <a:gd name="connsiteX164" fmla="*/ 1585447 w 2520742"/>
                <a:gd name="connsiteY164" fmla="*/ 911267 h 3791122"/>
                <a:gd name="connsiteX165" fmla="*/ 1655587 w 2520742"/>
                <a:gd name="connsiteY165" fmla="*/ 1071588 h 3791122"/>
                <a:gd name="connsiteX166" fmla="*/ 1661508 w 2520742"/>
                <a:gd name="connsiteY166" fmla="*/ 1090717 h 3791122"/>
                <a:gd name="connsiteX167" fmla="*/ 1809076 w 2520742"/>
                <a:gd name="connsiteY167" fmla="*/ 1074321 h 3791122"/>
                <a:gd name="connsiteX168" fmla="*/ 1811809 w 2520742"/>
                <a:gd name="connsiteY168" fmla="*/ 1054281 h 3791122"/>
                <a:gd name="connsiteX169" fmla="*/ 1800878 w 2520742"/>
                <a:gd name="connsiteY169" fmla="*/ 963189 h 3791122"/>
                <a:gd name="connsiteX170" fmla="*/ 1794502 w 2520742"/>
                <a:gd name="connsiteY170" fmla="*/ 948159 h 3791122"/>
                <a:gd name="connsiteX171" fmla="*/ 1733470 w 2520742"/>
                <a:gd name="connsiteY171" fmla="*/ 790116 h 3791122"/>
                <a:gd name="connsiteX172" fmla="*/ 1748045 w 2520742"/>
                <a:gd name="connsiteY172" fmla="*/ 733184 h 3791122"/>
                <a:gd name="connsiteX173" fmla="*/ 1645567 w 2520742"/>
                <a:gd name="connsiteY173" fmla="*/ 704945 h 3791122"/>
                <a:gd name="connsiteX174" fmla="*/ 1563129 w 2520742"/>
                <a:gd name="connsiteY174" fmla="*/ 573318 h 3791122"/>
                <a:gd name="connsiteX175" fmla="*/ 1543089 w 2520742"/>
                <a:gd name="connsiteY175" fmla="*/ 542803 h 3791122"/>
                <a:gd name="connsiteX176" fmla="*/ 1453820 w 2520742"/>
                <a:gd name="connsiteY176" fmla="*/ 433948 h 3791122"/>
                <a:gd name="connsiteX177" fmla="*/ 1506197 w 2520742"/>
                <a:gd name="connsiteY177" fmla="*/ 421651 h 3791122"/>
                <a:gd name="connsiteX178" fmla="*/ 1597289 w 2520742"/>
                <a:gd name="connsiteY178" fmla="*/ 501356 h 3791122"/>
                <a:gd name="connsiteX179" fmla="*/ 1711608 w 2520742"/>
                <a:gd name="connsiteY179" fmla="*/ 453077 h 3791122"/>
                <a:gd name="connsiteX180" fmla="*/ 1752599 w 2520742"/>
                <a:gd name="connsiteY180" fmla="*/ 489514 h 3791122"/>
                <a:gd name="connsiteX181" fmla="*/ 1617784 w 2520742"/>
                <a:gd name="connsiteY181" fmla="*/ 559199 h 3791122"/>
                <a:gd name="connsiteX182" fmla="*/ 1068047 w 2520742"/>
                <a:gd name="connsiteY182" fmla="*/ 433948 h 3791122"/>
                <a:gd name="connsiteX183" fmla="*/ 975134 w 2520742"/>
                <a:gd name="connsiteY183" fmla="*/ 544624 h 3791122"/>
                <a:gd name="connsiteX184" fmla="*/ 959193 w 2520742"/>
                <a:gd name="connsiteY184" fmla="*/ 566942 h 3791122"/>
                <a:gd name="connsiteX185" fmla="*/ 818457 w 2520742"/>
                <a:gd name="connsiteY185" fmla="*/ 726807 h 3791122"/>
                <a:gd name="connsiteX186" fmla="*/ 772000 w 2520742"/>
                <a:gd name="connsiteY186" fmla="*/ 734095 h 3791122"/>
                <a:gd name="connsiteX187" fmla="*/ 775644 w 2520742"/>
                <a:gd name="connsiteY187" fmla="*/ 744570 h 3791122"/>
                <a:gd name="connsiteX188" fmla="*/ 723722 w 2520742"/>
                <a:gd name="connsiteY188" fmla="*/ 949981 h 3791122"/>
                <a:gd name="connsiteX189" fmla="*/ 719622 w 2520742"/>
                <a:gd name="connsiteY189" fmla="*/ 962279 h 3791122"/>
                <a:gd name="connsiteX190" fmla="*/ 709147 w 2520742"/>
                <a:gd name="connsiteY190" fmla="*/ 1056103 h 3791122"/>
                <a:gd name="connsiteX191" fmla="*/ 710969 w 2520742"/>
                <a:gd name="connsiteY191" fmla="*/ 1071588 h 3791122"/>
                <a:gd name="connsiteX192" fmla="*/ 859903 w 2520742"/>
                <a:gd name="connsiteY192" fmla="*/ 1090262 h 3791122"/>
                <a:gd name="connsiteX193" fmla="*/ 865824 w 2520742"/>
                <a:gd name="connsiteY193" fmla="*/ 1077054 h 3791122"/>
                <a:gd name="connsiteX194" fmla="*/ 870834 w 2520742"/>
                <a:gd name="connsiteY194" fmla="*/ 1014201 h 3791122"/>
                <a:gd name="connsiteX195" fmla="*/ 947351 w 2520742"/>
                <a:gd name="connsiteY195" fmla="*/ 902614 h 3791122"/>
                <a:gd name="connsiteX196" fmla="*/ 978322 w 2520742"/>
                <a:gd name="connsiteY196" fmla="*/ 947704 h 3791122"/>
                <a:gd name="connsiteX197" fmla="*/ 920935 w 2520742"/>
                <a:gd name="connsiteY197" fmla="*/ 1070677 h 3791122"/>
                <a:gd name="connsiteX198" fmla="*/ 998362 w 2520742"/>
                <a:gd name="connsiteY198" fmla="*/ 1184086 h 3791122"/>
                <a:gd name="connsiteX199" fmla="*/ 977867 w 2520742"/>
                <a:gd name="connsiteY199" fmla="*/ 1234186 h 3791122"/>
                <a:gd name="connsiteX200" fmla="*/ 883132 w 2520742"/>
                <a:gd name="connsiteY200" fmla="*/ 1143550 h 3791122"/>
                <a:gd name="connsiteX201" fmla="*/ 669978 w 2520742"/>
                <a:gd name="connsiteY201" fmla="*/ 1110758 h 3791122"/>
                <a:gd name="connsiteX202" fmla="*/ 542450 w 2520742"/>
                <a:gd name="connsiteY202" fmla="*/ 1169512 h 3791122"/>
                <a:gd name="connsiteX203" fmla="*/ 564312 w 2520742"/>
                <a:gd name="connsiteY203" fmla="*/ 1256504 h 3791122"/>
                <a:gd name="connsiteX204" fmla="*/ 725088 w 2520742"/>
                <a:gd name="connsiteY204" fmla="*/ 1277000 h 3791122"/>
                <a:gd name="connsiteX205" fmla="*/ 822556 w 2520742"/>
                <a:gd name="connsiteY205" fmla="*/ 1408627 h 3791122"/>
                <a:gd name="connsiteX206" fmla="*/ 943707 w 2520742"/>
                <a:gd name="connsiteY206" fmla="*/ 1432766 h 3791122"/>
                <a:gd name="connsiteX207" fmla="*/ 958282 w 2520742"/>
                <a:gd name="connsiteY207" fmla="*/ 1432310 h 3791122"/>
                <a:gd name="connsiteX208" fmla="*/ 1024323 w 2520742"/>
                <a:gd name="connsiteY208" fmla="*/ 1420013 h 3791122"/>
                <a:gd name="connsiteX209" fmla="*/ 1113137 w 2520742"/>
                <a:gd name="connsiteY209" fmla="*/ 1430944 h 3791122"/>
                <a:gd name="connsiteX210" fmla="*/ 1151851 w 2520742"/>
                <a:gd name="connsiteY210" fmla="*/ 1273356 h 3791122"/>
                <a:gd name="connsiteX211" fmla="*/ 1042086 w 2520742"/>
                <a:gd name="connsiteY211" fmla="*/ 1055647 h 3791122"/>
                <a:gd name="connsiteX212" fmla="*/ 1072602 w 2520742"/>
                <a:gd name="connsiteY212" fmla="*/ 649379 h 3791122"/>
                <a:gd name="connsiteX213" fmla="*/ 1114048 w 2520742"/>
                <a:gd name="connsiteY213" fmla="*/ 569219 h 3791122"/>
                <a:gd name="connsiteX214" fmla="*/ 1095830 w 2520742"/>
                <a:gd name="connsiteY214" fmla="*/ 284103 h 3791122"/>
                <a:gd name="connsiteX215" fmla="*/ 995630 w 2520742"/>
                <a:gd name="connsiteY215" fmla="*/ 206220 h 3791122"/>
                <a:gd name="connsiteX216" fmla="*/ 860359 w 2520742"/>
                <a:gd name="connsiteY216" fmla="*/ 231725 h 3791122"/>
                <a:gd name="connsiteX217" fmla="*/ 741029 w 2520742"/>
                <a:gd name="connsiteY217" fmla="*/ 351510 h 3791122"/>
                <a:gd name="connsiteX218" fmla="*/ 721900 w 2520742"/>
                <a:gd name="connsiteY218" fmla="*/ 357887 h 3791122"/>
                <a:gd name="connsiteX219" fmla="*/ 631264 w 2520742"/>
                <a:gd name="connsiteY219" fmla="*/ 361986 h 3791122"/>
                <a:gd name="connsiteX220" fmla="*/ 579342 w 2520742"/>
                <a:gd name="connsiteY220" fmla="*/ 570585 h 3791122"/>
                <a:gd name="connsiteX221" fmla="*/ 772000 w 2520742"/>
                <a:gd name="connsiteY221" fmla="*/ 678984 h 3791122"/>
                <a:gd name="connsiteX222" fmla="*/ 904538 w 2520742"/>
                <a:gd name="connsiteY222" fmla="*/ 560565 h 3791122"/>
                <a:gd name="connsiteX223" fmla="*/ 769723 w 2520742"/>
                <a:gd name="connsiteY223" fmla="*/ 489059 h 3791122"/>
                <a:gd name="connsiteX224" fmla="*/ 809347 w 2520742"/>
                <a:gd name="connsiteY224" fmla="*/ 454444 h 3791122"/>
                <a:gd name="connsiteX225" fmla="*/ 1016581 w 2520742"/>
                <a:gd name="connsiteY225" fmla="*/ 422562 h 3791122"/>
                <a:gd name="connsiteX226" fmla="*/ 1068047 w 2520742"/>
                <a:gd name="connsiteY226" fmla="*/ 433948 h 3791122"/>
                <a:gd name="connsiteX227" fmla="*/ 637185 w 2520742"/>
                <a:gd name="connsiteY227" fmla="*/ 921743 h 3791122"/>
                <a:gd name="connsiteX228" fmla="*/ 676354 w 2520742"/>
                <a:gd name="connsiteY228" fmla="*/ 912178 h 3791122"/>
                <a:gd name="connsiteX229" fmla="*/ 736019 w 2520742"/>
                <a:gd name="connsiteY229" fmla="*/ 791938 h 3791122"/>
                <a:gd name="connsiteX230" fmla="*/ 671799 w 2520742"/>
                <a:gd name="connsiteY230" fmla="*/ 712688 h 3791122"/>
                <a:gd name="connsiteX231" fmla="*/ 514667 w 2520742"/>
                <a:gd name="connsiteY231" fmla="*/ 565120 h 3791122"/>
                <a:gd name="connsiteX232" fmla="*/ 506468 w 2520742"/>
                <a:gd name="connsiteY232" fmla="*/ 546902 h 3791122"/>
                <a:gd name="connsiteX233" fmla="*/ 383040 w 2520742"/>
                <a:gd name="connsiteY233" fmla="*/ 655756 h 3791122"/>
                <a:gd name="connsiteX234" fmla="*/ 423120 w 2520742"/>
                <a:gd name="connsiteY234" fmla="*/ 810156 h 3791122"/>
                <a:gd name="connsiteX235" fmla="*/ 431773 w 2520742"/>
                <a:gd name="connsiteY235" fmla="*/ 821998 h 3791122"/>
                <a:gd name="connsiteX236" fmla="*/ 242759 w 2520742"/>
                <a:gd name="connsiteY236" fmla="*/ 970932 h 3791122"/>
                <a:gd name="connsiteX237" fmla="*/ 275552 w 2520742"/>
                <a:gd name="connsiteY237" fmla="*/ 1126699 h 3791122"/>
                <a:gd name="connsiteX238" fmla="*/ 465933 w 2520742"/>
                <a:gd name="connsiteY238" fmla="*/ 1108025 h 3791122"/>
                <a:gd name="connsiteX239" fmla="*/ 640373 w 2520742"/>
                <a:gd name="connsiteY239" fmla="*/ 1064301 h 3791122"/>
                <a:gd name="connsiteX240" fmla="*/ 659502 w 2520742"/>
                <a:gd name="connsiteY240" fmla="*/ 955447 h 3791122"/>
                <a:gd name="connsiteX241" fmla="*/ 637185 w 2520742"/>
                <a:gd name="connsiteY241" fmla="*/ 921743 h 3791122"/>
                <a:gd name="connsiteX242" fmla="*/ 2016309 w 2520742"/>
                <a:gd name="connsiteY242" fmla="*/ 546902 h 3791122"/>
                <a:gd name="connsiteX243" fmla="*/ 2013121 w 2520742"/>
                <a:gd name="connsiteY243" fmla="*/ 552823 h 3791122"/>
                <a:gd name="connsiteX244" fmla="*/ 1842325 w 2520742"/>
                <a:gd name="connsiteY244" fmla="*/ 715876 h 3791122"/>
                <a:gd name="connsiteX245" fmla="*/ 1800878 w 2520742"/>
                <a:gd name="connsiteY245" fmla="*/ 751402 h 3791122"/>
                <a:gd name="connsiteX246" fmla="*/ 1785848 w 2520742"/>
                <a:gd name="connsiteY246" fmla="*/ 829741 h 3791122"/>
                <a:gd name="connsiteX247" fmla="*/ 1851434 w 2520742"/>
                <a:gd name="connsiteY247" fmla="*/ 913545 h 3791122"/>
                <a:gd name="connsiteX248" fmla="*/ 1886504 w 2520742"/>
                <a:gd name="connsiteY248" fmla="*/ 920376 h 3791122"/>
                <a:gd name="connsiteX249" fmla="*/ 1880127 w 2520742"/>
                <a:gd name="connsiteY249" fmla="*/ 929030 h 3791122"/>
                <a:gd name="connsiteX250" fmla="*/ 1853711 w 2520742"/>
                <a:gd name="connsiteY250" fmla="*/ 990517 h 3791122"/>
                <a:gd name="connsiteX251" fmla="*/ 1910643 w 2520742"/>
                <a:gd name="connsiteY251" fmla="*/ 1085252 h 3791122"/>
                <a:gd name="connsiteX252" fmla="*/ 2071419 w 2520742"/>
                <a:gd name="connsiteY252" fmla="*/ 1104381 h 3791122"/>
                <a:gd name="connsiteX253" fmla="*/ 2237206 w 2520742"/>
                <a:gd name="connsiteY253" fmla="*/ 1121689 h 3791122"/>
                <a:gd name="connsiteX254" fmla="*/ 2248137 w 2520742"/>
                <a:gd name="connsiteY254" fmla="*/ 1126243 h 3791122"/>
                <a:gd name="connsiteX255" fmla="*/ 2276831 w 2520742"/>
                <a:gd name="connsiteY255" fmla="*/ 958635 h 3791122"/>
                <a:gd name="connsiteX256" fmla="*/ 2092371 w 2520742"/>
                <a:gd name="connsiteY256" fmla="*/ 821998 h 3791122"/>
                <a:gd name="connsiteX257" fmla="*/ 2092371 w 2520742"/>
                <a:gd name="connsiteY257" fmla="*/ 820176 h 3791122"/>
                <a:gd name="connsiteX258" fmla="*/ 2096925 w 2520742"/>
                <a:gd name="connsiteY258" fmla="*/ 814255 h 3791122"/>
                <a:gd name="connsiteX259" fmla="*/ 2142471 w 2520742"/>
                <a:gd name="connsiteY259" fmla="*/ 691737 h 3791122"/>
                <a:gd name="connsiteX260" fmla="*/ 2016309 w 2520742"/>
                <a:gd name="connsiteY260" fmla="*/ 546902 h 379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20742" h="379112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7CF305E-4708-4F61-A6DA-92E798FACF56}"/>
              </a:ext>
            </a:extLst>
          </p:cNvPr>
          <p:cNvGrpSpPr/>
          <p:nvPr/>
        </p:nvGrpSpPr>
        <p:grpSpPr>
          <a:xfrm>
            <a:off x="-6127840" y="869790"/>
            <a:ext cx="3432217" cy="4623159"/>
            <a:chOff x="3731781" y="1551178"/>
            <a:chExt cx="4774337" cy="4623159"/>
          </a:xfrm>
        </p:grpSpPr>
        <p:grpSp>
          <p:nvGrpSpPr>
            <p:cNvPr id="44" name="그룹 9">
              <a:extLst>
                <a:ext uri="{FF2B5EF4-FFF2-40B4-BE49-F238E27FC236}">
                  <a16:creationId xmlns:a16="http://schemas.microsoft.com/office/drawing/2014/main" id="{5F142916-F1CF-4AB9-A154-7E8ADBC34E4B}"/>
                </a:ext>
              </a:extLst>
            </p:cNvPr>
            <p:cNvGrpSpPr/>
            <p:nvPr/>
          </p:nvGrpSpPr>
          <p:grpSpPr>
            <a:xfrm flipH="1">
              <a:off x="3735931" y="1551178"/>
              <a:ext cx="4730069" cy="4623159"/>
              <a:chOff x="924229" y="1606109"/>
              <a:chExt cx="4730069" cy="4623159"/>
            </a:xfrm>
          </p:grpSpPr>
          <p:sp>
            <p:nvSpPr>
              <p:cNvPr id="45" name="Block Arc 23">
                <a:extLst>
                  <a:ext uri="{FF2B5EF4-FFF2-40B4-BE49-F238E27FC236}">
                    <a16:creationId xmlns:a16="http://schemas.microsoft.com/office/drawing/2014/main" id="{5395F67D-0DD5-43BD-AB6C-F5BE9A583FA4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B628589A-FD0E-494C-B1FD-F6C5A3BE0D9B}"/>
                  </a:ext>
                </a:extLst>
              </p:cNvPr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name="adj" fmla="val 29205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7" name="Oval 25">
                <a:extLst>
                  <a:ext uri="{FF2B5EF4-FFF2-40B4-BE49-F238E27FC236}">
                    <a16:creationId xmlns:a16="http://schemas.microsoft.com/office/drawing/2014/main" id="{B923A1C1-60D1-43D3-99DA-77949EE1D407}"/>
                  </a:ext>
                </a:extLst>
              </p:cNvPr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name="adj" fmla="val 3002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6C799980-3D43-4CF7-83B4-653E3BF3A2C9}"/>
                  </a:ext>
                </a:extLst>
              </p:cNvPr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name="adj" fmla="val 28735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7" name="그룹 9">
              <a:extLst>
                <a:ext uri="{FF2B5EF4-FFF2-40B4-BE49-F238E27FC236}">
                  <a16:creationId xmlns:a16="http://schemas.microsoft.com/office/drawing/2014/main" id="{B90F0853-D25B-4690-899B-9A10B6A38215}"/>
                </a:ext>
              </a:extLst>
            </p:cNvPr>
            <p:cNvGrpSpPr/>
            <p:nvPr/>
          </p:nvGrpSpPr>
          <p:grpSpPr>
            <a:xfrm>
              <a:off x="3731781" y="1551178"/>
              <a:ext cx="4774337" cy="4623159"/>
              <a:chOff x="924229" y="1606109"/>
              <a:chExt cx="4774337" cy="4623159"/>
            </a:xfrm>
          </p:grpSpPr>
          <p:sp>
            <p:nvSpPr>
              <p:cNvPr id="68" name="Block Arc 46">
                <a:extLst>
                  <a:ext uri="{FF2B5EF4-FFF2-40B4-BE49-F238E27FC236}">
                    <a16:creationId xmlns:a16="http://schemas.microsoft.com/office/drawing/2014/main" id="{3EE3C1CB-B6C1-4814-8FB1-AD12A288EFBC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id="{A84E437B-61C9-4ACC-934C-D37C362BC965}"/>
                  </a:ext>
                </a:extLst>
              </p:cNvPr>
              <p:cNvSpPr/>
              <p:nvPr/>
            </p:nvSpPr>
            <p:spPr>
              <a:xfrm rot="19800000">
                <a:off x="4702602" y="2195820"/>
                <a:ext cx="324000" cy="288032"/>
              </a:xfrm>
              <a:prstGeom prst="hexagon">
                <a:avLst>
                  <a:gd name="adj" fmla="val 25957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id="{ABDD94F0-F215-4068-9074-AE85D8E052B6}"/>
                  </a:ext>
                </a:extLst>
              </p:cNvPr>
              <p:cNvSpPr/>
              <p:nvPr/>
            </p:nvSpPr>
            <p:spPr>
              <a:xfrm rot="19800000">
                <a:off x="5374566" y="3771897"/>
                <a:ext cx="324000" cy="288032"/>
              </a:xfrm>
              <a:prstGeom prst="hexagon">
                <a:avLst>
                  <a:gd name="adj" fmla="val 2933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id="{2215374F-73AC-41A4-A741-4F7E862F0871}"/>
                  </a:ext>
                </a:extLst>
              </p:cNvPr>
              <p:cNvSpPr/>
              <p:nvPr/>
            </p:nvSpPr>
            <p:spPr>
              <a:xfrm rot="19800000">
                <a:off x="4702604" y="5453086"/>
                <a:ext cx="324000" cy="288032"/>
              </a:xfrm>
              <a:prstGeom prst="hexagon">
                <a:avLst>
                  <a:gd name="adj" fmla="val 28734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235AB9-9428-BB94-5FCE-9C1138476D11}"/>
              </a:ext>
            </a:extLst>
          </p:cNvPr>
          <p:cNvSpPr txBox="1"/>
          <p:nvPr/>
        </p:nvSpPr>
        <p:spPr>
          <a:xfrm>
            <a:off x="-44233" y="23815"/>
            <a:ext cx="3860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Prosedur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proqramlaşdırması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imperativ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proqramlaşdırmanın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törəməsidir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funksiyaların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xüsusiyyətini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əlavə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prosedurlar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“alt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kimi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tanınır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Prosedur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proqramlaşdırmasında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istifadəçi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modulluğu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təşkili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təkmilləşdirmək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üçün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proqramın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icrasını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funksiyalara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bölmək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tövsiyə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olunur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nümunəmizdən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sonra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prosedur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proqramlaşdırma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görünə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bilər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AA291-2B72-708D-AC13-4157F855F57D}"/>
              </a:ext>
            </a:extLst>
          </p:cNvPr>
          <p:cNvSpPr txBox="1"/>
          <p:nvPr/>
        </p:nvSpPr>
        <p:spPr>
          <a:xfrm>
            <a:off x="8816986" y="1779687"/>
            <a:ext cx="3375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Görə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bilərsiniz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ki,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funksiyaların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həyata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keçirilməsi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sayəsində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biz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sadəcə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olaraq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faylın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sonundakı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üç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funksiya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çağırışını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oxuya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bildik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proqramımızın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etdiyi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barədə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yaxşı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təsəvvür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əldə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bildik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sadələşdirmə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abstraksiya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prosedur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proqramlaşdırmanın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üstünlüklərindən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biridir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Amma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funksiyalar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daxilində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biz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yenə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eyni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köhnə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imperativ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kodu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əldə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etdik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6450CB-0F8D-F678-C0C9-DD9AD12CD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62" y="1786469"/>
            <a:ext cx="4765484" cy="5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641D-16BB-4A18-8816-F21636C89269}"/>
              </a:ext>
            </a:extLst>
          </p:cNvPr>
          <p:cNvSpPr txBox="1"/>
          <p:nvPr/>
        </p:nvSpPr>
        <p:spPr>
          <a:xfrm>
            <a:off x="0" y="0"/>
            <a:ext cx="12192000" cy="49244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Funksional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Proqramlaşdırma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50187-A86B-4F87-8631-0508986E6304}"/>
              </a:ext>
            </a:extLst>
          </p:cNvPr>
          <p:cNvSpPr txBox="1"/>
          <p:nvPr/>
        </p:nvSpPr>
        <p:spPr>
          <a:xfrm>
            <a:off x="0" y="477054"/>
            <a:ext cx="12192000" cy="655564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Funksional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Proqramlaşdırma</a:t>
            </a:r>
            <a:endParaRPr lang="en-GB" altLang="ko-KR" sz="21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Funksional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proqramlaşdırma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funksiyalar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anlayışını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qədər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irəli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aparır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</a:t>
            </a:r>
          </a:p>
          <a:p>
            <a:endParaRPr lang="en-GB" altLang="ko-KR" sz="21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Funksional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proqramlaşdırmada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funksiyalara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birinci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dərəcəli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vətəndaşlar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kimi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baxılır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yəni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onları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dəyişənlərə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təyin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etmək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arqument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kimi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ötürmək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digər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funksiyalardan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geri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qaytarmaq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olar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</a:t>
            </a:r>
          </a:p>
          <a:p>
            <a:endParaRPr lang="en-GB" altLang="ko-KR" sz="21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Başqa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əsas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anlayış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xalis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funksiyalar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ideyasıdır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Saf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öz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nəticəsini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yaratmaq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üçün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yalnız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onun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girişlərinə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güvənən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funksiyadır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eyni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girişi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nəzərə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alsaq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həmişə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eyni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nəticəni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verəcəkdir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Bundan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əlavə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heç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yan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təsir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yaratmır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(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mühitindən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kənar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hər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hansı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dəyişiklik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).</a:t>
            </a:r>
          </a:p>
          <a:p>
            <a:endParaRPr lang="en-GB" altLang="ko-KR" sz="21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Bu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anlayışları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nəzərə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alaraq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funksional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proqramlaşdırma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əsasən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funksiyalarla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yazılmış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proqramları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həvəsləndirir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(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sürpriz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ko-KR" altLang="en-GB" sz="2100" b="1" dirty="0">
                <a:solidFill>
                  <a:srgbClr val="FF0000"/>
                </a:solidFill>
                <a:cs typeface="Arial" pitchFamily="34" charset="0"/>
              </a:rPr>
              <a:t>😲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). O,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həmçinin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kodun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modulyarlığının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yan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təsirlərin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olmamasının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kod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bazası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daxilində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məsuliyyətləri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müəyyən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etməyi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və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ayırmağı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asanlaşdırdığı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fikrini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müdafiə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edir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 Bu,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kodun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davamlılığını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yaxşılaşdırır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</a:t>
            </a:r>
          </a:p>
          <a:p>
            <a:endParaRPr lang="en-GB" altLang="ko-KR" sz="21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Massiv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filtrləmə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nümunəsinə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qayıdaraq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, biz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imperativ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paradiqma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ilə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funksiyanın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nəticəsini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saxlamaq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üçün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xarici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dəyişəndən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istifadə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edə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biləcəyimizi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görə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bilərik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ki,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bu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da yan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təsir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hesab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edilə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altLang="ko-KR" sz="2100" b="1" dirty="0" err="1">
                <a:solidFill>
                  <a:srgbClr val="FF0000"/>
                </a:solidFill>
                <a:cs typeface="Arial" pitchFamily="34" charset="0"/>
              </a:rPr>
              <a:t>bilər</a:t>
            </a:r>
            <a:r>
              <a:rPr lang="en-GB" altLang="ko-KR" sz="2100" b="1" dirty="0">
                <a:solidFill>
                  <a:srgbClr val="FF0000"/>
                </a:solidFill>
                <a:cs typeface="Arial" pitchFamily="34" charset="0"/>
              </a:rPr>
              <a:t>.</a:t>
            </a:r>
            <a:endParaRPr lang="ko-KR" altLang="en-US" sz="21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1597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Arial</vt:lpstr>
      <vt:lpstr>Calibri</vt:lpstr>
      <vt:lpstr>inherit</vt:lpstr>
      <vt:lpstr>Lato</vt:lpstr>
      <vt:lpstr>Linux Libertine</vt:lpstr>
      <vt:lpstr>Poppins</vt:lpstr>
      <vt:lpstr>Proxima Nova</vt:lpstr>
      <vt:lpstr>Regular Bold</vt:lpstr>
      <vt:lpstr>Roboto</vt:lpstr>
      <vt:lpstr>Roboto Mono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Cavidan Quliyev</cp:lastModifiedBy>
  <cp:revision>71</cp:revision>
  <dcterms:created xsi:type="dcterms:W3CDTF">2020-01-20T05:08:25Z</dcterms:created>
  <dcterms:modified xsi:type="dcterms:W3CDTF">2022-10-25T22:12:19Z</dcterms:modified>
</cp:coreProperties>
</file>