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FFD43-7CDB-2506-DDB0-67EC8944BFC0}" v="127" dt="2024-12-23T05:30:4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A1E77-B307-47D7-9902-EAF70B8EC7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94C23E8-5B7B-4EAB-988A-6007C43FD19B}">
      <dgm:prSet/>
      <dgm:spPr/>
      <dgm:t>
        <a:bodyPr/>
        <a:lstStyle/>
        <a:p>
          <a:r>
            <a:rPr lang="en-US"/>
            <a:t>Fetch real-time data from Kafka.</a:t>
          </a:r>
        </a:p>
      </dgm:t>
    </dgm:pt>
    <dgm:pt modelId="{289B630E-AD3B-480A-8B82-17B49785CB29}" type="parTrans" cxnId="{7ADFF5DD-C37F-4A3A-8D6A-B6D29B415488}">
      <dgm:prSet/>
      <dgm:spPr/>
      <dgm:t>
        <a:bodyPr/>
        <a:lstStyle/>
        <a:p>
          <a:endParaRPr lang="en-US"/>
        </a:p>
      </dgm:t>
    </dgm:pt>
    <dgm:pt modelId="{A59DE67E-FC51-4A01-86C5-2724D9DD493E}" type="sibTrans" cxnId="{7ADFF5DD-C37F-4A3A-8D6A-B6D29B415488}">
      <dgm:prSet/>
      <dgm:spPr/>
      <dgm:t>
        <a:bodyPr/>
        <a:lstStyle/>
        <a:p>
          <a:endParaRPr lang="en-US"/>
        </a:p>
      </dgm:t>
    </dgm:pt>
    <dgm:pt modelId="{088B31D9-A5E1-4E6A-99CF-03ACDEDE4F10}">
      <dgm:prSet/>
      <dgm:spPr/>
      <dgm:t>
        <a:bodyPr/>
        <a:lstStyle/>
        <a:p>
          <a:r>
            <a:rPr lang="en-US"/>
            <a:t>Enrich data with metadata (movies, users).</a:t>
          </a:r>
        </a:p>
      </dgm:t>
    </dgm:pt>
    <dgm:pt modelId="{79CE4C6B-1110-49B3-B164-2DF52909C8D6}" type="parTrans" cxnId="{5A6572D5-5FB1-4187-B8DC-7C664A7AA4BA}">
      <dgm:prSet/>
      <dgm:spPr/>
      <dgm:t>
        <a:bodyPr/>
        <a:lstStyle/>
        <a:p>
          <a:endParaRPr lang="en-US"/>
        </a:p>
      </dgm:t>
    </dgm:pt>
    <dgm:pt modelId="{F4C53B46-527F-42D2-9DB3-F68A0738C80D}" type="sibTrans" cxnId="{5A6572D5-5FB1-4187-B8DC-7C664A7AA4BA}">
      <dgm:prSet/>
      <dgm:spPr/>
      <dgm:t>
        <a:bodyPr/>
        <a:lstStyle/>
        <a:p>
          <a:endParaRPr lang="en-US"/>
        </a:p>
      </dgm:t>
    </dgm:pt>
    <dgm:pt modelId="{5812422E-125C-4BF8-9FD6-5C657CF97181}">
      <dgm:prSet/>
      <dgm:spPr/>
      <dgm:t>
        <a:bodyPr/>
        <a:lstStyle/>
        <a:p>
          <a:r>
            <a:rPr lang="en-US"/>
            <a:t>Store enriched data in GCP.</a:t>
          </a:r>
        </a:p>
      </dgm:t>
    </dgm:pt>
    <dgm:pt modelId="{0AE8B623-FAF5-44D8-9D4A-2A2035409EBC}" type="parTrans" cxnId="{3EAED0AA-AA1F-4F1C-BA01-8E969A5643EF}">
      <dgm:prSet/>
      <dgm:spPr/>
      <dgm:t>
        <a:bodyPr/>
        <a:lstStyle/>
        <a:p>
          <a:endParaRPr lang="en-US"/>
        </a:p>
      </dgm:t>
    </dgm:pt>
    <dgm:pt modelId="{9E4747F7-CDC0-4CA8-82B6-F70BB21E5843}" type="sibTrans" cxnId="{3EAED0AA-AA1F-4F1C-BA01-8E969A5643EF}">
      <dgm:prSet/>
      <dgm:spPr/>
      <dgm:t>
        <a:bodyPr/>
        <a:lstStyle/>
        <a:p>
          <a:endParaRPr lang="en-US"/>
        </a:p>
      </dgm:t>
    </dgm:pt>
    <dgm:pt modelId="{F6C70F1C-36C7-4F7E-BC44-9FA9B3D029BD}" type="pres">
      <dgm:prSet presAssocID="{9C3A1E77-B307-47D7-9902-EAF70B8EC73B}" presName="root" presStyleCnt="0">
        <dgm:presLayoutVars>
          <dgm:dir/>
          <dgm:resizeHandles val="exact"/>
        </dgm:presLayoutVars>
      </dgm:prSet>
      <dgm:spPr/>
    </dgm:pt>
    <dgm:pt modelId="{FBF7B6F7-F7CD-40B2-942B-78026FD2B668}" type="pres">
      <dgm:prSet presAssocID="{9C3A1E77-B307-47D7-9902-EAF70B8EC73B}" presName="container" presStyleCnt="0">
        <dgm:presLayoutVars>
          <dgm:dir/>
          <dgm:resizeHandles val="exact"/>
        </dgm:presLayoutVars>
      </dgm:prSet>
      <dgm:spPr/>
    </dgm:pt>
    <dgm:pt modelId="{5C408271-4A5F-4995-B3B9-156864B550A4}" type="pres">
      <dgm:prSet presAssocID="{194C23E8-5B7B-4EAB-988A-6007C43FD19B}" presName="compNode" presStyleCnt="0"/>
      <dgm:spPr/>
    </dgm:pt>
    <dgm:pt modelId="{028FD778-1A05-4494-A878-8C5B00FD4BF8}" type="pres">
      <dgm:prSet presAssocID="{194C23E8-5B7B-4EAB-988A-6007C43FD19B}" presName="iconBgRect" presStyleLbl="bgShp" presStyleIdx="0" presStyleCnt="3"/>
      <dgm:spPr/>
    </dgm:pt>
    <dgm:pt modelId="{105ACE59-412E-4209-93F8-62F75582733B}" type="pres">
      <dgm:prSet presAssocID="{194C23E8-5B7B-4EAB-988A-6007C43FD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FC7D7A-3987-4ED9-80C5-916A7177D451}" type="pres">
      <dgm:prSet presAssocID="{194C23E8-5B7B-4EAB-988A-6007C43FD19B}" presName="spaceRect" presStyleCnt="0"/>
      <dgm:spPr/>
    </dgm:pt>
    <dgm:pt modelId="{5D9E1BC1-EE7B-470E-9302-89215AAEB6A2}" type="pres">
      <dgm:prSet presAssocID="{194C23E8-5B7B-4EAB-988A-6007C43FD19B}" presName="textRect" presStyleLbl="revTx" presStyleIdx="0" presStyleCnt="3">
        <dgm:presLayoutVars>
          <dgm:chMax val="1"/>
          <dgm:chPref val="1"/>
        </dgm:presLayoutVars>
      </dgm:prSet>
      <dgm:spPr/>
    </dgm:pt>
    <dgm:pt modelId="{C315039C-6AF2-46F0-82EC-20B5A06C4649}" type="pres">
      <dgm:prSet presAssocID="{A59DE67E-FC51-4A01-86C5-2724D9DD493E}" presName="sibTrans" presStyleLbl="sibTrans2D1" presStyleIdx="0" presStyleCnt="0"/>
      <dgm:spPr/>
    </dgm:pt>
    <dgm:pt modelId="{69EADD9E-C37C-4DCB-BC04-EC317136A69D}" type="pres">
      <dgm:prSet presAssocID="{088B31D9-A5E1-4E6A-99CF-03ACDEDE4F10}" presName="compNode" presStyleCnt="0"/>
      <dgm:spPr/>
    </dgm:pt>
    <dgm:pt modelId="{96D0686A-9E5A-46B4-8774-8D9BBD2576D5}" type="pres">
      <dgm:prSet presAssocID="{088B31D9-A5E1-4E6A-99CF-03ACDEDE4F10}" presName="iconBgRect" presStyleLbl="bgShp" presStyleIdx="1" presStyleCnt="3"/>
      <dgm:spPr/>
    </dgm:pt>
    <dgm:pt modelId="{C47CB8F6-49A5-4841-9A0F-881E9CBB13DB}" type="pres">
      <dgm:prSet presAssocID="{088B31D9-A5E1-4E6A-99CF-03ACDEDE4F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797078B-B973-4B75-A3D1-192E4931295A}" type="pres">
      <dgm:prSet presAssocID="{088B31D9-A5E1-4E6A-99CF-03ACDEDE4F10}" presName="spaceRect" presStyleCnt="0"/>
      <dgm:spPr/>
    </dgm:pt>
    <dgm:pt modelId="{4D29CA40-E06C-403D-A404-E6F7A401E2B3}" type="pres">
      <dgm:prSet presAssocID="{088B31D9-A5E1-4E6A-99CF-03ACDEDE4F10}" presName="textRect" presStyleLbl="revTx" presStyleIdx="1" presStyleCnt="3">
        <dgm:presLayoutVars>
          <dgm:chMax val="1"/>
          <dgm:chPref val="1"/>
        </dgm:presLayoutVars>
      </dgm:prSet>
      <dgm:spPr/>
    </dgm:pt>
    <dgm:pt modelId="{B881BC62-40CD-4B30-8CD5-49060033CFF7}" type="pres">
      <dgm:prSet presAssocID="{F4C53B46-527F-42D2-9DB3-F68A0738C80D}" presName="sibTrans" presStyleLbl="sibTrans2D1" presStyleIdx="0" presStyleCnt="0"/>
      <dgm:spPr/>
    </dgm:pt>
    <dgm:pt modelId="{E90A6CFF-50D2-4207-8CB7-B5A27E0329B2}" type="pres">
      <dgm:prSet presAssocID="{5812422E-125C-4BF8-9FD6-5C657CF97181}" presName="compNode" presStyleCnt="0"/>
      <dgm:spPr/>
    </dgm:pt>
    <dgm:pt modelId="{FCD6322A-F5C6-41E5-98BB-E425578A295E}" type="pres">
      <dgm:prSet presAssocID="{5812422E-125C-4BF8-9FD6-5C657CF97181}" presName="iconBgRect" presStyleLbl="bgShp" presStyleIdx="2" presStyleCnt="3"/>
      <dgm:spPr/>
    </dgm:pt>
    <dgm:pt modelId="{2AF55F37-4AFB-4852-8904-0F48EA3257E0}" type="pres">
      <dgm:prSet presAssocID="{5812422E-125C-4BF8-9FD6-5C657CF971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124544-4EDC-416D-BB10-C9C505DAE837}" type="pres">
      <dgm:prSet presAssocID="{5812422E-125C-4BF8-9FD6-5C657CF97181}" presName="spaceRect" presStyleCnt="0"/>
      <dgm:spPr/>
    </dgm:pt>
    <dgm:pt modelId="{335B47EA-F504-462A-8861-9B7B9CB18B40}" type="pres">
      <dgm:prSet presAssocID="{5812422E-125C-4BF8-9FD6-5C657CF971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147110-12CA-49D6-9C48-52C493B24171}" type="presOf" srcId="{5812422E-125C-4BF8-9FD6-5C657CF97181}" destId="{335B47EA-F504-462A-8861-9B7B9CB18B40}" srcOrd="0" destOrd="0" presId="urn:microsoft.com/office/officeart/2018/2/layout/IconCircleList"/>
    <dgm:cxn modelId="{8807731C-915C-4FC4-B810-6ECB7C62A04F}" type="presOf" srcId="{A59DE67E-FC51-4A01-86C5-2724D9DD493E}" destId="{C315039C-6AF2-46F0-82EC-20B5A06C4649}" srcOrd="0" destOrd="0" presId="urn:microsoft.com/office/officeart/2018/2/layout/IconCircleList"/>
    <dgm:cxn modelId="{2CAC1339-0E47-4A87-A662-016D2D5B9457}" type="presOf" srcId="{194C23E8-5B7B-4EAB-988A-6007C43FD19B}" destId="{5D9E1BC1-EE7B-470E-9302-89215AAEB6A2}" srcOrd="0" destOrd="0" presId="urn:microsoft.com/office/officeart/2018/2/layout/IconCircleList"/>
    <dgm:cxn modelId="{671CDC8C-0BBD-4BFF-AE26-6BA337B4CE1A}" type="presOf" srcId="{F4C53B46-527F-42D2-9DB3-F68A0738C80D}" destId="{B881BC62-40CD-4B30-8CD5-49060033CFF7}" srcOrd="0" destOrd="0" presId="urn:microsoft.com/office/officeart/2018/2/layout/IconCircleList"/>
    <dgm:cxn modelId="{3EAED0AA-AA1F-4F1C-BA01-8E969A5643EF}" srcId="{9C3A1E77-B307-47D7-9902-EAF70B8EC73B}" destId="{5812422E-125C-4BF8-9FD6-5C657CF97181}" srcOrd="2" destOrd="0" parTransId="{0AE8B623-FAF5-44D8-9D4A-2A2035409EBC}" sibTransId="{9E4747F7-CDC0-4CA8-82B6-F70BB21E5843}"/>
    <dgm:cxn modelId="{9787FBD1-11DA-478D-8A00-F5F3B2A212EC}" type="presOf" srcId="{088B31D9-A5E1-4E6A-99CF-03ACDEDE4F10}" destId="{4D29CA40-E06C-403D-A404-E6F7A401E2B3}" srcOrd="0" destOrd="0" presId="urn:microsoft.com/office/officeart/2018/2/layout/IconCircleList"/>
    <dgm:cxn modelId="{5A6572D5-5FB1-4187-B8DC-7C664A7AA4BA}" srcId="{9C3A1E77-B307-47D7-9902-EAF70B8EC73B}" destId="{088B31D9-A5E1-4E6A-99CF-03ACDEDE4F10}" srcOrd="1" destOrd="0" parTransId="{79CE4C6B-1110-49B3-B164-2DF52909C8D6}" sibTransId="{F4C53B46-527F-42D2-9DB3-F68A0738C80D}"/>
    <dgm:cxn modelId="{7ADFF5DD-C37F-4A3A-8D6A-B6D29B415488}" srcId="{9C3A1E77-B307-47D7-9902-EAF70B8EC73B}" destId="{194C23E8-5B7B-4EAB-988A-6007C43FD19B}" srcOrd="0" destOrd="0" parTransId="{289B630E-AD3B-480A-8B82-17B49785CB29}" sibTransId="{A59DE67E-FC51-4A01-86C5-2724D9DD493E}"/>
    <dgm:cxn modelId="{725A56E8-974F-4312-8C59-9D21C1112BB0}" type="presOf" srcId="{9C3A1E77-B307-47D7-9902-EAF70B8EC73B}" destId="{F6C70F1C-36C7-4F7E-BC44-9FA9B3D029BD}" srcOrd="0" destOrd="0" presId="urn:microsoft.com/office/officeart/2018/2/layout/IconCircleList"/>
    <dgm:cxn modelId="{AF68E833-CE77-47B7-B1F9-72963FA2E51F}" type="presParOf" srcId="{F6C70F1C-36C7-4F7E-BC44-9FA9B3D029BD}" destId="{FBF7B6F7-F7CD-40B2-942B-78026FD2B668}" srcOrd="0" destOrd="0" presId="urn:microsoft.com/office/officeart/2018/2/layout/IconCircleList"/>
    <dgm:cxn modelId="{CF62EE81-D3A3-4BD7-81F8-7C0F90D12898}" type="presParOf" srcId="{FBF7B6F7-F7CD-40B2-942B-78026FD2B668}" destId="{5C408271-4A5F-4995-B3B9-156864B550A4}" srcOrd="0" destOrd="0" presId="urn:microsoft.com/office/officeart/2018/2/layout/IconCircleList"/>
    <dgm:cxn modelId="{4BB53669-8F8F-4123-BF87-7F83E123332A}" type="presParOf" srcId="{5C408271-4A5F-4995-B3B9-156864B550A4}" destId="{028FD778-1A05-4494-A878-8C5B00FD4BF8}" srcOrd="0" destOrd="0" presId="urn:microsoft.com/office/officeart/2018/2/layout/IconCircleList"/>
    <dgm:cxn modelId="{CAAD7DC1-F3B9-4EBD-963E-414C7B295DE8}" type="presParOf" srcId="{5C408271-4A5F-4995-B3B9-156864B550A4}" destId="{105ACE59-412E-4209-93F8-62F75582733B}" srcOrd="1" destOrd="0" presId="urn:microsoft.com/office/officeart/2018/2/layout/IconCircleList"/>
    <dgm:cxn modelId="{12716249-CF41-4D7D-A3D9-1D305CE9FE7E}" type="presParOf" srcId="{5C408271-4A5F-4995-B3B9-156864B550A4}" destId="{98FC7D7A-3987-4ED9-80C5-916A7177D451}" srcOrd="2" destOrd="0" presId="urn:microsoft.com/office/officeart/2018/2/layout/IconCircleList"/>
    <dgm:cxn modelId="{EEE17498-2CA5-4959-8DBE-A8972B7ABB1D}" type="presParOf" srcId="{5C408271-4A5F-4995-B3B9-156864B550A4}" destId="{5D9E1BC1-EE7B-470E-9302-89215AAEB6A2}" srcOrd="3" destOrd="0" presId="urn:microsoft.com/office/officeart/2018/2/layout/IconCircleList"/>
    <dgm:cxn modelId="{0FC265DC-D19C-447F-A9EE-9CC35DE5AD0A}" type="presParOf" srcId="{FBF7B6F7-F7CD-40B2-942B-78026FD2B668}" destId="{C315039C-6AF2-46F0-82EC-20B5A06C4649}" srcOrd="1" destOrd="0" presId="urn:microsoft.com/office/officeart/2018/2/layout/IconCircleList"/>
    <dgm:cxn modelId="{CD15FC71-B080-4193-A481-051055A0E462}" type="presParOf" srcId="{FBF7B6F7-F7CD-40B2-942B-78026FD2B668}" destId="{69EADD9E-C37C-4DCB-BC04-EC317136A69D}" srcOrd="2" destOrd="0" presId="urn:microsoft.com/office/officeart/2018/2/layout/IconCircleList"/>
    <dgm:cxn modelId="{44FB1457-9935-4B86-B32B-122E4ECD0ABE}" type="presParOf" srcId="{69EADD9E-C37C-4DCB-BC04-EC317136A69D}" destId="{96D0686A-9E5A-46B4-8774-8D9BBD2576D5}" srcOrd="0" destOrd="0" presId="urn:microsoft.com/office/officeart/2018/2/layout/IconCircleList"/>
    <dgm:cxn modelId="{29FE3A8A-0911-4F3C-8D30-67706F67EAF4}" type="presParOf" srcId="{69EADD9E-C37C-4DCB-BC04-EC317136A69D}" destId="{C47CB8F6-49A5-4841-9A0F-881E9CBB13DB}" srcOrd="1" destOrd="0" presId="urn:microsoft.com/office/officeart/2018/2/layout/IconCircleList"/>
    <dgm:cxn modelId="{F09E9329-C868-4DB0-842F-74875448B934}" type="presParOf" srcId="{69EADD9E-C37C-4DCB-BC04-EC317136A69D}" destId="{9797078B-B973-4B75-A3D1-192E4931295A}" srcOrd="2" destOrd="0" presId="urn:microsoft.com/office/officeart/2018/2/layout/IconCircleList"/>
    <dgm:cxn modelId="{CE578083-E26A-40DB-9805-5766AF3EB649}" type="presParOf" srcId="{69EADD9E-C37C-4DCB-BC04-EC317136A69D}" destId="{4D29CA40-E06C-403D-A404-E6F7A401E2B3}" srcOrd="3" destOrd="0" presId="urn:microsoft.com/office/officeart/2018/2/layout/IconCircleList"/>
    <dgm:cxn modelId="{CCC363B7-8012-4685-A366-0A8A13E99E8C}" type="presParOf" srcId="{FBF7B6F7-F7CD-40B2-942B-78026FD2B668}" destId="{B881BC62-40CD-4B30-8CD5-49060033CFF7}" srcOrd="3" destOrd="0" presId="urn:microsoft.com/office/officeart/2018/2/layout/IconCircleList"/>
    <dgm:cxn modelId="{B9BB4767-D208-4C4D-A6FC-CD5D4A6E0E39}" type="presParOf" srcId="{FBF7B6F7-F7CD-40B2-942B-78026FD2B668}" destId="{E90A6CFF-50D2-4207-8CB7-B5A27E0329B2}" srcOrd="4" destOrd="0" presId="urn:microsoft.com/office/officeart/2018/2/layout/IconCircleList"/>
    <dgm:cxn modelId="{911A5A00-E152-477D-87FE-BD3EF946D2AB}" type="presParOf" srcId="{E90A6CFF-50D2-4207-8CB7-B5A27E0329B2}" destId="{FCD6322A-F5C6-41E5-98BB-E425578A295E}" srcOrd="0" destOrd="0" presId="urn:microsoft.com/office/officeart/2018/2/layout/IconCircleList"/>
    <dgm:cxn modelId="{480CD94A-EE5D-493B-8C6D-8259D0739DF2}" type="presParOf" srcId="{E90A6CFF-50D2-4207-8CB7-B5A27E0329B2}" destId="{2AF55F37-4AFB-4852-8904-0F48EA3257E0}" srcOrd="1" destOrd="0" presId="urn:microsoft.com/office/officeart/2018/2/layout/IconCircleList"/>
    <dgm:cxn modelId="{6B92BA38-4B63-4B94-B54C-DE66ADEAD5F7}" type="presParOf" srcId="{E90A6CFF-50D2-4207-8CB7-B5A27E0329B2}" destId="{4C124544-4EDC-416D-BB10-C9C505DAE837}" srcOrd="2" destOrd="0" presId="urn:microsoft.com/office/officeart/2018/2/layout/IconCircleList"/>
    <dgm:cxn modelId="{4FF93ADD-B838-45BE-B071-7F1AEEB99A73}" type="presParOf" srcId="{E90A6CFF-50D2-4207-8CB7-B5A27E0329B2}" destId="{335B47EA-F504-462A-8861-9B7B9CB18B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9B658-13E4-4C8A-ABBF-2C51BE75EB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5A2F1D-C69B-412A-9D9F-3B8E0912A94F}">
      <dgm:prSet/>
      <dgm:spPr/>
      <dgm:t>
        <a:bodyPr/>
        <a:lstStyle/>
        <a:p>
          <a:pPr>
            <a:defRPr cap="all"/>
          </a:pPr>
          <a:r>
            <a:rPr lang="en-US"/>
            <a:t>Perform calculations on enriched data (averages, trends).</a:t>
          </a:r>
        </a:p>
      </dgm:t>
    </dgm:pt>
    <dgm:pt modelId="{03AB580D-0942-45DF-A2E7-0E4EA8C361F1}" type="parTrans" cxnId="{5B5D141B-506E-455A-AED0-1790131191B1}">
      <dgm:prSet/>
      <dgm:spPr/>
      <dgm:t>
        <a:bodyPr/>
        <a:lstStyle/>
        <a:p>
          <a:endParaRPr lang="en-US"/>
        </a:p>
      </dgm:t>
    </dgm:pt>
    <dgm:pt modelId="{C140E22F-E6BF-47F8-BBEE-88795086F6AD}" type="sibTrans" cxnId="{5B5D141B-506E-455A-AED0-1790131191B1}">
      <dgm:prSet/>
      <dgm:spPr/>
      <dgm:t>
        <a:bodyPr/>
        <a:lstStyle/>
        <a:p>
          <a:endParaRPr lang="en-US"/>
        </a:p>
      </dgm:t>
    </dgm:pt>
    <dgm:pt modelId="{7FAF0798-5BFC-46D2-9AE3-080CEA2A77AE}">
      <dgm:prSet/>
      <dgm:spPr/>
      <dgm:t>
        <a:bodyPr/>
        <a:lstStyle/>
        <a:p>
          <a:pPr>
            <a:defRPr cap="all"/>
          </a:pPr>
          <a:r>
            <a:rPr lang="en-US"/>
            <a:t>Fetch and cache historical data.</a:t>
          </a:r>
        </a:p>
      </dgm:t>
    </dgm:pt>
    <dgm:pt modelId="{3FB5C86E-1833-4265-9506-20F92BB1678A}" type="parTrans" cxnId="{C0EC496A-E8F5-40CF-AB65-99862B6AEC51}">
      <dgm:prSet/>
      <dgm:spPr/>
      <dgm:t>
        <a:bodyPr/>
        <a:lstStyle/>
        <a:p>
          <a:endParaRPr lang="en-US"/>
        </a:p>
      </dgm:t>
    </dgm:pt>
    <dgm:pt modelId="{5E41AF00-D335-47AF-8F3E-E4E6A54F18B3}" type="sibTrans" cxnId="{C0EC496A-E8F5-40CF-AB65-99862B6AEC51}">
      <dgm:prSet/>
      <dgm:spPr/>
      <dgm:t>
        <a:bodyPr/>
        <a:lstStyle/>
        <a:p>
          <a:endParaRPr lang="en-US"/>
        </a:p>
      </dgm:t>
    </dgm:pt>
    <dgm:pt modelId="{BB6CF3C9-A190-4857-ACE4-E2AE79F23B3F}">
      <dgm:prSet/>
      <dgm:spPr/>
      <dgm:t>
        <a:bodyPr/>
        <a:lstStyle/>
        <a:p>
          <a:pPr>
            <a:defRPr cap="all"/>
          </a:pPr>
          <a:r>
            <a:rPr lang="en-US"/>
            <a:t>Merge historical and real-time data using weighted averages.</a:t>
          </a:r>
        </a:p>
      </dgm:t>
    </dgm:pt>
    <dgm:pt modelId="{000F9613-D8ED-4189-8DF9-4E837663240F}" type="parTrans" cxnId="{7D1CC7DC-DEE6-465B-819E-BAEE328F2C16}">
      <dgm:prSet/>
      <dgm:spPr/>
      <dgm:t>
        <a:bodyPr/>
        <a:lstStyle/>
        <a:p>
          <a:endParaRPr lang="en-US"/>
        </a:p>
      </dgm:t>
    </dgm:pt>
    <dgm:pt modelId="{D4DFE44A-6A96-467A-B657-ADDC96A3CC74}" type="sibTrans" cxnId="{7D1CC7DC-DEE6-465B-819E-BAEE328F2C16}">
      <dgm:prSet/>
      <dgm:spPr/>
      <dgm:t>
        <a:bodyPr/>
        <a:lstStyle/>
        <a:p>
          <a:endParaRPr lang="en-US"/>
        </a:p>
      </dgm:t>
    </dgm:pt>
    <dgm:pt modelId="{1A3BE9D0-D8E8-49FA-9172-BA8C87B48685}" type="pres">
      <dgm:prSet presAssocID="{0CA9B658-13E4-4C8A-ABBF-2C51BE75EBB8}" presName="root" presStyleCnt="0">
        <dgm:presLayoutVars>
          <dgm:dir/>
          <dgm:resizeHandles val="exact"/>
        </dgm:presLayoutVars>
      </dgm:prSet>
      <dgm:spPr/>
    </dgm:pt>
    <dgm:pt modelId="{6FF7B0FF-87BF-4C61-9DF0-E6BA27023737}" type="pres">
      <dgm:prSet presAssocID="{DE5A2F1D-C69B-412A-9D9F-3B8E0912A94F}" presName="compNode" presStyleCnt="0"/>
      <dgm:spPr/>
    </dgm:pt>
    <dgm:pt modelId="{032DDC5A-70DB-4E33-8F55-0E58946B1DDD}" type="pres">
      <dgm:prSet presAssocID="{DE5A2F1D-C69B-412A-9D9F-3B8E0912A94F}" presName="iconBgRect" presStyleLbl="bgShp" presStyleIdx="0" presStyleCnt="3"/>
      <dgm:spPr/>
    </dgm:pt>
    <dgm:pt modelId="{FE552A7C-228F-4A18-8069-F2119CEE2995}" type="pres">
      <dgm:prSet presAssocID="{DE5A2F1D-C69B-412A-9D9F-3B8E0912A9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A71246-0426-47DE-9924-53B064AB5660}" type="pres">
      <dgm:prSet presAssocID="{DE5A2F1D-C69B-412A-9D9F-3B8E0912A94F}" presName="spaceRect" presStyleCnt="0"/>
      <dgm:spPr/>
    </dgm:pt>
    <dgm:pt modelId="{8B17A29B-4811-47BB-9B4F-F06F8B60BEEC}" type="pres">
      <dgm:prSet presAssocID="{DE5A2F1D-C69B-412A-9D9F-3B8E0912A94F}" presName="textRect" presStyleLbl="revTx" presStyleIdx="0" presStyleCnt="3">
        <dgm:presLayoutVars>
          <dgm:chMax val="1"/>
          <dgm:chPref val="1"/>
        </dgm:presLayoutVars>
      </dgm:prSet>
      <dgm:spPr/>
    </dgm:pt>
    <dgm:pt modelId="{AA3FFFBB-0374-4426-B293-8B05CA0F3867}" type="pres">
      <dgm:prSet presAssocID="{C140E22F-E6BF-47F8-BBEE-88795086F6AD}" presName="sibTrans" presStyleCnt="0"/>
      <dgm:spPr/>
    </dgm:pt>
    <dgm:pt modelId="{7B2AABD8-C0A0-4972-A4E1-EECBA9371BE1}" type="pres">
      <dgm:prSet presAssocID="{7FAF0798-5BFC-46D2-9AE3-080CEA2A77AE}" presName="compNode" presStyleCnt="0"/>
      <dgm:spPr/>
    </dgm:pt>
    <dgm:pt modelId="{FBC018CF-DB1B-41C3-9BB6-C567627A8AFA}" type="pres">
      <dgm:prSet presAssocID="{7FAF0798-5BFC-46D2-9AE3-080CEA2A77AE}" presName="iconBgRect" presStyleLbl="bgShp" presStyleIdx="1" presStyleCnt="3"/>
      <dgm:spPr/>
    </dgm:pt>
    <dgm:pt modelId="{0D936742-8BD6-4079-8EAB-E75EC588F402}" type="pres">
      <dgm:prSet presAssocID="{7FAF0798-5BFC-46D2-9AE3-080CEA2A77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D35C78-590B-4394-8B43-8BF55881525C}" type="pres">
      <dgm:prSet presAssocID="{7FAF0798-5BFC-46D2-9AE3-080CEA2A77AE}" presName="spaceRect" presStyleCnt="0"/>
      <dgm:spPr/>
    </dgm:pt>
    <dgm:pt modelId="{3DA1849B-7DB4-43BD-842C-40E56D587899}" type="pres">
      <dgm:prSet presAssocID="{7FAF0798-5BFC-46D2-9AE3-080CEA2A77AE}" presName="textRect" presStyleLbl="revTx" presStyleIdx="1" presStyleCnt="3">
        <dgm:presLayoutVars>
          <dgm:chMax val="1"/>
          <dgm:chPref val="1"/>
        </dgm:presLayoutVars>
      </dgm:prSet>
      <dgm:spPr/>
    </dgm:pt>
    <dgm:pt modelId="{86658E05-F5E5-41E7-9526-08E4E5D3E417}" type="pres">
      <dgm:prSet presAssocID="{5E41AF00-D335-47AF-8F3E-E4E6A54F18B3}" presName="sibTrans" presStyleCnt="0"/>
      <dgm:spPr/>
    </dgm:pt>
    <dgm:pt modelId="{FA0FF783-6AD5-4382-B5AB-8D20E5868BF2}" type="pres">
      <dgm:prSet presAssocID="{BB6CF3C9-A190-4857-ACE4-E2AE79F23B3F}" presName="compNode" presStyleCnt="0"/>
      <dgm:spPr/>
    </dgm:pt>
    <dgm:pt modelId="{AA5433C0-B67C-47EF-8DCA-25828DACAEB9}" type="pres">
      <dgm:prSet presAssocID="{BB6CF3C9-A190-4857-ACE4-E2AE79F23B3F}" presName="iconBgRect" presStyleLbl="bgShp" presStyleIdx="2" presStyleCnt="3"/>
      <dgm:spPr/>
    </dgm:pt>
    <dgm:pt modelId="{392C3239-923E-47E5-9E67-1F557B329D8B}" type="pres">
      <dgm:prSet presAssocID="{BB6CF3C9-A190-4857-ACE4-E2AE79F23B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E414E6C-39AD-4BA5-87E6-9F56B4D30031}" type="pres">
      <dgm:prSet presAssocID="{BB6CF3C9-A190-4857-ACE4-E2AE79F23B3F}" presName="spaceRect" presStyleCnt="0"/>
      <dgm:spPr/>
    </dgm:pt>
    <dgm:pt modelId="{578D14C8-A649-48E1-9DF2-024F944EA05C}" type="pres">
      <dgm:prSet presAssocID="{BB6CF3C9-A190-4857-ACE4-E2AE79F23B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5D141B-506E-455A-AED0-1790131191B1}" srcId="{0CA9B658-13E4-4C8A-ABBF-2C51BE75EBB8}" destId="{DE5A2F1D-C69B-412A-9D9F-3B8E0912A94F}" srcOrd="0" destOrd="0" parTransId="{03AB580D-0942-45DF-A2E7-0E4EA8C361F1}" sibTransId="{C140E22F-E6BF-47F8-BBEE-88795086F6AD}"/>
    <dgm:cxn modelId="{EF707E5E-4A3C-42EB-ADB4-CE87EC2F7B55}" type="presOf" srcId="{7FAF0798-5BFC-46D2-9AE3-080CEA2A77AE}" destId="{3DA1849B-7DB4-43BD-842C-40E56D587899}" srcOrd="0" destOrd="0" presId="urn:microsoft.com/office/officeart/2018/5/layout/IconCircleLabelList"/>
    <dgm:cxn modelId="{C0EC496A-E8F5-40CF-AB65-99862B6AEC51}" srcId="{0CA9B658-13E4-4C8A-ABBF-2C51BE75EBB8}" destId="{7FAF0798-5BFC-46D2-9AE3-080CEA2A77AE}" srcOrd="1" destOrd="0" parTransId="{3FB5C86E-1833-4265-9506-20F92BB1678A}" sibTransId="{5E41AF00-D335-47AF-8F3E-E4E6A54F18B3}"/>
    <dgm:cxn modelId="{026481A0-5DA1-4BED-849C-F7B4CFCCC83E}" type="presOf" srcId="{0CA9B658-13E4-4C8A-ABBF-2C51BE75EBB8}" destId="{1A3BE9D0-D8E8-49FA-9172-BA8C87B48685}" srcOrd="0" destOrd="0" presId="urn:microsoft.com/office/officeart/2018/5/layout/IconCircleLabelList"/>
    <dgm:cxn modelId="{AEAC90A0-99C3-4C27-A292-706C4769CFC2}" type="presOf" srcId="{DE5A2F1D-C69B-412A-9D9F-3B8E0912A94F}" destId="{8B17A29B-4811-47BB-9B4F-F06F8B60BEEC}" srcOrd="0" destOrd="0" presId="urn:microsoft.com/office/officeart/2018/5/layout/IconCircleLabelList"/>
    <dgm:cxn modelId="{1FD9E3D3-84D6-485E-8312-BDEC3E04B95C}" type="presOf" srcId="{BB6CF3C9-A190-4857-ACE4-E2AE79F23B3F}" destId="{578D14C8-A649-48E1-9DF2-024F944EA05C}" srcOrd="0" destOrd="0" presId="urn:microsoft.com/office/officeart/2018/5/layout/IconCircleLabelList"/>
    <dgm:cxn modelId="{7D1CC7DC-DEE6-465B-819E-BAEE328F2C16}" srcId="{0CA9B658-13E4-4C8A-ABBF-2C51BE75EBB8}" destId="{BB6CF3C9-A190-4857-ACE4-E2AE79F23B3F}" srcOrd="2" destOrd="0" parTransId="{000F9613-D8ED-4189-8DF9-4E837663240F}" sibTransId="{D4DFE44A-6A96-467A-B657-ADDC96A3CC74}"/>
    <dgm:cxn modelId="{2DEDEA7D-CCF7-45E1-BA6F-0D824CA6FD54}" type="presParOf" srcId="{1A3BE9D0-D8E8-49FA-9172-BA8C87B48685}" destId="{6FF7B0FF-87BF-4C61-9DF0-E6BA27023737}" srcOrd="0" destOrd="0" presId="urn:microsoft.com/office/officeart/2018/5/layout/IconCircleLabelList"/>
    <dgm:cxn modelId="{A1F84735-1CF9-4ADE-B322-4F3D7E8E9FEB}" type="presParOf" srcId="{6FF7B0FF-87BF-4C61-9DF0-E6BA27023737}" destId="{032DDC5A-70DB-4E33-8F55-0E58946B1DDD}" srcOrd="0" destOrd="0" presId="urn:microsoft.com/office/officeart/2018/5/layout/IconCircleLabelList"/>
    <dgm:cxn modelId="{5B010D35-399D-466A-A455-C858B8765E14}" type="presParOf" srcId="{6FF7B0FF-87BF-4C61-9DF0-E6BA27023737}" destId="{FE552A7C-228F-4A18-8069-F2119CEE2995}" srcOrd="1" destOrd="0" presId="urn:microsoft.com/office/officeart/2018/5/layout/IconCircleLabelList"/>
    <dgm:cxn modelId="{FC482A3A-990B-4BF9-836C-1244A0B2A0D2}" type="presParOf" srcId="{6FF7B0FF-87BF-4C61-9DF0-E6BA27023737}" destId="{7BA71246-0426-47DE-9924-53B064AB5660}" srcOrd="2" destOrd="0" presId="urn:microsoft.com/office/officeart/2018/5/layout/IconCircleLabelList"/>
    <dgm:cxn modelId="{146D6B2A-4B3C-4C92-9E64-61B7481FD7F0}" type="presParOf" srcId="{6FF7B0FF-87BF-4C61-9DF0-E6BA27023737}" destId="{8B17A29B-4811-47BB-9B4F-F06F8B60BEEC}" srcOrd="3" destOrd="0" presId="urn:microsoft.com/office/officeart/2018/5/layout/IconCircleLabelList"/>
    <dgm:cxn modelId="{D2493E13-E66E-420F-BFA4-58330839A90B}" type="presParOf" srcId="{1A3BE9D0-D8E8-49FA-9172-BA8C87B48685}" destId="{AA3FFFBB-0374-4426-B293-8B05CA0F3867}" srcOrd="1" destOrd="0" presId="urn:microsoft.com/office/officeart/2018/5/layout/IconCircleLabelList"/>
    <dgm:cxn modelId="{25301D4A-6CDA-4728-8454-A38B7D2CC403}" type="presParOf" srcId="{1A3BE9D0-D8E8-49FA-9172-BA8C87B48685}" destId="{7B2AABD8-C0A0-4972-A4E1-EECBA9371BE1}" srcOrd="2" destOrd="0" presId="urn:microsoft.com/office/officeart/2018/5/layout/IconCircleLabelList"/>
    <dgm:cxn modelId="{494F93DE-69F4-4EBD-BACB-E4815431F099}" type="presParOf" srcId="{7B2AABD8-C0A0-4972-A4E1-EECBA9371BE1}" destId="{FBC018CF-DB1B-41C3-9BB6-C567627A8AFA}" srcOrd="0" destOrd="0" presId="urn:microsoft.com/office/officeart/2018/5/layout/IconCircleLabelList"/>
    <dgm:cxn modelId="{45722DC6-FF5D-402C-A917-AE687BE9418E}" type="presParOf" srcId="{7B2AABD8-C0A0-4972-A4E1-EECBA9371BE1}" destId="{0D936742-8BD6-4079-8EAB-E75EC588F402}" srcOrd="1" destOrd="0" presId="urn:microsoft.com/office/officeart/2018/5/layout/IconCircleLabelList"/>
    <dgm:cxn modelId="{8C47FD6A-9F04-4896-8229-F0B6AE1D0530}" type="presParOf" srcId="{7B2AABD8-C0A0-4972-A4E1-EECBA9371BE1}" destId="{8DD35C78-590B-4394-8B43-8BF55881525C}" srcOrd="2" destOrd="0" presId="urn:microsoft.com/office/officeart/2018/5/layout/IconCircleLabelList"/>
    <dgm:cxn modelId="{42924A30-6345-41D2-8F60-7953ED12DBA4}" type="presParOf" srcId="{7B2AABD8-C0A0-4972-A4E1-EECBA9371BE1}" destId="{3DA1849B-7DB4-43BD-842C-40E56D587899}" srcOrd="3" destOrd="0" presId="urn:microsoft.com/office/officeart/2018/5/layout/IconCircleLabelList"/>
    <dgm:cxn modelId="{40E56208-4BFB-4D35-AFE2-E72102F4BC1D}" type="presParOf" srcId="{1A3BE9D0-D8E8-49FA-9172-BA8C87B48685}" destId="{86658E05-F5E5-41E7-9526-08E4E5D3E417}" srcOrd="3" destOrd="0" presId="urn:microsoft.com/office/officeart/2018/5/layout/IconCircleLabelList"/>
    <dgm:cxn modelId="{FFCEE1DA-E41A-40BC-94F3-B28EDA362190}" type="presParOf" srcId="{1A3BE9D0-D8E8-49FA-9172-BA8C87B48685}" destId="{FA0FF783-6AD5-4382-B5AB-8D20E5868BF2}" srcOrd="4" destOrd="0" presId="urn:microsoft.com/office/officeart/2018/5/layout/IconCircleLabelList"/>
    <dgm:cxn modelId="{DCFE9B91-7818-4F46-BF9E-66433CECAAA9}" type="presParOf" srcId="{FA0FF783-6AD5-4382-B5AB-8D20E5868BF2}" destId="{AA5433C0-B67C-47EF-8DCA-25828DACAEB9}" srcOrd="0" destOrd="0" presId="urn:microsoft.com/office/officeart/2018/5/layout/IconCircleLabelList"/>
    <dgm:cxn modelId="{79FF347C-998C-4A37-9023-4CF70944FAA2}" type="presParOf" srcId="{FA0FF783-6AD5-4382-B5AB-8D20E5868BF2}" destId="{392C3239-923E-47E5-9E67-1F557B329D8B}" srcOrd="1" destOrd="0" presId="urn:microsoft.com/office/officeart/2018/5/layout/IconCircleLabelList"/>
    <dgm:cxn modelId="{E130825C-0FD7-440B-8489-D4399A69ADB5}" type="presParOf" srcId="{FA0FF783-6AD5-4382-B5AB-8D20E5868BF2}" destId="{6E414E6C-39AD-4BA5-87E6-9F56B4D30031}" srcOrd="2" destOrd="0" presId="urn:microsoft.com/office/officeart/2018/5/layout/IconCircleLabelList"/>
    <dgm:cxn modelId="{EC1CB867-FD39-46F0-BBB1-F0334A7361C4}" type="presParOf" srcId="{FA0FF783-6AD5-4382-B5AB-8D20E5868BF2}" destId="{578D14C8-A649-48E1-9DF2-024F944EA0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DE9E85-8499-423B-B5A5-845CE5689B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73623A-3DA1-44AB-9B6F-B8874307789F}">
      <dgm:prSet/>
      <dgm:spPr/>
      <dgm:t>
        <a:bodyPr/>
        <a:lstStyle/>
        <a:p>
          <a:pPr>
            <a:defRPr cap="all"/>
          </a:pPr>
          <a:r>
            <a:rPr lang="en-US"/>
            <a:t>Scalable and modular architecture.</a:t>
          </a:r>
        </a:p>
      </dgm:t>
    </dgm:pt>
    <dgm:pt modelId="{85F15DA2-295E-44CD-A707-18DF54DAF6CD}" type="parTrans" cxnId="{FA8AC78C-8698-41B7-9E85-30E152989C31}">
      <dgm:prSet/>
      <dgm:spPr/>
      <dgm:t>
        <a:bodyPr/>
        <a:lstStyle/>
        <a:p>
          <a:endParaRPr lang="en-US"/>
        </a:p>
      </dgm:t>
    </dgm:pt>
    <dgm:pt modelId="{530637DF-6E0A-431E-ACB4-8761137DDEB1}" type="sibTrans" cxnId="{FA8AC78C-8698-41B7-9E85-30E152989C31}">
      <dgm:prSet/>
      <dgm:spPr/>
      <dgm:t>
        <a:bodyPr/>
        <a:lstStyle/>
        <a:p>
          <a:endParaRPr lang="en-US"/>
        </a:p>
      </dgm:t>
    </dgm:pt>
    <dgm:pt modelId="{E1C5D6C2-198C-4782-805C-BC95AC78B9AF}">
      <dgm:prSet/>
      <dgm:spPr/>
      <dgm:t>
        <a:bodyPr/>
        <a:lstStyle/>
        <a:p>
          <a:pPr>
            <a:defRPr cap="all"/>
          </a:pPr>
          <a:r>
            <a:rPr lang="en-US"/>
            <a:t>Combines real-time and historical data for actionable insights.</a:t>
          </a:r>
        </a:p>
      </dgm:t>
    </dgm:pt>
    <dgm:pt modelId="{0BF42E5C-51CF-4A32-8F2D-D5A4EAA2A851}" type="parTrans" cxnId="{7F820E70-139F-490D-87E2-98E340B28ABB}">
      <dgm:prSet/>
      <dgm:spPr/>
      <dgm:t>
        <a:bodyPr/>
        <a:lstStyle/>
        <a:p>
          <a:endParaRPr lang="en-US"/>
        </a:p>
      </dgm:t>
    </dgm:pt>
    <dgm:pt modelId="{F9C2AD7E-1DE8-48DA-AB47-4EE56F2E437A}" type="sibTrans" cxnId="{7F820E70-139F-490D-87E2-98E340B28ABB}">
      <dgm:prSet/>
      <dgm:spPr/>
      <dgm:t>
        <a:bodyPr/>
        <a:lstStyle/>
        <a:p>
          <a:endParaRPr lang="en-US"/>
        </a:p>
      </dgm:t>
    </dgm:pt>
    <dgm:pt modelId="{A8F8CABB-90A2-4DE2-AEA4-A5F0A99B89C5}">
      <dgm:prSet/>
      <dgm:spPr/>
      <dgm:t>
        <a:bodyPr/>
        <a:lstStyle/>
        <a:p>
          <a:pPr>
            <a:defRPr cap="all"/>
          </a:pPr>
          <a:r>
            <a:rPr lang="en-US"/>
            <a:t>Reliable data storage and processing with GCP.</a:t>
          </a:r>
        </a:p>
      </dgm:t>
    </dgm:pt>
    <dgm:pt modelId="{75BD5393-6091-4360-AA80-3FB87DC7C09E}" type="parTrans" cxnId="{5DE5EFFB-A381-4594-BB66-3523C8331A8A}">
      <dgm:prSet/>
      <dgm:spPr/>
      <dgm:t>
        <a:bodyPr/>
        <a:lstStyle/>
        <a:p>
          <a:endParaRPr lang="en-US"/>
        </a:p>
      </dgm:t>
    </dgm:pt>
    <dgm:pt modelId="{C82FD2A1-C834-4490-A9A3-4F39D1262D24}" type="sibTrans" cxnId="{5DE5EFFB-A381-4594-BB66-3523C8331A8A}">
      <dgm:prSet/>
      <dgm:spPr/>
      <dgm:t>
        <a:bodyPr/>
        <a:lstStyle/>
        <a:p>
          <a:endParaRPr lang="en-US"/>
        </a:p>
      </dgm:t>
    </dgm:pt>
    <dgm:pt modelId="{27F5657F-59BD-4180-A081-A123BF1EE051}">
      <dgm:prSet/>
      <dgm:spPr/>
      <dgm:t>
        <a:bodyPr/>
        <a:lstStyle/>
        <a:p>
          <a:pPr>
            <a:defRPr cap="all"/>
          </a:pPr>
          <a:r>
            <a:rPr lang="en-US"/>
            <a:t>Low-latency streaming with Kafka.</a:t>
          </a:r>
        </a:p>
      </dgm:t>
    </dgm:pt>
    <dgm:pt modelId="{B7564769-8C8C-4947-AC20-AC442E109154}" type="parTrans" cxnId="{6E563BBC-753C-4254-85E2-3DF8A5708374}">
      <dgm:prSet/>
      <dgm:spPr/>
      <dgm:t>
        <a:bodyPr/>
        <a:lstStyle/>
        <a:p>
          <a:endParaRPr lang="en-US"/>
        </a:p>
      </dgm:t>
    </dgm:pt>
    <dgm:pt modelId="{9DA3D28B-120C-477C-AC08-0D4F869CC6EC}" type="sibTrans" cxnId="{6E563BBC-753C-4254-85E2-3DF8A5708374}">
      <dgm:prSet/>
      <dgm:spPr/>
      <dgm:t>
        <a:bodyPr/>
        <a:lstStyle/>
        <a:p>
          <a:endParaRPr lang="en-US"/>
        </a:p>
      </dgm:t>
    </dgm:pt>
    <dgm:pt modelId="{63A25965-D0F3-429B-8919-67A3A1797C96}" type="pres">
      <dgm:prSet presAssocID="{C3DE9E85-8499-423B-B5A5-845CE5689BE8}" presName="root" presStyleCnt="0">
        <dgm:presLayoutVars>
          <dgm:dir/>
          <dgm:resizeHandles val="exact"/>
        </dgm:presLayoutVars>
      </dgm:prSet>
      <dgm:spPr/>
    </dgm:pt>
    <dgm:pt modelId="{B7F9CAFA-7195-4F79-BDB9-273E3CB7D66F}" type="pres">
      <dgm:prSet presAssocID="{EC73623A-3DA1-44AB-9B6F-B8874307789F}" presName="compNode" presStyleCnt="0"/>
      <dgm:spPr/>
    </dgm:pt>
    <dgm:pt modelId="{519CA508-C0FD-4CBF-9338-91303D559AAA}" type="pres">
      <dgm:prSet presAssocID="{EC73623A-3DA1-44AB-9B6F-B8874307789F}" presName="iconBgRect" presStyleLbl="bgShp" presStyleIdx="0" presStyleCnt="4"/>
      <dgm:spPr/>
    </dgm:pt>
    <dgm:pt modelId="{08ADBBA0-AA76-417D-8E6A-D6AF51670C8E}" type="pres">
      <dgm:prSet presAssocID="{EC73623A-3DA1-44AB-9B6F-B887430778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10D1ED-249F-46C0-8923-19B10FA20A9B}" type="pres">
      <dgm:prSet presAssocID="{EC73623A-3DA1-44AB-9B6F-B8874307789F}" presName="spaceRect" presStyleCnt="0"/>
      <dgm:spPr/>
    </dgm:pt>
    <dgm:pt modelId="{24E22DC2-59E6-4BCF-90DD-4E489A3C0068}" type="pres">
      <dgm:prSet presAssocID="{EC73623A-3DA1-44AB-9B6F-B8874307789F}" presName="textRect" presStyleLbl="revTx" presStyleIdx="0" presStyleCnt="4">
        <dgm:presLayoutVars>
          <dgm:chMax val="1"/>
          <dgm:chPref val="1"/>
        </dgm:presLayoutVars>
      </dgm:prSet>
      <dgm:spPr/>
    </dgm:pt>
    <dgm:pt modelId="{C8D90B8C-F52A-4C3B-B0B9-2A58D53EE80B}" type="pres">
      <dgm:prSet presAssocID="{530637DF-6E0A-431E-ACB4-8761137DDEB1}" presName="sibTrans" presStyleCnt="0"/>
      <dgm:spPr/>
    </dgm:pt>
    <dgm:pt modelId="{0FFB467E-DFD5-4984-AC1D-6D26D264BE73}" type="pres">
      <dgm:prSet presAssocID="{E1C5D6C2-198C-4782-805C-BC95AC78B9AF}" presName="compNode" presStyleCnt="0"/>
      <dgm:spPr/>
    </dgm:pt>
    <dgm:pt modelId="{D3FFA885-FF2F-4124-A45E-735B43939BAC}" type="pres">
      <dgm:prSet presAssocID="{E1C5D6C2-198C-4782-805C-BC95AC78B9AF}" presName="iconBgRect" presStyleLbl="bgShp" presStyleIdx="1" presStyleCnt="4"/>
      <dgm:spPr/>
    </dgm:pt>
    <dgm:pt modelId="{47D1FDDC-4F74-4D1E-8D48-4C2E90A11EE3}" type="pres">
      <dgm:prSet presAssocID="{E1C5D6C2-198C-4782-805C-BC95AC78B9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EF0BEE34-2FF9-4152-A5C8-2D1B4CFF69F3}" type="pres">
      <dgm:prSet presAssocID="{E1C5D6C2-198C-4782-805C-BC95AC78B9AF}" presName="spaceRect" presStyleCnt="0"/>
      <dgm:spPr/>
    </dgm:pt>
    <dgm:pt modelId="{ABE34D05-C4E1-4B39-BFC9-834EAA179277}" type="pres">
      <dgm:prSet presAssocID="{E1C5D6C2-198C-4782-805C-BC95AC78B9AF}" presName="textRect" presStyleLbl="revTx" presStyleIdx="1" presStyleCnt="4">
        <dgm:presLayoutVars>
          <dgm:chMax val="1"/>
          <dgm:chPref val="1"/>
        </dgm:presLayoutVars>
      </dgm:prSet>
      <dgm:spPr/>
    </dgm:pt>
    <dgm:pt modelId="{937BCC5A-45E0-403A-A8B1-7539D3EE945D}" type="pres">
      <dgm:prSet presAssocID="{F9C2AD7E-1DE8-48DA-AB47-4EE56F2E437A}" presName="sibTrans" presStyleCnt="0"/>
      <dgm:spPr/>
    </dgm:pt>
    <dgm:pt modelId="{4CB7E04E-C530-4FA8-89A1-B413A800EA98}" type="pres">
      <dgm:prSet presAssocID="{A8F8CABB-90A2-4DE2-AEA4-A5F0A99B89C5}" presName="compNode" presStyleCnt="0"/>
      <dgm:spPr/>
    </dgm:pt>
    <dgm:pt modelId="{BB17E343-ECF8-4E01-83AF-77666C47AB17}" type="pres">
      <dgm:prSet presAssocID="{A8F8CABB-90A2-4DE2-AEA4-A5F0A99B89C5}" presName="iconBgRect" presStyleLbl="bgShp" presStyleIdx="2" presStyleCnt="4"/>
      <dgm:spPr/>
    </dgm:pt>
    <dgm:pt modelId="{1106458F-585D-4225-8FAD-D62C261D5ECC}" type="pres">
      <dgm:prSet presAssocID="{A8F8CABB-90A2-4DE2-AEA4-A5F0A99B89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2B8A3A-2F4A-4F71-A5E9-522431BD694B}" type="pres">
      <dgm:prSet presAssocID="{A8F8CABB-90A2-4DE2-AEA4-A5F0A99B89C5}" presName="spaceRect" presStyleCnt="0"/>
      <dgm:spPr/>
    </dgm:pt>
    <dgm:pt modelId="{23FF6C11-484C-465D-B834-1729D70A9B22}" type="pres">
      <dgm:prSet presAssocID="{A8F8CABB-90A2-4DE2-AEA4-A5F0A99B89C5}" presName="textRect" presStyleLbl="revTx" presStyleIdx="2" presStyleCnt="4">
        <dgm:presLayoutVars>
          <dgm:chMax val="1"/>
          <dgm:chPref val="1"/>
        </dgm:presLayoutVars>
      </dgm:prSet>
      <dgm:spPr/>
    </dgm:pt>
    <dgm:pt modelId="{53EB8AB4-A02E-4C57-BF6E-272BEA3C8432}" type="pres">
      <dgm:prSet presAssocID="{C82FD2A1-C834-4490-A9A3-4F39D1262D24}" presName="sibTrans" presStyleCnt="0"/>
      <dgm:spPr/>
    </dgm:pt>
    <dgm:pt modelId="{8CC89121-1D92-48A6-8E4F-7B981E43AB6D}" type="pres">
      <dgm:prSet presAssocID="{27F5657F-59BD-4180-A081-A123BF1EE051}" presName="compNode" presStyleCnt="0"/>
      <dgm:spPr/>
    </dgm:pt>
    <dgm:pt modelId="{D79F137D-CA74-41A9-A5DD-A16676BEB6EB}" type="pres">
      <dgm:prSet presAssocID="{27F5657F-59BD-4180-A081-A123BF1EE051}" presName="iconBgRect" presStyleLbl="bgShp" presStyleIdx="3" presStyleCnt="4"/>
      <dgm:spPr/>
    </dgm:pt>
    <dgm:pt modelId="{10985AB4-E5B4-43E2-9E29-B9E17A108597}" type="pres">
      <dgm:prSet presAssocID="{27F5657F-59BD-4180-A081-A123BF1EE0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A1DDC09-5543-4502-9EF5-08074022DFCF}" type="pres">
      <dgm:prSet presAssocID="{27F5657F-59BD-4180-A081-A123BF1EE051}" presName="spaceRect" presStyleCnt="0"/>
      <dgm:spPr/>
    </dgm:pt>
    <dgm:pt modelId="{5F1BC6D6-ABB8-4523-8811-932F4D6C34D1}" type="pres">
      <dgm:prSet presAssocID="{27F5657F-59BD-4180-A081-A123BF1EE0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461118-D137-4692-9022-8FE847378124}" type="presOf" srcId="{E1C5D6C2-198C-4782-805C-BC95AC78B9AF}" destId="{ABE34D05-C4E1-4B39-BFC9-834EAA179277}" srcOrd="0" destOrd="0" presId="urn:microsoft.com/office/officeart/2018/5/layout/IconCircleLabelList"/>
    <dgm:cxn modelId="{7F820E70-139F-490D-87E2-98E340B28ABB}" srcId="{C3DE9E85-8499-423B-B5A5-845CE5689BE8}" destId="{E1C5D6C2-198C-4782-805C-BC95AC78B9AF}" srcOrd="1" destOrd="0" parTransId="{0BF42E5C-51CF-4A32-8F2D-D5A4EAA2A851}" sibTransId="{F9C2AD7E-1DE8-48DA-AB47-4EE56F2E437A}"/>
    <dgm:cxn modelId="{E69BF27D-EA5A-4EC9-94B0-A6CAA9E180A3}" type="presOf" srcId="{27F5657F-59BD-4180-A081-A123BF1EE051}" destId="{5F1BC6D6-ABB8-4523-8811-932F4D6C34D1}" srcOrd="0" destOrd="0" presId="urn:microsoft.com/office/officeart/2018/5/layout/IconCircleLabelList"/>
    <dgm:cxn modelId="{FA8AC78C-8698-41B7-9E85-30E152989C31}" srcId="{C3DE9E85-8499-423B-B5A5-845CE5689BE8}" destId="{EC73623A-3DA1-44AB-9B6F-B8874307789F}" srcOrd="0" destOrd="0" parTransId="{85F15DA2-295E-44CD-A707-18DF54DAF6CD}" sibTransId="{530637DF-6E0A-431E-ACB4-8761137DDEB1}"/>
    <dgm:cxn modelId="{02601E92-9353-4442-923A-19D1745FB6EB}" type="presOf" srcId="{C3DE9E85-8499-423B-B5A5-845CE5689BE8}" destId="{63A25965-D0F3-429B-8919-67A3A1797C96}" srcOrd="0" destOrd="0" presId="urn:microsoft.com/office/officeart/2018/5/layout/IconCircleLabelList"/>
    <dgm:cxn modelId="{9C93E6A6-66F0-406C-858A-B14E5385AC93}" type="presOf" srcId="{A8F8CABB-90A2-4DE2-AEA4-A5F0A99B89C5}" destId="{23FF6C11-484C-465D-B834-1729D70A9B22}" srcOrd="0" destOrd="0" presId="urn:microsoft.com/office/officeart/2018/5/layout/IconCircleLabelList"/>
    <dgm:cxn modelId="{6E563BBC-753C-4254-85E2-3DF8A5708374}" srcId="{C3DE9E85-8499-423B-B5A5-845CE5689BE8}" destId="{27F5657F-59BD-4180-A081-A123BF1EE051}" srcOrd="3" destOrd="0" parTransId="{B7564769-8C8C-4947-AC20-AC442E109154}" sibTransId="{9DA3D28B-120C-477C-AC08-0D4F869CC6EC}"/>
    <dgm:cxn modelId="{0D0D59E4-2938-4120-BCF5-26492919B9B7}" type="presOf" srcId="{EC73623A-3DA1-44AB-9B6F-B8874307789F}" destId="{24E22DC2-59E6-4BCF-90DD-4E489A3C0068}" srcOrd="0" destOrd="0" presId="urn:microsoft.com/office/officeart/2018/5/layout/IconCircleLabelList"/>
    <dgm:cxn modelId="{5DE5EFFB-A381-4594-BB66-3523C8331A8A}" srcId="{C3DE9E85-8499-423B-B5A5-845CE5689BE8}" destId="{A8F8CABB-90A2-4DE2-AEA4-A5F0A99B89C5}" srcOrd="2" destOrd="0" parTransId="{75BD5393-6091-4360-AA80-3FB87DC7C09E}" sibTransId="{C82FD2A1-C834-4490-A9A3-4F39D1262D24}"/>
    <dgm:cxn modelId="{2F185937-6E7B-4C78-8225-4D9A9033990F}" type="presParOf" srcId="{63A25965-D0F3-429B-8919-67A3A1797C96}" destId="{B7F9CAFA-7195-4F79-BDB9-273E3CB7D66F}" srcOrd="0" destOrd="0" presId="urn:microsoft.com/office/officeart/2018/5/layout/IconCircleLabelList"/>
    <dgm:cxn modelId="{0C2458A9-FB7D-4053-BA5F-206B0689EE1A}" type="presParOf" srcId="{B7F9CAFA-7195-4F79-BDB9-273E3CB7D66F}" destId="{519CA508-C0FD-4CBF-9338-91303D559AAA}" srcOrd="0" destOrd="0" presId="urn:microsoft.com/office/officeart/2018/5/layout/IconCircleLabelList"/>
    <dgm:cxn modelId="{0FA869A9-04D0-428A-9096-FC7F4B49E9F9}" type="presParOf" srcId="{B7F9CAFA-7195-4F79-BDB9-273E3CB7D66F}" destId="{08ADBBA0-AA76-417D-8E6A-D6AF51670C8E}" srcOrd="1" destOrd="0" presId="urn:microsoft.com/office/officeart/2018/5/layout/IconCircleLabelList"/>
    <dgm:cxn modelId="{D2389943-2FF4-49C5-BE02-1C48FA1D185C}" type="presParOf" srcId="{B7F9CAFA-7195-4F79-BDB9-273E3CB7D66F}" destId="{7B10D1ED-249F-46C0-8923-19B10FA20A9B}" srcOrd="2" destOrd="0" presId="urn:microsoft.com/office/officeart/2018/5/layout/IconCircleLabelList"/>
    <dgm:cxn modelId="{60981FA3-540E-47CD-A2B8-E21B91205480}" type="presParOf" srcId="{B7F9CAFA-7195-4F79-BDB9-273E3CB7D66F}" destId="{24E22DC2-59E6-4BCF-90DD-4E489A3C0068}" srcOrd="3" destOrd="0" presId="urn:microsoft.com/office/officeart/2018/5/layout/IconCircleLabelList"/>
    <dgm:cxn modelId="{E48E5CB1-9E63-40FD-9F95-6D9E4AC8ACB9}" type="presParOf" srcId="{63A25965-D0F3-429B-8919-67A3A1797C96}" destId="{C8D90B8C-F52A-4C3B-B0B9-2A58D53EE80B}" srcOrd="1" destOrd="0" presId="urn:microsoft.com/office/officeart/2018/5/layout/IconCircleLabelList"/>
    <dgm:cxn modelId="{DE43113E-E592-4CA9-8687-146C75EA5249}" type="presParOf" srcId="{63A25965-D0F3-429B-8919-67A3A1797C96}" destId="{0FFB467E-DFD5-4984-AC1D-6D26D264BE73}" srcOrd="2" destOrd="0" presId="urn:microsoft.com/office/officeart/2018/5/layout/IconCircleLabelList"/>
    <dgm:cxn modelId="{2F5E9DB0-20B7-4D85-AC1D-B66B1B0F0C2F}" type="presParOf" srcId="{0FFB467E-DFD5-4984-AC1D-6D26D264BE73}" destId="{D3FFA885-FF2F-4124-A45E-735B43939BAC}" srcOrd="0" destOrd="0" presId="urn:microsoft.com/office/officeart/2018/5/layout/IconCircleLabelList"/>
    <dgm:cxn modelId="{746500ED-FDF2-4671-8EA3-D09C8342592E}" type="presParOf" srcId="{0FFB467E-DFD5-4984-AC1D-6D26D264BE73}" destId="{47D1FDDC-4F74-4D1E-8D48-4C2E90A11EE3}" srcOrd="1" destOrd="0" presId="urn:microsoft.com/office/officeart/2018/5/layout/IconCircleLabelList"/>
    <dgm:cxn modelId="{2DFF5E02-AD3D-4DE3-81E6-3506376DB2C4}" type="presParOf" srcId="{0FFB467E-DFD5-4984-AC1D-6D26D264BE73}" destId="{EF0BEE34-2FF9-4152-A5C8-2D1B4CFF69F3}" srcOrd="2" destOrd="0" presId="urn:microsoft.com/office/officeart/2018/5/layout/IconCircleLabelList"/>
    <dgm:cxn modelId="{F791DD07-6DA4-4747-8DF5-4162D76FBEC0}" type="presParOf" srcId="{0FFB467E-DFD5-4984-AC1D-6D26D264BE73}" destId="{ABE34D05-C4E1-4B39-BFC9-834EAA179277}" srcOrd="3" destOrd="0" presId="urn:microsoft.com/office/officeart/2018/5/layout/IconCircleLabelList"/>
    <dgm:cxn modelId="{632DED23-BE7B-4DEB-A460-FA491F8E218E}" type="presParOf" srcId="{63A25965-D0F3-429B-8919-67A3A1797C96}" destId="{937BCC5A-45E0-403A-A8B1-7539D3EE945D}" srcOrd="3" destOrd="0" presId="urn:microsoft.com/office/officeart/2018/5/layout/IconCircleLabelList"/>
    <dgm:cxn modelId="{EE483AA6-5D3A-455E-B717-C96FBA3D7144}" type="presParOf" srcId="{63A25965-D0F3-429B-8919-67A3A1797C96}" destId="{4CB7E04E-C530-4FA8-89A1-B413A800EA98}" srcOrd="4" destOrd="0" presId="urn:microsoft.com/office/officeart/2018/5/layout/IconCircleLabelList"/>
    <dgm:cxn modelId="{32401D06-1C64-4220-91D8-B512E9D66781}" type="presParOf" srcId="{4CB7E04E-C530-4FA8-89A1-B413A800EA98}" destId="{BB17E343-ECF8-4E01-83AF-77666C47AB17}" srcOrd="0" destOrd="0" presId="urn:microsoft.com/office/officeart/2018/5/layout/IconCircleLabelList"/>
    <dgm:cxn modelId="{1523EEA3-30C6-40B1-9715-950F0AB03C37}" type="presParOf" srcId="{4CB7E04E-C530-4FA8-89A1-B413A800EA98}" destId="{1106458F-585D-4225-8FAD-D62C261D5ECC}" srcOrd="1" destOrd="0" presId="urn:microsoft.com/office/officeart/2018/5/layout/IconCircleLabelList"/>
    <dgm:cxn modelId="{72A05DAA-930E-4B99-BC7A-F0DB8DB6FEC8}" type="presParOf" srcId="{4CB7E04E-C530-4FA8-89A1-B413A800EA98}" destId="{002B8A3A-2F4A-4F71-A5E9-522431BD694B}" srcOrd="2" destOrd="0" presId="urn:microsoft.com/office/officeart/2018/5/layout/IconCircleLabelList"/>
    <dgm:cxn modelId="{0EE1C8C7-F2BE-43AD-AC16-BAADAECC8BE8}" type="presParOf" srcId="{4CB7E04E-C530-4FA8-89A1-B413A800EA98}" destId="{23FF6C11-484C-465D-B834-1729D70A9B22}" srcOrd="3" destOrd="0" presId="urn:microsoft.com/office/officeart/2018/5/layout/IconCircleLabelList"/>
    <dgm:cxn modelId="{8762640E-25E7-438D-979D-7E367445C6BB}" type="presParOf" srcId="{63A25965-D0F3-429B-8919-67A3A1797C96}" destId="{53EB8AB4-A02E-4C57-BF6E-272BEA3C8432}" srcOrd="5" destOrd="0" presId="urn:microsoft.com/office/officeart/2018/5/layout/IconCircleLabelList"/>
    <dgm:cxn modelId="{1099B37E-ADC2-4891-96FA-2A44A83A56DC}" type="presParOf" srcId="{63A25965-D0F3-429B-8919-67A3A1797C96}" destId="{8CC89121-1D92-48A6-8E4F-7B981E43AB6D}" srcOrd="6" destOrd="0" presId="urn:microsoft.com/office/officeart/2018/5/layout/IconCircleLabelList"/>
    <dgm:cxn modelId="{54C6F620-9A9C-481F-9051-F0A75218A21B}" type="presParOf" srcId="{8CC89121-1D92-48A6-8E4F-7B981E43AB6D}" destId="{D79F137D-CA74-41A9-A5DD-A16676BEB6EB}" srcOrd="0" destOrd="0" presId="urn:microsoft.com/office/officeart/2018/5/layout/IconCircleLabelList"/>
    <dgm:cxn modelId="{0A21B9CC-AF29-4B2A-854E-FCEA06521285}" type="presParOf" srcId="{8CC89121-1D92-48A6-8E4F-7B981E43AB6D}" destId="{10985AB4-E5B4-43E2-9E29-B9E17A108597}" srcOrd="1" destOrd="0" presId="urn:microsoft.com/office/officeart/2018/5/layout/IconCircleLabelList"/>
    <dgm:cxn modelId="{06CAA0AC-9916-436A-A4E9-660B9941CE1F}" type="presParOf" srcId="{8CC89121-1D92-48A6-8E4F-7B981E43AB6D}" destId="{5A1DDC09-5543-4502-9EF5-08074022DFCF}" srcOrd="2" destOrd="0" presId="urn:microsoft.com/office/officeart/2018/5/layout/IconCircleLabelList"/>
    <dgm:cxn modelId="{24FB6083-4C70-4C9A-9B3A-CC2E280871AE}" type="presParOf" srcId="{8CC89121-1D92-48A6-8E4F-7B981E43AB6D}" destId="{5F1BC6D6-ABB8-4523-8811-932F4D6C34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9E18E2-E7E7-48FA-8AE9-13EF340260E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692093A-07C0-40E1-B96D-1CC2010CF65E}">
      <dgm:prSet/>
      <dgm:spPr/>
      <dgm:t>
        <a:bodyPr/>
        <a:lstStyle/>
        <a:p>
          <a:r>
            <a:rPr lang="en-US" b="1"/>
            <a:t>Challenge - 1:</a:t>
          </a:r>
          <a:r>
            <a:rPr lang="en-US"/>
            <a:t> Handling high-volume real-time data.</a:t>
          </a:r>
        </a:p>
      </dgm:t>
    </dgm:pt>
    <dgm:pt modelId="{1CCADE48-6A4A-42F0-861E-D1E9262DC476}" type="parTrans" cxnId="{C877CAC0-D8F9-4C55-885B-B11E6A5801AD}">
      <dgm:prSet/>
      <dgm:spPr/>
      <dgm:t>
        <a:bodyPr/>
        <a:lstStyle/>
        <a:p>
          <a:endParaRPr lang="en-US"/>
        </a:p>
      </dgm:t>
    </dgm:pt>
    <dgm:pt modelId="{773F608A-FCB4-41ED-ABB3-0B161BC3B931}" type="sibTrans" cxnId="{C877CAC0-D8F9-4C55-885B-B11E6A5801AD}">
      <dgm:prSet/>
      <dgm:spPr/>
      <dgm:t>
        <a:bodyPr/>
        <a:lstStyle/>
        <a:p>
          <a:endParaRPr lang="en-US"/>
        </a:p>
      </dgm:t>
    </dgm:pt>
    <dgm:pt modelId="{A4625AD4-3E8C-4D84-8A39-534AEF08061F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 Kafka’s high-throughput messaging system.</a:t>
          </a:r>
        </a:p>
      </dgm:t>
    </dgm:pt>
    <dgm:pt modelId="{9DE4C749-F934-48CB-AD78-F19CEEAC6F83}" type="parTrans" cxnId="{2D4D54F1-F89F-4EF7-B54F-0127943B8184}">
      <dgm:prSet/>
      <dgm:spPr/>
      <dgm:t>
        <a:bodyPr/>
        <a:lstStyle/>
        <a:p>
          <a:endParaRPr lang="en-US"/>
        </a:p>
      </dgm:t>
    </dgm:pt>
    <dgm:pt modelId="{DD495FD9-6021-4EE5-B55B-3085B914DA1B}" type="sibTrans" cxnId="{2D4D54F1-F89F-4EF7-B54F-0127943B8184}">
      <dgm:prSet/>
      <dgm:spPr/>
      <dgm:t>
        <a:bodyPr/>
        <a:lstStyle/>
        <a:p>
          <a:endParaRPr lang="en-US"/>
        </a:p>
      </dgm:t>
    </dgm:pt>
    <dgm:pt modelId="{36D7370A-F172-494E-89C8-0BEAC8637F15}">
      <dgm:prSet/>
      <dgm:spPr/>
      <dgm:t>
        <a:bodyPr/>
        <a:lstStyle/>
        <a:p>
          <a:r>
            <a:rPr lang="en-US" b="1"/>
            <a:t>Challenge - 2:</a:t>
          </a:r>
          <a:r>
            <a:rPr lang="en-US"/>
            <a:t> Balancing real-time and historical data.</a:t>
          </a:r>
        </a:p>
      </dgm:t>
    </dgm:pt>
    <dgm:pt modelId="{1368055A-CD05-4AA5-870B-7D319BB9110B}" type="parTrans" cxnId="{8B5B0BE7-A448-4952-9782-CDB2016CA765}">
      <dgm:prSet/>
      <dgm:spPr/>
      <dgm:t>
        <a:bodyPr/>
        <a:lstStyle/>
        <a:p>
          <a:endParaRPr lang="en-US"/>
        </a:p>
      </dgm:t>
    </dgm:pt>
    <dgm:pt modelId="{C5650053-EAD1-4409-8D81-B6918622BEB5}" type="sibTrans" cxnId="{8B5B0BE7-A448-4952-9782-CDB2016CA765}">
      <dgm:prSet/>
      <dgm:spPr/>
      <dgm:t>
        <a:bodyPr/>
        <a:lstStyle/>
        <a:p>
          <a:endParaRPr lang="en-US"/>
        </a:p>
      </dgm:t>
    </dgm:pt>
    <dgm:pt modelId="{E37F58D5-DA84-4ED3-B64F-0036C4073749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 Weighted averaging.</a:t>
          </a:r>
        </a:p>
      </dgm:t>
    </dgm:pt>
    <dgm:pt modelId="{9FF42F25-BD59-402F-831B-D99444E0792F}" type="parTrans" cxnId="{24F9E056-5EC8-4C25-898E-B6DC6448C463}">
      <dgm:prSet/>
      <dgm:spPr/>
      <dgm:t>
        <a:bodyPr/>
        <a:lstStyle/>
        <a:p>
          <a:endParaRPr lang="en-US"/>
        </a:p>
      </dgm:t>
    </dgm:pt>
    <dgm:pt modelId="{FB7AB9E9-5FEA-482B-8335-042E332A2615}" type="sibTrans" cxnId="{24F9E056-5EC8-4C25-898E-B6DC6448C463}">
      <dgm:prSet/>
      <dgm:spPr/>
      <dgm:t>
        <a:bodyPr/>
        <a:lstStyle/>
        <a:p>
          <a:endParaRPr lang="en-US"/>
        </a:p>
      </dgm:t>
    </dgm:pt>
    <dgm:pt modelId="{76827D87-E241-4131-B3FB-1FB962B105C9}" type="pres">
      <dgm:prSet presAssocID="{789E18E2-E7E7-48FA-8AE9-13EF340260EF}" presName="root" presStyleCnt="0">
        <dgm:presLayoutVars>
          <dgm:dir/>
          <dgm:resizeHandles val="exact"/>
        </dgm:presLayoutVars>
      </dgm:prSet>
      <dgm:spPr/>
    </dgm:pt>
    <dgm:pt modelId="{68A5F471-CEB9-4A47-9433-921ECDAAFF07}" type="pres">
      <dgm:prSet presAssocID="{789E18E2-E7E7-48FA-8AE9-13EF340260EF}" presName="container" presStyleCnt="0">
        <dgm:presLayoutVars>
          <dgm:dir/>
          <dgm:resizeHandles val="exact"/>
        </dgm:presLayoutVars>
      </dgm:prSet>
      <dgm:spPr/>
    </dgm:pt>
    <dgm:pt modelId="{4E3FB9F5-F2BD-49EB-BF81-5EAAEDFC90E7}" type="pres">
      <dgm:prSet presAssocID="{6692093A-07C0-40E1-B96D-1CC2010CF65E}" presName="compNode" presStyleCnt="0"/>
      <dgm:spPr/>
    </dgm:pt>
    <dgm:pt modelId="{AFD73077-9924-4128-A74C-94D10453F071}" type="pres">
      <dgm:prSet presAssocID="{6692093A-07C0-40E1-B96D-1CC2010CF65E}" presName="iconBgRect" presStyleLbl="bgShp" presStyleIdx="0" presStyleCnt="4"/>
      <dgm:spPr/>
    </dgm:pt>
    <dgm:pt modelId="{70D1F014-A389-4308-8733-33D0A01FE252}" type="pres">
      <dgm:prSet presAssocID="{6692093A-07C0-40E1-B96D-1CC2010CF6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81B945-F1F9-4E77-ABB1-FBC7CD28A53B}" type="pres">
      <dgm:prSet presAssocID="{6692093A-07C0-40E1-B96D-1CC2010CF65E}" presName="spaceRect" presStyleCnt="0"/>
      <dgm:spPr/>
    </dgm:pt>
    <dgm:pt modelId="{C96DD07D-6D16-416E-8E72-3EA7992E2BCF}" type="pres">
      <dgm:prSet presAssocID="{6692093A-07C0-40E1-B96D-1CC2010CF65E}" presName="textRect" presStyleLbl="revTx" presStyleIdx="0" presStyleCnt="4">
        <dgm:presLayoutVars>
          <dgm:chMax val="1"/>
          <dgm:chPref val="1"/>
        </dgm:presLayoutVars>
      </dgm:prSet>
      <dgm:spPr/>
    </dgm:pt>
    <dgm:pt modelId="{15BFA5CD-CD54-4685-9AC5-F4791DE6597C}" type="pres">
      <dgm:prSet presAssocID="{773F608A-FCB4-41ED-ABB3-0B161BC3B931}" presName="sibTrans" presStyleLbl="sibTrans2D1" presStyleIdx="0" presStyleCnt="0"/>
      <dgm:spPr/>
    </dgm:pt>
    <dgm:pt modelId="{97E7611C-0FDC-4E17-8701-539A6FEC45A3}" type="pres">
      <dgm:prSet presAssocID="{A4625AD4-3E8C-4D84-8A39-534AEF08061F}" presName="compNode" presStyleCnt="0"/>
      <dgm:spPr/>
    </dgm:pt>
    <dgm:pt modelId="{6D943BA9-167A-4F4A-9D14-DE6D088EA256}" type="pres">
      <dgm:prSet presAssocID="{A4625AD4-3E8C-4D84-8A39-534AEF08061F}" presName="iconBgRect" presStyleLbl="bgShp" presStyleIdx="1" presStyleCnt="4"/>
      <dgm:spPr/>
    </dgm:pt>
    <dgm:pt modelId="{55886950-3983-4B02-84F4-7211BA480CB3}" type="pres">
      <dgm:prSet presAssocID="{A4625AD4-3E8C-4D84-8A39-534AEF0806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9A2DC29-1CA4-4138-9DF7-8A5709B41BBB}" type="pres">
      <dgm:prSet presAssocID="{A4625AD4-3E8C-4D84-8A39-534AEF08061F}" presName="spaceRect" presStyleCnt="0"/>
      <dgm:spPr/>
    </dgm:pt>
    <dgm:pt modelId="{271F210C-8863-4D99-A534-53FAA086C83F}" type="pres">
      <dgm:prSet presAssocID="{A4625AD4-3E8C-4D84-8A39-534AEF08061F}" presName="textRect" presStyleLbl="revTx" presStyleIdx="1" presStyleCnt="4">
        <dgm:presLayoutVars>
          <dgm:chMax val="1"/>
          <dgm:chPref val="1"/>
        </dgm:presLayoutVars>
      </dgm:prSet>
      <dgm:spPr/>
    </dgm:pt>
    <dgm:pt modelId="{11044CD8-3267-477B-A0C7-61893234F13D}" type="pres">
      <dgm:prSet presAssocID="{DD495FD9-6021-4EE5-B55B-3085B914DA1B}" presName="sibTrans" presStyleLbl="sibTrans2D1" presStyleIdx="0" presStyleCnt="0"/>
      <dgm:spPr/>
    </dgm:pt>
    <dgm:pt modelId="{022D34A4-76FC-46FE-A2D7-913034180EFA}" type="pres">
      <dgm:prSet presAssocID="{36D7370A-F172-494E-89C8-0BEAC8637F15}" presName="compNode" presStyleCnt="0"/>
      <dgm:spPr/>
    </dgm:pt>
    <dgm:pt modelId="{9E201B35-A540-4F5E-B827-07D6588582DE}" type="pres">
      <dgm:prSet presAssocID="{36D7370A-F172-494E-89C8-0BEAC8637F15}" presName="iconBgRect" presStyleLbl="bgShp" presStyleIdx="2" presStyleCnt="4"/>
      <dgm:spPr/>
    </dgm:pt>
    <dgm:pt modelId="{43DFAE6E-521C-4EB1-98C4-7EE551ADC84A}" type="pres">
      <dgm:prSet presAssocID="{36D7370A-F172-494E-89C8-0BEAC8637F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C2A7DC6-B70B-4E22-9088-D388984C5AE4}" type="pres">
      <dgm:prSet presAssocID="{36D7370A-F172-494E-89C8-0BEAC8637F15}" presName="spaceRect" presStyleCnt="0"/>
      <dgm:spPr/>
    </dgm:pt>
    <dgm:pt modelId="{9589F0A6-66FD-4165-AE38-5B456C1CF7F8}" type="pres">
      <dgm:prSet presAssocID="{36D7370A-F172-494E-89C8-0BEAC8637F15}" presName="textRect" presStyleLbl="revTx" presStyleIdx="2" presStyleCnt="4">
        <dgm:presLayoutVars>
          <dgm:chMax val="1"/>
          <dgm:chPref val="1"/>
        </dgm:presLayoutVars>
      </dgm:prSet>
      <dgm:spPr/>
    </dgm:pt>
    <dgm:pt modelId="{7D8D7806-5DE1-415C-B338-19CB4C7916A9}" type="pres">
      <dgm:prSet presAssocID="{C5650053-EAD1-4409-8D81-B6918622BEB5}" presName="sibTrans" presStyleLbl="sibTrans2D1" presStyleIdx="0" presStyleCnt="0"/>
      <dgm:spPr/>
    </dgm:pt>
    <dgm:pt modelId="{F17ABD37-8D73-45E2-992D-947B1C2CF63F}" type="pres">
      <dgm:prSet presAssocID="{E37F58D5-DA84-4ED3-B64F-0036C4073749}" presName="compNode" presStyleCnt="0"/>
      <dgm:spPr/>
    </dgm:pt>
    <dgm:pt modelId="{B93B3F69-E8FE-47E9-833D-2205BE7C192E}" type="pres">
      <dgm:prSet presAssocID="{E37F58D5-DA84-4ED3-B64F-0036C4073749}" presName="iconBgRect" presStyleLbl="bgShp" presStyleIdx="3" presStyleCnt="4"/>
      <dgm:spPr/>
    </dgm:pt>
    <dgm:pt modelId="{5A8A4257-ED99-47DC-A0DA-B5B7C42E0652}" type="pres">
      <dgm:prSet presAssocID="{E37F58D5-DA84-4ED3-B64F-0036C40737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9D350A-478D-4B76-BAD6-063BEA40C53A}" type="pres">
      <dgm:prSet presAssocID="{E37F58D5-DA84-4ED3-B64F-0036C4073749}" presName="spaceRect" presStyleCnt="0"/>
      <dgm:spPr/>
    </dgm:pt>
    <dgm:pt modelId="{5E2E8A8B-CDFB-401E-A6B0-9B293C4AA123}" type="pres">
      <dgm:prSet presAssocID="{E37F58D5-DA84-4ED3-B64F-0036C40737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F83B3B-49EF-4EC1-B97A-ACC33B3EB58E}" type="presOf" srcId="{789E18E2-E7E7-48FA-8AE9-13EF340260EF}" destId="{76827D87-E241-4131-B3FB-1FB962B105C9}" srcOrd="0" destOrd="0" presId="urn:microsoft.com/office/officeart/2018/2/layout/IconCircleList"/>
    <dgm:cxn modelId="{1C9E7D4A-28F5-4682-955F-C39739DA6C58}" type="presOf" srcId="{E37F58D5-DA84-4ED3-B64F-0036C4073749}" destId="{5E2E8A8B-CDFB-401E-A6B0-9B293C4AA123}" srcOrd="0" destOrd="0" presId="urn:microsoft.com/office/officeart/2018/2/layout/IconCircleList"/>
    <dgm:cxn modelId="{24F9E056-5EC8-4C25-898E-B6DC6448C463}" srcId="{789E18E2-E7E7-48FA-8AE9-13EF340260EF}" destId="{E37F58D5-DA84-4ED3-B64F-0036C4073749}" srcOrd="3" destOrd="0" parTransId="{9FF42F25-BD59-402F-831B-D99444E0792F}" sibTransId="{FB7AB9E9-5FEA-482B-8335-042E332A2615}"/>
    <dgm:cxn modelId="{6A4FC178-7163-49B3-91A5-E1BA5AA8B764}" type="presOf" srcId="{A4625AD4-3E8C-4D84-8A39-534AEF08061F}" destId="{271F210C-8863-4D99-A534-53FAA086C83F}" srcOrd="0" destOrd="0" presId="urn:microsoft.com/office/officeart/2018/2/layout/IconCircleList"/>
    <dgm:cxn modelId="{259C997F-0F57-48C2-AE40-3E2864190BEE}" type="presOf" srcId="{DD495FD9-6021-4EE5-B55B-3085B914DA1B}" destId="{11044CD8-3267-477B-A0C7-61893234F13D}" srcOrd="0" destOrd="0" presId="urn:microsoft.com/office/officeart/2018/2/layout/IconCircleList"/>
    <dgm:cxn modelId="{95D60684-1F28-4817-8085-6486C53E32E8}" type="presOf" srcId="{773F608A-FCB4-41ED-ABB3-0B161BC3B931}" destId="{15BFA5CD-CD54-4685-9AC5-F4791DE6597C}" srcOrd="0" destOrd="0" presId="urn:microsoft.com/office/officeart/2018/2/layout/IconCircleList"/>
    <dgm:cxn modelId="{B7E31BC0-909C-4D71-91CD-E8A59A31822B}" type="presOf" srcId="{6692093A-07C0-40E1-B96D-1CC2010CF65E}" destId="{C96DD07D-6D16-416E-8E72-3EA7992E2BCF}" srcOrd="0" destOrd="0" presId="urn:microsoft.com/office/officeart/2018/2/layout/IconCircleList"/>
    <dgm:cxn modelId="{C877CAC0-D8F9-4C55-885B-B11E6A5801AD}" srcId="{789E18E2-E7E7-48FA-8AE9-13EF340260EF}" destId="{6692093A-07C0-40E1-B96D-1CC2010CF65E}" srcOrd="0" destOrd="0" parTransId="{1CCADE48-6A4A-42F0-861E-D1E9262DC476}" sibTransId="{773F608A-FCB4-41ED-ABB3-0B161BC3B931}"/>
    <dgm:cxn modelId="{210FA3C4-8F77-4287-9441-BFD091367B99}" type="presOf" srcId="{C5650053-EAD1-4409-8D81-B6918622BEB5}" destId="{7D8D7806-5DE1-415C-B338-19CB4C7916A9}" srcOrd="0" destOrd="0" presId="urn:microsoft.com/office/officeart/2018/2/layout/IconCircleList"/>
    <dgm:cxn modelId="{8B5B0BE7-A448-4952-9782-CDB2016CA765}" srcId="{789E18E2-E7E7-48FA-8AE9-13EF340260EF}" destId="{36D7370A-F172-494E-89C8-0BEAC8637F15}" srcOrd="2" destOrd="0" parTransId="{1368055A-CD05-4AA5-870B-7D319BB9110B}" sibTransId="{C5650053-EAD1-4409-8D81-B6918622BEB5}"/>
    <dgm:cxn modelId="{2D4D54F1-F89F-4EF7-B54F-0127943B8184}" srcId="{789E18E2-E7E7-48FA-8AE9-13EF340260EF}" destId="{A4625AD4-3E8C-4D84-8A39-534AEF08061F}" srcOrd="1" destOrd="0" parTransId="{9DE4C749-F934-48CB-AD78-F19CEEAC6F83}" sibTransId="{DD495FD9-6021-4EE5-B55B-3085B914DA1B}"/>
    <dgm:cxn modelId="{F8A315FB-8292-4FA2-8DEB-1EEAC2DB153B}" type="presOf" srcId="{36D7370A-F172-494E-89C8-0BEAC8637F15}" destId="{9589F0A6-66FD-4165-AE38-5B456C1CF7F8}" srcOrd="0" destOrd="0" presId="urn:microsoft.com/office/officeart/2018/2/layout/IconCircleList"/>
    <dgm:cxn modelId="{9C0ADBA2-F8A9-42AE-B5A3-E8EBB4C04FD9}" type="presParOf" srcId="{76827D87-E241-4131-B3FB-1FB962B105C9}" destId="{68A5F471-CEB9-4A47-9433-921ECDAAFF07}" srcOrd="0" destOrd="0" presId="urn:microsoft.com/office/officeart/2018/2/layout/IconCircleList"/>
    <dgm:cxn modelId="{F7DF92EA-B46A-4A2A-A8F7-A8E33ED0D199}" type="presParOf" srcId="{68A5F471-CEB9-4A47-9433-921ECDAAFF07}" destId="{4E3FB9F5-F2BD-49EB-BF81-5EAAEDFC90E7}" srcOrd="0" destOrd="0" presId="urn:microsoft.com/office/officeart/2018/2/layout/IconCircleList"/>
    <dgm:cxn modelId="{E3EEC017-A284-44C3-8742-41C5B1F79960}" type="presParOf" srcId="{4E3FB9F5-F2BD-49EB-BF81-5EAAEDFC90E7}" destId="{AFD73077-9924-4128-A74C-94D10453F071}" srcOrd="0" destOrd="0" presId="urn:microsoft.com/office/officeart/2018/2/layout/IconCircleList"/>
    <dgm:cxn modelId="{310FAD14-28C4-4FB2-848D-EF57F085846F}" type="presParOf" srcId="{4E3FB9F5-F2BD-49EB-BF81-5EAAEDFC90E7}" destId="{70D1F014-A389-4308-8733-33D0A01FE252}" srcOrd="1" destOrd="0" presId="urn:microsoft.com/office/officeart/2018/2/layout/IconCircleList"/>
    <dgm:cxn modelId="{EC4745D5-5D1D-49B6-8AE3-B5509BB4585E}" type="presParOf" srcId="{4E3FB9F5-F2BD-49EB-BF81-5EAAEDFC90E7}" destId="{5881B945-F1F9-4E77-ABB1-FBC7CD28A53B}" srcOrd="2" destOrd="0" presId="urn:microsoft.com/office/officeart/2018/2/layout/IconCircleList"/>
    <dgm:cxn modelId="{05367356-8754-431B-BED7-BA7BC43F8E6E}" type="presParOf" srcId="{4E3FB9F5-F2BD-49EB-BF81-5EAAEDFC90E7}" destId="{C96DD07D-6D16-416E-8E72-3EA7992E2BCF}" srcOrd="3" destOrd="0" presId="urn:microsoft.com/office/officeart/2018/2/layout/IconCircleList"/>
    <dgm:cxn modelId="{E2D02FEE-65E6-43DD-A48B-D5C328C17FDE}" type="presParOf" srcId="{68A5F471-CEB9-4A47-9433-921ECDAAFF07}" destId="{15BFA5CD-CD54-4685-9AC5-F4791DE6597C}" srcOrd="1" destOrd="0" presId="urn:microsoft.com/office/officeart/2018/2/layout/IconCircleList"/>
    <dgm:cxn modelId="{BA718454-EC69-4903-B348-3CB23C3A3408}" type="presParOf" srcId="{68A5F471-CEB9-4A47-9433-921ECDAAFF07}" destId="{97E7611C-0FDC-4E17-8701-539A6FEC45A3}" srcOrd="2" destOrd="0" presId="urn:microsoft.com/office/officeart/2018/2/layout/IconCircleList"/>
    <dgm:cxn modelId="{AA5C12CA-C4F6-43A4-9065-D429550087A7}" type="presParOf" srcId="{97E7611C-0FDC-4E17-8701-539A6FEC45A3}" destId="{6D943BA9-167A-4F4A-9D14-DE6D088EA256}" srcOrd="0" destOrd="0" presId="urn:microsoft.com/office/officeart/2018/2/layout/IconCircleList"/>
    <dgm:cxn modelId="{88DBACEA-1641-4195-922D-9267AA0E6847}" type="presParOf" srcId="{97E7611C-0FDC-4E17-8701-539A6FEC45A3}" destId="{55886950-3983-4B02-84F4-7211BA480CB3}" srcOrd="1" destOrd="0" presId="urn:microsoft.com/office/officeart/2018/2/layout/IconCircleList"/>
    <dgm:cxn modelId="{4A064220-ED73-46C0-B417-ED17B7FD8F50}" type="presParOf" srcId="{97E7611C-0FDC-4E17-8701-539A6FEC45A3}" destId="{69A2DC29-1CA4-4138-9DF7-8A5709B41BBB}" srcOrd="2" destOrd="0" presId="urn:microsoft.com/office/officeart/2018/2/layout/IconCircleList"/>
    <dgm:cxn modelId="{717B2036-BDD5-4FE9-AB03-F9AA1E5E2D77}" type="presParOf" srcId="{97E7611C-0FDC-4E17-8701-539A6FEC45A3}" destId="{271F210C-8863-4D99-A534-53FAA086C83F}" srcOrd="3" destOrd="0" presId="urn:microsoft.com/office/officeart/2018/2/layout/IconCircleList"/>
    <dgm:cxn modelId="{76434AEF-1579-49FE-8381-85E9D9F7D123}" type="presParOf" srcId="{68A5F471-CEB9-4A47-9433-921ECDAAFF07}" destId="{11044CD8-3267-477B-A0C7-61893234F13D}" srcOrd="3" destOrd="0" presId="urn:microsoft.com/office/officeart/2018/2/layout/IconCircleList"/>
    <dgm:cxn modelId="{11196DC9-102D-496A-B747-A7E39EED4814}" type="presParOf" srcId="{68A5F471-CEB9-4A47-9433-921ECDAAFF07}" destId="{022D34A4-76FC-46FE-A2D7-913034180EFA}" srcOrd="4" destOrd="0" presId="urn:microsoft.com/office/officeart/2018/2/layout/IconCircleList"/>
    <dgm:cxn modelId="{B20EAEB4-9D5C-41E7-9876-474C3495B0B2}" type="presParOf" srcId="{022D34A4-76FC-46FE-A2D7-913034180EFA}" destId="{9E201B35-A540-4F5E-B827-07D6588582DE}" srcOrd="0" destOrd="0" presId="urn:microsoft.com/office/officeart/2018/2/layout/IconCircleList"/>
    <dgm:cxn modelId="{C0871F82-1565-4617-B27D-F1C50B08F15D}" type="presParOf" srcId="{022D34A4-76FC-46FE-A2D7-913034180EFA}" destId="{43DFAE6E-521C-4EB1-98C4-7EE551ADC84A}" srcOrd="1" destOrd="0" presId="urn:microsoft.com/office/officeart/2018/2/layout/IconCircleList"/>
    <dgm:cxn modelId="{D51B92E3-A420-4891-AF80-D23378578127}" type="presParOf" srcId="{022D34A4-76FC-46FE-A2D7-913034180EFA}" destId="{4C2A7DC6-B70B-4E22-9088-D388984C5AE4}" srcOrd="2" destOrd="0" presId="urn:microsoft.com/office/officeart/2018/2/layout/IconCircleList"/>
    <dgm:cxn modelId="{88971119-4A70-43A7-A2F1-5225241C4F48}" type="presParOf" srcId="{022D34A4-76FC-46FE-A2D7-913034180EFA}" destId="{9589F0A6-66FD-4165-AE38-5B456C1CF7F8}" srcOrd="3" destOrd="0" presId="urn:microsoft.com/office/officeart/2018/2/layout/IconCircleList"/>
    <dgm:cxn modelId="{1C876595-FAD1-4C75-9729-B7CB61972901}" type="presParOf" srcId="{68A5F471-CEB9-4A47-9433-921ECDAAFF07}" destId="{7D8D7806-5DE1-415C-B338-19CB4C7916A9}" srcOrd="5" destOrd="0" presId="urn:microsoft.com/office/officeart/2018/2/layout/IconCircleList"/>
    <dgm:cxn modelId="{05BE112D-28E9-44A9-937F-9A95CE21F8C3}" type="presParOf" srcId="{68A5F471-CEB9-4A47-9433-921ECDAAFF07}" destId="{F17ABD37-8D73-45E2-992D-947B1C2CF63F}" srcOrd="6" destOrd="0" presId="urn:microsoft.com/office/officeart/2018/2/layout/IconCircleList"/>
    <dgm:cxn modelId="{8C795397-67F0-4E53-8608-339FADF3C510}" type="presParOf" srcId="{F17ABD37-8D73-45E2-992D-947B1C2CF63F}" destId="{B93B3F69-E8FE-47E9-833D-2205BE7C192E}" srcOrd="0" destOrd="0" presId="urn:microsoft.com/office/officeart/2018/2/layout/IconCircleList"/>
    <dgm:cxn modelId="{C0F68D87-7087-4E19-AD95-29BA44147EF6}" type="presParOf" srcId="{F17ABD37-8D73-45E2-992D-947B1C2CF63F}" destId="{5A8A4257-ED99-47DC-A0DA-B5B7C42E0652}" srcOrd="1" destOrd="0" presId="urn:microsoft.com/office/officeart/2018/2/layout/IconCircleList"/>
    <dgm:cxn modelId="{564AFD55-0C97-45DB-9276-FFFEA3FB2113}" type="presParOf" srcId="{F17ABD37-8D73-45E2-992D-947B1C2CF63F}" destId="{F79D350A-478D-4B76-BAD6-063BEA40C53A}" srcOrd="2" destOrd="0" presId="urn:microsoft.com/office/officeart/2018/2/layout/IconCircleList"/>
    <dgm:cxn modelId="{1199ACD2-F488-494E-B354-4F1E56323B1A}" type="presParOf" srcId="{F17ABD37-8D73-45E2-992D-947B1C2CF63F}" destId="{5E2E8A8B-CDFB-401E-A6B0-9B293C4AA1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FD778-1A05-4494-A878-8C5B00FD4BF8}">
      <dsp:nvSpPr>
        <dsp:cNvPr id="0" name=""/>
        <dsp:cNvSpPr/>
      </dsp:nvSpPr>
      <dsp:spPr>
        <a:xfrm>
          <a:off x="118041" y="1723376"/>
          <a:ext cx="795047" cy="7950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ACE59-412E-4209-93F8-62F75582733B}">
      <dsp:nvSpPr>
        <dsp:cNvPr id="0" name=""/>
        <dsp:cNvSpPr/>
      </dsp:nvSpPr>
      <dsp:spPr>
        <a:xfrm>
          <a:off x="285001" y="1890336"/>
          <a:ext cx="461127" cy="461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E1BC1-EE7B-470E-9302-89215AAEB6A2}">
      <dsp:nvSpPr>
        <dsp:cNvPr id="0" name=""/>
        <dsp:cNvSpPr/>
      </dsp:nvSpPr>
      <dsp:spPr>
        <a:xfrm>
          <a:off x="1083456" y="1723376"/>
          <a:ext cx="1874040" cy="7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Fetch real-time data from Kafka.</a:t>
          </a:r>
        </a:p>
      </dsp:txBody>
      <dsp:txXfrm>
        <a:off x="1083456" y="1723376"/>
        <a:ext cx="1874040" cy="795047"/>
      </dsp:txXfrm>
    </dsp:sp>
    <dsp:sp modelId="{96D0686A-9E5A-46B4-8774-8D9BBD2576D5}">
      <dsp:nvSpPr>
        <dsp:cNvPr id="0" name=""/>
        <dsp:cNvSpPr/>
      </dsp:nvSpPr>
      <dsp:spPr>
        <a:xfrm>
          <a:off x="3284034" y="1723376"/>
          <a:ext cx="795047" cy="7950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CB8F6-49A5-4841-9A0F-881E9CBB13DB}">
      <dsp:nvSpPr>
        <dsp:cNvPr id="0" name=""/>
        <dsp:cNvSpPr/>
      </dsp:nvSpPr>
      <dsp:spPr>
        <a:xfrm>
          <a:off x="3450994" y="1890336"/>
          <a:ext cx="461127" cy="461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9CA40-E06C-403D-A404-E6F7A401E2B3}">
      <dsp:nvSpPr>
        <dsp:cNvPr id="0" name=""/>
        <dsp:cNvSpPr/>
      </dsp:nvSpPr>
      <dsp:spPr>
        <a:xfrm>
          <a:off x="4249449" y="1723376"/>
          <a:ext cx="1874040" cy="7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Enrich data with metadata (movies, users).</a:t>
          </a:r>
        </a:p>
      </dsp:txBody>
      <dsp:txXfrm>
        <a:off x="4249449" y="1723376"/>
        <a:ext cx="1874040" cy="795047"/>
      </dsp:txXfrm>
    </dsp:sp>
    <dsp:sp modelId="{FCD6322A-F5C6-41E5-98BB-E425578A295E}">
      <dsp:nvSpPr>
        <dsp:cNvPr id="0" name=""/>
        <dsp:cNvSpPr/>
      </dsp:nvSpPr>
      <dsp:spPr>
        <a:xfrm>
          <a:off x="6450027" y="1723376"/>
          <a:ext cx="795047" cy="7950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5F37-4AFB-4852-8904-0F48EA3257E0}">
      <dsp:nvSpPr>
        <dsp:cNvPr id="0" name=""/>
        <dsp:cNvSpPr/>
      </dsp:nvSpPr>
      <dsp:spPr>
        <a:xfrm>
          <a:off x="6616987" y="1890336"/>
          <a:ext cx="461127" cy="461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B47EA-F504-462A-8861-9B7B9CB18B40}">
      <dsp:nvSpPr>
        <dsp:cNvPr id="0" name=""/>
        <dsp:cNvSpPr/>
      </dsp:nvSpPr>
      <dsp:spPr>
        <a:xfrm>
          <a:off x="7415442" y="1723376"/>
          <a:ext cx="1874040" cy="7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 enriched data in GCP.</a:t>
          </a:r>
        </a:p>
      </dsp:txBody>
      <dsp:txXfrm>
        <a:off x="7415442" y="1723376"/>
        <a:ext cx="1874040" cy="795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DC5A-70DB-4E33-8F55-0E58946B1DD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52A7C-228F-4A18-8069-F2119CEE299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A29B-4811-47BB-9B4F-F06F8B60BEE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Perform calculations on enriched data (averages, trends).</a:t>
          </a:r>
        </a:p>
      </dsp:txBody>
      <dsp:txXfrm>
        <a:off x="75768" y="3053169"/>
        <a:ext cx="3093750" cy="720000"/>
      </dsp:txXfrm>
    </dsp:sp>
    <dsp:sp modelId="{FBC018CF-DB1B-41C3-9BB6-C567627A8AFA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6742-8BD6-4079-8EAB-E75EC588F40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1849B-7DB4-43BD-842C-40E56D58789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Fetch and cache historical data.</a:t>
          </a:r>
        </a:p>
      </dsp:txBody>
      <dsp:txXfrm>
        <a:off x="3710925" y="3053169"/>
        <a:ext cx="3093750" cy="720000"/>
      </dsp:txXfrm>
    </dsp:sp>
    <dsp:sp modelId="{AA5433C0-B67C-47EF-8DCA-25828DACAEB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C3239-923E-47E5-9E67-1F557B329D8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14C8-A649-48E1-9DF2-024F944EA05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Merge historical and real-time data using weighted averages.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A508-C0FD-4CBF-9338-91303D559AAA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DBBA0-AA76-417D-8E6A-D6AF51670C8E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22DC2-59E6-4BCF-90DD-4E489A3C0068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Scalable and modular architecture.</a:t>
          </a:r>
        </a:p>
      </dsp:txBody>
      <dsp:txXfrm>
        <a:off x="569079" y="2644614"/>
        <a:ext cx="2072362" cy="720000"/>
      </dsp:txXfrm>
    </dsp:sp>
    <dsp:sp modelId="{D3FFA885-FF2F-4124-A45E-735B43939BAC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1FDDC-4F74-4D1E-8D48-4C2E90A11EE3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4D05-C4E1-4B39-BFC9-834EAA179277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Combines real-time and historical data for actionable insights.</a:t>
          </a:r>
        </a:p>
      </dsp:txBody>
      <dsp:txXfrm>
        <a:off x="3004105" y="2644614"/>
        <a:ext cx="2072362" cy="720000"/>
      </dsp:txXfrm>
    </dsp:sp>
    <dsp:sp modelId="{BB17E343-ECF8-4E01-83AF-77666C47AB1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458F-585D-4225-8FAD-D62C261D5ECC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F6C11-484C-465D-B834-1729D70A9B22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Reliable data storage and processing with GCP.</a:t>
          </a:r>
        </a:p>
      </dsp:txBody>
      <dsp:txXfrm>
        <a:off x="5439131" y="2644614"/>
        <a:ext cx="2072362" cy="720000"/>
      </dsp:txXfrm>
    </dsp:sp>
    <dsp:sp modelId="{D79F137D-CA74-41A9-A5DD-A16676BEB6EB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85AB4-E5B4-43E2-9E29-B9E17A10859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BC6D6-ABB8-4523-8811-932F4D6C34D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Low-latency streaming with Kafka.</a:t>
          </a:r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3077-9924-4128-A74C-94D10453F07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1F014-A389-4308-8733-33D0A01FE252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DD07D-6D16-416E-8E72-3EA7992E2BCF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Challenge - 1:</a:t>
          </a:r>
          <a:r>
            <a:rPr lang="en-US" sz="2400" kern="1200"/>
            <a:t> Handling high-volume real-time data.</a:t>
          </a:r>
        </a:p>
      </dsp:txBody>
      <dsp:txXfrm>
        <a:off x="1948202" y="368029"/>
        <a:ext cx="3233964" cy="1371985"/>
      </dsp:txXfrm>
    </dsp:sp>
    <dsp:sp modelId="{6D943BA9-167A-4F4A-9D14-DE6D088EA256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86950-3983-4B02-84F4-7211BA480CB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F210C-8863-4D99-A534-53FAA086C83F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Solution:</a:t>
          </a:r>
          <a:r>
            <a:rPr lang="en-US" sz="2400" kern="1200"/>
            <a:t> Kafka’s high-throughput messaging system.</a:t>
          </a:r>
        </a:p>
      </dsp:txBody>
      <dsp:txXfrm>
        <a:off x="7411643" y="368029"/>
        <a:ext cx="3233964" cy="1371985"/>
      </dsp:txXfrm>
    </dsp:sp>
    <dsp:sp modelId="{9E201B35-A540-4F5E-B827-07D6588582D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FAE6E-521C-4EB1-98C4-7EE551ADC84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F0A6-66FD-4165-AE38-5B456C1CF7F8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Challenge - 2:</a:t>
          </a:r>
          <a:r>
            <a:rPr lang="en-US" sz="2400" kern="1200"/>
            <a:t> Balancing real-time and historical data.</a:t>
          </a:r>
        </a:p>
      </dsp:txBody>
      <dsp:txXfrm>
        <a:off x="1948202" y="2452790"/>
        <a:ext cx="3233964" cy="1371985"/>
      </dsp:txXfrm>
    </dsp:sp>
    <dsp:sp modelId="{B93B3F69-E8FE-47E9-833D-2205BE7C192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A4257-ED99-47DC-A0DA-B5B7C42E065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E8A8B-CDFB-401E-A6B0-9B293C4AA123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Solution:</a:t>
          </a:r>
          <a:r>
            <a:rPr lang="en-US" sz="2400" kern="1200"/>
            <a:t> Weighted averaging.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Real-Time Movie Ratings Processing and Aggregation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Dec - 2024</a:t>
            </a: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9E66D-2C23-A7FE-5293-30196B6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Real-Time Movie Metrics Processing Architecture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B4FA-CACF-2A03-0FD3-2F032D49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Combining Kafka, GCP, and Aggregation Pipelines</a:t>
            </a: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E7E19C-3E05-004B-0843-3DEBF28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3604-5137-B430-9C3E-82065EDF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a typeface="+mj-lt"/>
                <a:cs typeface="+mj-lt"/>
              </a:rPr>
              <a:t>Real-Time Data Streaming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747C69-5559-B353-6DCE-1F3A663B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187" y="643466"/>
            <a:ext cx="48169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BBDE1-DD8D-3124-5689-61B8C495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Data Processing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6F2DD4A-CABD-D53D-08D2-AE54D4F89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36571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6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B0B5D-92A0-7240-16E6-99855BD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1312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E5336-3AAB-6B3F-46E8-03D1CB0F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Aggregation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44D022C-065F-DED0-2071-6373FA0F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843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7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781F9-5405-D85E-CAE9-E58800E3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Serving Metrics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report&#10;&#10;Description automatically generated">
            <a:extLst>
              <a:ext uri="{FF2B5EF4-FFF2-40B4-BE49-F238E27FC236}">
                <a16:creationId xmlns:a16="http://schemas.microsoft.com/office/drawing/2014/main" id="{4179DE7E-CDF5-4555-434C-B7DEA197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8"/>
            <a:ext cx="4562273" cy="16994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B7EB-3FBE-7F92-1A6A-B11B40E0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aggregated metrics are stored back in GCP and served via the API service.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D7FF2D6-3DB1-3EA0-4E15-3C664CF79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26" y="2561714"/>
            <a:ext cx="4562263" cy="1573980"/>
          </a:xfrm>
          <a:prstGeom prst="rect">
            <a:avLst/>
          </a:prstGeom>
        </p:spPr>
      </p:pic>
      <p:pic>
        <p:nvPicPr>
          <p:cNvPr id="5" name="Picture 4" descr="A screen shot of a list&#10;&#10;Description automatically generated">
            <a:extLst>
              <a:ext uri="{FF2B5EF4-FFF2-40B4-BE49-F238E27FC236}">
                <a16:creationId xmlns:a16="http://schemas.microsoft.com/office/drawing/2014/main" id="{7A11CA91-9B3B-8E51-6A39-C94F3C3A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727" y="5044502"/>
            <a:ext cx="4562263" cy="181349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4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4E662-B9DA-C4DC-0725-EA195633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928" r="-2" b="152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DFE571-BABE-D0C1-458E-ACB657F9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91358-1076-0CFB-8BA9-A97B3FD15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508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24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DD1E-E04D-C113-C4C3-A08D3DC9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Challenges and Solutions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C6CF4D-D50E-13E9-F46B-41D8C13BD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550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07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erial view of a highway near the ocean">
            <a:extLst>
              <a:ext uri="{FF2B5EF4-FFF2-40B4-BE49-F238E27FC236}">
                <a16:creationId xmlns:a16="http://schemas.microsoft.com/office/drawing/2014/main" id="{36D2D842-7427-7982-C8EE-FD8E657B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A0A1C-9510-62CF-C015-24A1B5FA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973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Real-Time Movie Ratings Processing and Aggregation</vt:lpstr>
      <vt:lpstr>Real-Time Movie Metrics Processing Architecture</vt:lpstr>
      <vt:lpstr>Real-Time Data Streaming</vt:lpstr>
      <vt:lpstr>Data Processing</vt:lpstr>
      <vt:lpstr>Aggregation</vt:lpstr>
      <vt:lpstr>Serving Metrics</vt:lpstr>
      <vt:lpstr>Optimizations</vt:lpstr>
      <vt:lpstr>Challenges and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85</cp:revision>
  <dcterms:created xsi:type="dcterms:W3CDTF">2024-12-23T04:55:03Z</dcterms:created>
  <dcterms:modified xsi:type="dcterms:W3CDTF">2024-12-23T05:31:39Z</dcterms:modified>
</cp:coreProperties>
</file>