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B1F20-15B3-EFC9-C1BE-2B19CBEEE17C}" v="146" dt="2024-12-22T18:42:59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4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2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0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4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6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3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9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2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3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0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rble with brown and aqua colors">
            <a:extLst>
              <a:ext uri="{FF2B5EF4-FFF2-40B4-BE49-F238E27FC236}">
                <a16:creationId xmlns:a16="http://schemas.microsoft.com/office/drawing/2014/main" id="{AF89665A-82A6-1588-6641-522B996591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t="5819" r="6" b="1495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Posterama"/>
                <a:cs typeface="Posterama"/>
              </a:rPr>
              <a:t>Data processing Optimization</a:t>
            </a:r>
            <a:endParaRPr lang="en-US" sz="5400" dirty="0">
              <a:solidFill>
                <a:srgbClr val="FFFFFF"/>
              </a:solidFill>
              <a:cs typeface="Postera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Priyanshi – Dec 2024</a:t>
            </a: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5367-4AF1-FE07-2331-397E65F2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300" dirty="0">
                <a:latin typeface="Helvetica"/>
                <a:cs typeface="Helvetica"/>
              </a:rPr>
              <a:t>Architecture Diagram</a:t>
            </a:r>
          </a:p>
        </p:txBody>
      </p:sp>
      <p:pic>
        <p:nvPicPr>
          <p:cNvPr id="4" name="Content Placeholder 3" descr="A screenshot of a diagram&#10;&#10;Description automatically generated">
            <a:extLst>
              <a:ext uri="{FF2B5EF4-FFF2-40B4-BE49-F238E27FC236}">
                <a16:creationId xmlns:a16="http://schemas.microsoft.com/office/drawing/2014/main" id="{3834ED85-0A41-05AA-53A3-A3F80D385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421" y="1868757"/>
            <a:ext cx="8748805" cy="4836247"/>
          </a:xfrm>
        </p:spPr>
      </p:pic>
    </p:spTree>
    <p:extLst>
      <p:ext uri="{BB962C8B-B14F-4D97-AF65-F5344CB8AC3E}">
        <p14:creationId xmlns:p14="http://schemas.microsoft.com/office/powerpoint/2010/main" val="300983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A65B-9DEA-CF65-14DB-D55A326C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300" dirty="0">
                <a:latin typeface="Helvetica"/>
                <a:cs typeface="Helvetica"/>
              </a:rPr>
              <a:t>Overview of the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D86C9-4B2C-0FF8-F789-267EE9094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- Two major components: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  1. One-Time Data Aggregation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  2. Real-Time Data Processing</a:t>
            </a:r>
            <a:endParaRPr lang="en-US" dirty="0"/>
          </a:p>
          <a:p>
            <a:endParaRPr lang="en-US"/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- Core Technologies: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  Kafka, Google Cloud Storage (GCS), Spark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1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36E6-246E-62FE-DF95-7A4A0EEE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300" dirty="0">
                <a:latin typeface="Helvetica"/>
                <a:cs typeface="Helvetica"/>
              </a:rPr>
              <a:t>One-Time Data Aggregation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31BE-EC27-2F0D-8846-25D7F0BF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- Reads historical data from GCS (Train.csv, Stores.csv, Features.csv)</a:t>
            </a:r>
            <a:endParaRPr lang="en-US" dirty="0"/>
          </a:p>
          <a:p>
            <a:pPr marL="0" indent="0">
              <a:buNone/>
            </a:pPr>
            <a:endParaRPr lang="en-US" sz="2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- Joins and enriches sales data with store and feature details</a:t>
            </a:r>
            <a:endParaRPr lang="en-US" dirty="0"/>
          </a:p>
          <a:p>
            <a:pPr marL="0" indent="0">
              <a:buNone/>
            </a:pPr>
            <a:endParaRPr lang="en-US" sz="2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- Computes various aggregations (Store-Sales, Department-Sales, Holiday-Sales)</a:t>
            </a:r>
            <a:endParaRPr lang="en-US" dirty="0"/>
          </a:p>
          <a:p>
            <a:pPr marL="0" indent="0">
              <a:buNone/>
            </a:pPr>
            <a:endParaRPr lang="en-US" sz="2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- Stores aggregated data back to GCS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9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0590-1B6A-9260-B0B4-519417C1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300" dirty="0">
                <a:latin typeface="Helvetica"/>
                <a:cs typeface="Helvetica"/>
              </a:rPr>
              <a:t>Real-Time Data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1863-1645-A6F9-667B-67E99C68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- Kafka Producer sends real-time data to Kafka topics</a:t>
            </a:r>
            <a:endParaRPr lang="en-US"/>
          </a:p>
          <a:p>
            <a:pPr marL="0" indent="0">
              <a:buNone/>
            </a:pPr>
            <a:endParaRPr lang="en-US" sz="2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- Consumer enriches real-time data with store and feature details</a:t>
            </a:r>
            <a:endParaRPr lang="en-US" dirty="0"/>
          </a:p>
          <a:p>
            <a:pPr marL="0" indent="0">
              <a:buNone/>
            </a:pPr>
            <a:endParaRPr lang="en-US" sz="2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- Enriched data is stored in GCS</a:t>
            </a:r>
            <a:endParaRPr lang="en-US" dirty="0"/>
          </a:p>
          <a:p>
            <a:pPr marL="0" indent="0">
              <a:buNone/>
            </a:pPr>
            <a:endParaRPr lang="en-US" sz="2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- Aggregation is performed on enriched real-time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0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120C-D2C7-4D05-A539-B83B1C18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300" dirty="0">
                <a:latin typeface="Helvetica"/>
                <a:cs typeface="Helvetica"/>
              </a:rPr>
              <a:t>Integration of Historical and Real-Time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95C1-ABD1-1CAD-DDBE-7378EF17D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- Fetches historical data from GCS and caches it</a:t>
            </a:r>
            <a:endParaRPr lang="en-US" dirty="0"/>
          </a:p>
          <a:p>
            <a:pPr marL="0" indent="0">
              <a:buNone/>
            </a:pPr>
            <a:endParaRPr lang="en-US" sz="2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- Merges historical and real-time data using weighted averages</a:t>
            </a:r>
            <a:endParaRPr lang="en-US" dirty="0"/>
          </a:p>
          <a:p>
            <a:pPr marL="0" indent="0">
              <a:buNone/>
            </a:pPr>
            <a:endParaRPr lang="en-US" sz="2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- Ensures up-to-date aggregated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1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2A97-0C00-C510-2DDA-E538E84F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300" dirty="0">
                <a:latin typeface="Helvetica"/>
                <a:cs typeface="Helvetica"/>
              </a:rPr>
              <a:t>Benefits of the 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0093-23AC-4EBD-A3CB-C199B64E5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- Combines historical and real-time insights</a:t>
            </a:r>
            <a:endParaRPr lang="en-US" dirty="0"/>
          </a:p>
          <a:p>
            <a:pPr marL="0" indent="0">
              <a:buNone/>
            </a:pPr>
            <a:endParaRPr lang="en-US" sz="2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- Scalable architecture with Kafka and GCS</a:t>
            </a:r>
            <a:endParaRPr lang="en-US" dirty="0"/>
          </a:p>
          <a:p>
            <a:pPr marL="0" indent="0">
              <a:buNone/>
            </a:pPr>
            <a:endParaRPr lang="en-US" sz="2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- Flexible aggregation pipeline for various metrics</a:t>
            </a:r>
            <a:endParaRPr lang="en-US" dirty="0"/>
          </a:p>
          <a:p>
            <a:pPr marL="0" indent="0">
              <a:buNone/>
            </a:pPr>
            <a:endParaRPr lang="en-US" sz="2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- Reduces latency with caching and efficient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8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715B-C8EA-72DD-0ECF-407CA8A8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300" dirty="0">
                <a:latin typeface="Helvetica"/>
                <a:cs typeface="Helvetica"/>
              </a:rPr>
              <a:t>Challenges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AC58-9A73-A459-E949-4871BC3F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- Challenge: Ensuring low latency for real-time processing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  Solution: Use Kafka and optimized caching</a:t>
            </a:r>
            <a:endParaRPr lang="en-US" dirty="0"/>
          </a:p>
          <a:p>
            <a:endParaRPr lang="en-US"/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- Challenge: Balancing historical and real-time data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  Solution: Weighted averaging during 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2304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03922"/>
      </a:dk2>
      <a:lt2>
        <a:srgbClr val="E8E4E2"/>
      </a:lt2>
      <a:accent1>
        <a:srgbClr val="80A7BA"/>
      </a:accent1>
      <a:accent2>
        <a:srgbClr val="76ACA7"/>
      </a:accent2>
      <a:accent3>
        <a:srgbClr val="81AA95"/>
      </a:accent3>
      <a:accent4>
        <a:srgbClr val="78B07C"/>
      </a:accent4>
      <a:accent5>
        <a:srgbClr val="8EA980"/>
      </a:accent5>
      <a:accent6>
        <a:srgbClr val="9AA772"/>
      </a:accent6>
      <a:hlink>
        <a:srgbClr val="A8765E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ExploreVTI</vt:lpstr>
      <vt:lpstr>Data processing Optimization</vt:lpstr>
      <vt:lpstr>Architecture Diagram</vt:lpstr>
      <vt:lpstr>Overview of the Architecture</vt:lpstr>
      <vt:lpstr>One-Time Data Aggregation</vt:lpstr>
      <vt:lpstr>Real-Time Data Processing</vt:lpstr>
      <vt:lpstr>Integration of Historical and Real-Time Data</vt:lpstr>
      <vt:lpstr>Benefits of the Workflow</vt:lpstr>
      <vt:lpstr>Challenges and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61</cp:revision>
  <dcterms:created xsi:type="dcterms:W3CDTF">2024-12-22T17:10:42Z</dcterms:created>
  <dcterms:modified xsi:type="dcterms:W3CDTF">2024-12-23T05:34:34Z</dcterms:modified>
</cp:coreProperties>
</file>