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25AB-DA08-455E-A3F6-0DB869C25C0D}" type="datetimeFigureOut">
              <a:rPr lang="tr-TR" smtClean="0"/>
              <a:t>5.08.2024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610-4BBE-4EDD-89A7-DE9783B753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54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25AB-DA08-455E-A3F6-0DB869C25C0D}" type="datetimeFigureOut">
              <a:rPr lang="tr-TR" smtClean="0"/>
              <a:t>5.08.2024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610-4BBE-4EDD-89A7-DE9783B753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797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25AB-DA08-455E-A3F6-0DB869C25C0D}" type="datetimeFigureOut">
              <a:rPr lang="tr-TR" smtClean="0"/>
              <a:t>5.08.2024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610-4BBE-4EDD-89A7-DE9783B753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605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25AB-DA08-455E-A3F6-0DB869C25C0D}" type="datetimeFigureOut">
              <a:rPr lang="tr-TR" smtClean="0"/>
              <a:t>5.08.2024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610-4BBE-4EDD-89A7-DE9783B753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81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25AB-DA08-455E-A3F6-0DB869C25C0D}" type="datetimeFigureOut">
              <a:rPr lang="tr-TR" smtClean="0"/>
              <a:t>5.08.2024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610-4BBE-4EDD-89A7-DE9783B753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21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25AB-DA08-455E-A3F6-0DB869C25C0D}" type="datetimeFigureOut">
              <a:rPr lang="tr-TR" smtClean="0"/>
              <a:t>5.08.2024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610-4BBE-4EDD-89A7-DE9783B753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304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25AB-DA08-455E-A3F6-0DB869C25C0D}" type="datetimeFigureOut">
              <a:rPr lang="tr-TR" smtClean="0"/>
              <a:t>5.08.2024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610-4BBE-4EDD-89A7-DE9783B753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902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25AB-DA08-455E-A3F6-0DB869C25C0D}" type="datetimeFigureOut">
              <a:rPr lang="tr-TR" smtClean="0"/>
              <a:t>5.08.2024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610-4BBE-4EDD-89A7-DE9783B753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094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25AB-DA08-455E-A3F6-0DB869C25C0D}" type="datetimeFigureOut">
              <a:rPr lang="tr-TR" smtClean="0"/>
              <a:t>5.08.2024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610-4BBE-4EDD-89A7-DE9783B753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71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25AB-DA08-455E-A3F6-0DB869C25C0D}" type="datetimeFigureOut">
              <a:rPr lang="tr-TR" smtClean="0"/>
              <a:t>5.08.2024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610-4BBE-4EDD-89A7-DE9783B753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478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25AB-DA08-455E-A3F6-0DB869C25C0D}" type="datetimeFigureOut">
              <a:rPr lang="tr-TR" smtClean="0"/>
              <a:t>5.08.2024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610-4BBE-4EDD-89A7-DE9783B753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07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25AB-DA08-455E-A3F6-0DB869C25C0D}" type="datetimeFigureOut">
              <a:rPr lang="tr-TR" smtClean="0"/>
              <a:t>5.08.2024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29610-4BBE-4EDD-89A7-DE9783B753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655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/>
          <a:lstStyle/>
          <a:p>
            <a:pPr algn="l"/>
            <a:r>
              <a:rPr lang="tr-TR" sz="4000" dirty="0" smtClean="0"/>
              <a:t>Gülşah Düzgün (Front-</a:t>
            </a:r>
            <a:r>
              <a:rPr lang="tr-TR" sz="4000" dirty="0" err="1" smtClean="0"/>
              <a:t>End</a:t>
            </a:r>
            <a:r>
              <a:rPr lang="tr-TR" sz="4000" dirty="0" smtClean="0"/>
              <a:t> Developer)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2614863"/>
            <a:ext cx="9144000" cy="802105"/>
          </a:xfrm>
        </p:spPr>
        <p:txBody>
          <a:bodyPr>
            <a:normAutofit/>
          </a:bodyPr>
          <a:lstStyle/>
          <a:p>
            <a:pPr algn="l"/>
            <a:r>
              <a:rPr lang="tr-T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TO-DO </a:t>
            </a:r>
            <a:r>
              <a:rPr lang="tr-TR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1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Sağdaki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menüsü ile bütün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taskları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silebilir veya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taskları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bilgisine göre sıralayabilirsiniz.</a:t>
            </a:r>
          </a:p>
        </p:txBody>
      </p:sp>
      <p:pic>
        <p:nvPicPr>
          <p:cNvPr id="8194" name="Picture 2" descr="https://github.com/GulsahDuzgun/Spring-Boot/raw/main/To-Do/readMe__img/to-do__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99" y="1825625"/>
            <a:ext cx="95970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75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github.com/GulsahDuzgun/Spring-Boot/raw/main/To-Do/readMe__img/to-do__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19" y="1251284"/>
            <a:ext cx="9616561" cy="492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70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github.com/GulsahDuzgun/Spring-Boot/raw/main/To-Do/readMe__img/to-do__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87153"/>
            <a:ext cx="10515600" cy="477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91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4925679"/>
          </a:xfrm>
        </p:spPr>
        <p:txBody>
          <a:bodyPr/>
          <a:lstStyle/>
          <a:p>
            <a:r>
              <a:rPr lang="tr-TR" dirty="0"/>
              <a:t>Advanced </a:t>
            </a:r>
            <a:r>
              <a:rPr lang="tr-TR" dirty="0" err="1"/>
              <a:t>Fullstack</a:t>
            </a:r>
            <a:r>
              <a:rPr lang="tr-TR" dirty="0"/>
              <a:t> </a:t>
            </a:r>
            <a:r>
              <a:rPr lang="tr-TR" dirty="0" err="1"/>
              <a:t>Mastery</a:t>
            </a:r>
            <a:r>
              <a:rPr lang="tr-TR" dirty="0"/>
              <a:t> </a:t>
            </a:r>
            <a:r>
              <a:rPr lang="tr-TR" dirty="0" err="1"/>
              <a:t>Bootcamp</a:t>
            </a:r>
            <a:r>
              <a:rPr lang="tr-TR" dirty="0"/>
              <a:t> ile öğrendiğim yeni bilgiler ışığında TO-DO </a:t>
            </a:r>
            <a:r>
              <a:rPr lang="tr-TR" dirty="0" err="1"/>
              <a:t>List</a:t>
            </a:r>
            <a:r>
              <a:rPr lang="tr-TR" dirty="0"/>
              <a:t> uygulaması için </a:t>
            </a:r>
            <a:r>
              <a:rPr lang="tr-TR" dirty="0" err="1"/>
              <a:t>database</a:t>
            </a:r>
            <a:r>
              <a:rPr lang="tr-TR" dirty="0"/>
              <a:t> bağlantısını sağladım ve API </a:t>
            </a:r>
            <a:r>
              <a:rPr lang="tr-TR" dirty="0" err="1"/>
              <a:t>endpoint'leri</a:t>
            </a:r>
            <a:r>
              <a:rPr lang="tr-TR" dirty="0"/>
              <a:t> oluşturdum. Başlangıçta ekrana gelen </a:t>
            </a:r>
            <a:r>
              <a:rPr lang="tr-TR" dirty="0" err="1"/>
              <a:t>taskları</a:t>
            </a:r>
            <a:r>
              <a:rPr lang="tr-TR" dirty="0"/>
              <a:t> </a:t>
            </a:r>
            <a:r>
              <a:rPr lang="tr-TR" dirty="0" err="1"/>
              <a:t>CommandLineRunner</a:t>
            </a:r>
            <a:r>
              <a:rPr lang="tr-TR" dirty="0"/>
              <a:t> ile oluşturup veri tabanından GET isteği ile aldıktan sonra </a:t>
            </a:r>
            <a:r>
              <a:rPr lang="tr-TR" dirty="0" err="1"/>
              <a:t>task</a:t>
            </a:r>
            <a:r>
              <a:rPr lang="tr-TR" dirty="0"/>
              <a:t> ekleme ile CREATE, güncelleme ile UPDATE, silme ile DELETE </a:t>
            </a:r>
            <a:r>
              <a:rPr lang="tr-TR" dirty="0" err="1"/>
              <a:t>işlemilerini</a:t>
            </a:r>
            <a:r>
              <a:rPr lang="tr-TR" dirty="0"/>
              <a:t> yaptım ve CRUD işlemlerini bu proje kapsamında gerçekleştirdim. Bu projede </a:t>
            </a:r>
            <a:r>
              <a:rPr lang="tr-TR" dirty="0" err="1"/>
              <a:t>React</a:t>
            </a:r>
            <a:r>
              <a:rPr lang="tr-TR" dirty="0"/>
              <a:t> Query, </a:t>
            </a:r>
            <a:r>
              <a:rPr lang="tr-TR" dirty="0" err="1"/>
              <a:t>Context</a:t>
            </a:r>
            <a:r>
              <a:rPr lang="tr-TR" dirty="0"/>
              <a:t> API, Spring </a:t>
            </a:r>
            <a:r>
              <a:rPr lang="tr-TR" dirty="0" err="1"/>
              <a:t>Boot</a:t>
            </a:r>
            <a:r>
              <a:rPr lang="tr-TR" dirty="0"/>
              <a:t>, </a:t>
            </a:r>
            <a:r>
              <a:rPr lang="tr-TR" dirty="0" err="1"/>
              <a:t>Docker</a:t>
            </a:r>
            <a:r>
              <a:rPr lang="tr-TR" dirty="0"/>
              <a:t>, React.js, Spring Data, Spring API, </a:t>
            </a:r>
            <a:r>
              <a:rPr lang="tr-TR" dirty="0" err="1"/>
              <a:t>MySQL</a:t>
            </a:r>
            <a:r>
              <a:rPr lang="tr-TR" dirty="0"/>
              <a:t>, H2DB teknolojilerini kullandım.</a:t>
            </a:r>
          </a:p>
        </p:txBody>
      </p:sp>
    </p:spTree>
    <p:extLst>
      <p:ext uri="{BB962C8B-B14F-4D97-AF65-F5344CB8AC3E}">
        <p14:creationId xmlns:p14="http://schemas.microsoft.com/office/powerpoint/2010/main" val="381849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 isterse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butonuna basarak yeni bir görev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oluşturp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bunu veri tabanına kaydedebilir</a:t>
            </a:r>
            <a:r>
              <a:rPr lang="tr-TR" dirty="0"/>
              <a:t>.</a:t>
            </a:r>
          </a:p>
        </p:txBody>
      </p:sp>
      <p:pic>
        <p:nvPicPr>
          <p:cNvPr id="1026" name="Picture 2" descr="https://github.com/GulsahDuzgun/Spring-Boot/raw/main/To-Do/readMe__img/to-do_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98" y="1825625"/>
            <a:ext cx="96834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67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thub.com/GulsahDuzgun/Spring-Boot/raw/main/To-Do/readMe__img/to-do__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95" y="1155032"/>
            <a:ext cx="9817609" cy="502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16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github.com/GulsahDuzgun/Spring-Boot/raw/main/To-Do/readMe__img/to-do__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08079"/>
            <a:ext cx="10515600" cy="466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37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Ayrıca her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için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buttonuna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basılarak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verilerini getiren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üzerinden değişiklik yapılarak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butonuna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baıldığında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güncelleme işlemi yapılacaktır.</a:t>
            </a:r>
          </a:p>
        </p:txBody>
      </p:sp>
      <p:pic>
        <p:nvPicPr>
          <p:cNvPr id="4098" name="Picture 2" descr="https://github.com/GulsahDuzgun/Spring-Boot/raw/main/To-Do/readMe__img/to-do__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00" y="1825625"/>
            <a:ext cx="98062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09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github.com/GulsahDuzgun/Spring-Boot/raw/main/To-Do/readMe__img/to-do__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824" y="1171073"/>
            <a:ext cx="9442352" cy="470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80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butonuna basarak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taskın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silinemesini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sağlayabilirsiniz.</a:t>
            </a:r>
          </a:p>
        </p:txBody>
      </p:sp>
      <p:pic>
        <p:nvPicPr>
          <p:cNvPr id="6146" name="Picture 2" descr="https://github.com/GulsahDuzgun/Spring-Boot/raw/main/To-Do/readMe__img/to-do__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50" y="1825625"/>
            <a:ext cx="96413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3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github.com/GulsahDuzgun/Spring-Boot/raw/main/To-Do/readMe__img/to-do__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84" y="1427747"/>
            <a:ext cx="9578032" cy="47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41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154</Words>
  <Application>Microsoft Office PowerPoint</Application>
  <PresentationFormat>Geniş ekran</PresentationFormat>
  <Paragraphs>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Teması</vt:lpstr>
      <vt:lpstr>Gülşah Düzgün (Front-End Developer) </vt:lpstr>
      <vt:lpstr>PowerPoint Sunusu</vt:lpstr>
      <vt:lpstr>Kullanıcı isterse Add Task butonuna basarak yeni bir görev oluşturp bunu veri tabanına kaydedebilir.</vt:lpstr>
      <vt:lpstr>PowerPoint Sunusu</vt:lpstr>
      <vt:lpstr>PowerPoint Sunusu</vt:lpstr>
      <vt:lpstr> Ayrıca her task için update buttonuna basılarak default task verilerini getiren modal üzerinden değişiklik yapılarak update butonuna baıldığında güncelleme işlemi yapılacaktır.</vt:lpstr>
      <vt:lpstr>PowerPoint Sunusu</vt:lpstr>
      <vt:lpstr> Delete butonuna basarak taskın silinemesini sağlayabilirsiniz.</vt:lpstr>
      <vt:lpstr>PowerPoint Sunusu</vt:lpstr>
      <vt:lpstr> Sağdaki options menüsü ile bütün taskları silebilir veya taskları status bilgisine göre sıralayabilirsiniz.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Gülşah Düzgün (Front-End Developer)</dc:title>
  <dc:creator>Gülşah Düzgün</dc:creator>
  <cp:lastModifiedBy>Gülşah Düzgün</cp:lastModifiedBy>
  <cp:revision>2</cp:revision>
  <dcterms:created xsi:type="dcterms:W3CDTF">2024-08-05T08:35:14Z</dcterms:created>
  <dcterms:modified xsi:type="dcterms:W3CDTF">2024-08-05T08:42:49Z</dcterms:modified>
</cp:coreProperties>
</file>