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87E5A1E-75FF-45CC-9029-A1637A8EBBE2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3D92AD-A1FE-4DD3-BA98-B2566744ABC9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PlnqSFVS1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7376864" cy="6480720"/>
          </a:xfrm>
        </p:spPr>
        <p:txBody>
          <a:bodyPr>
            <a:normAutofit fontScale="25000" lnSpcReduction="20000"/>
          </a:bodyPr>
          <a:lstStyle/>
          <a:p>
            <a:pPr algn="l"/>
            <a:endParaRPr lang="tr-TR" sz="8000" b="1" dirty="0" smtClean="0">
              <a:solidFill>
                <a:srgbClr val="C00000"/>
              </a:solidFill>
            </a:endParaRPr>
          </a:p>
          <a:p>
            <a:pPr algn="l"/>
            <a:r>
              <a:rPr lang="tr-TR" sz="8000" b="1" dirty="0" smtClean="0">
                <a:solidFill>
                  <a:srgbClr val="C00000"/>
                </a:solidFill>
              </a:rPr>
              <a:t>1.ADIM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Herkes projeyi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githuptan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kendı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intellij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ıne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clonelayıp</a:t>
            </a:r>
            <a:r>
              <a:rPr lang="tr-TR" sz="8000" b="1" dirty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 proje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uzerınden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kendi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branchini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 oluşturacak . 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Vıdeodan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yardım alınabili</a:t>
            </a:r>
            <a:r>
              <a:rPr lang="tr-TR" sz="8000" dirty="0" smtClean="0">
                <a:solidFill>
                  <a:schemeClr val="tx1"/>
                </a:solidFill>
                <a:sym typeface="Wingdings" pitchFamily="2" charset="2"/>
              </a:rPr>
              <a:t>r</a:t>
            </a:r>
            <a:r>
              <a:rPr lang="tr-TR" sz="8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tr-TR" sz="8000" dirty="0" smtClean="0">
                <a:solidFill>
                  <a:schemeClr val="tx1"/>
                </a:solidFill>
                <a:sym typeface="Wingdings" pitchFamily="2" charset="2"/>
                <a:hlinkClick r:id="rId2"/>
              </a:rPr>
              <a:t>https://youtu.be/MPlnqSFVS14</a:t>
            </a:r>
            <a:endParaRPr lang="tr-TR" sz="80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tr-TR" sz="80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2.ADIM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Terminalde</a:t>
            </a:r>
            <a:r>
              <a:rPr lang="tr-TR" sz="8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git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checkout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branchİsmi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komutu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ıle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kendi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localdeki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brancıne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geçmiş olacak.</a:t>
            </a:r>
          </a:p>
          <a:p>
            <a:pPr algn="l"/>
            <a:endParaRPr lang="tr-TR" sz="8000" dirty="0" smtClean="0">
              <a:solidFill>
                <a:srgbClr val="C00000"/>
              </a:solidFill>
              <a:sym typeface="Wingdings" pitchFamily="2" charset="2"/>
            </a:endParaRPr>
          </a:p>
          <a:p>
            <a:pPr algn="l"/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3.ADIM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Projede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kendıne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düşen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kısımdakı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kodları yazacak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.</a:t>
            </a:r>
          </a:p>
          <a:p>
            <a:pPr algn="l"/>
            <a:endParaRPr lang="tr-TR" sz="8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algn="l"/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4.ADIM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Aşağıdaki komutlar ile kodlarını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gıthuptakı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branchine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push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edecek;       </a:t>
            </a:r>
          </a:p>
          <a:p>
            <a:pPr algn="l"/>
            <a:r>
              <a:rPr lang="tr-TR" sz="8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                            git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add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.</a:t>
            </a:r>
          </a:p>
          <a:p>
            <a:pPr algn="l"/>
            <a:r>
              <a:rPr lang="tr-TR" sz="8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                           git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commit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–m tarih</a:t>
            </a:r>
          </a:p>
          <a:p>
            <a:pPr algn="l"/>
            <a:r>
              <a:rPr lang="tr-TR" sz="8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                           git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push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</a:p>
          <a:p>
            <a:pPr algn="l"/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5.ADIM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Localdekı kodlarımız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remotedakı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brancımıze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gıttı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</a:p>
          <a:p>
            <a:pPr algn="l"/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Remote da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yolladıgımız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kodları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masterla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bırleştırmelıyız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</a:p>
          <a:p>
            <a:pPr algn="l"/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Gıthup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a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gıdıp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compare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&amp;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pull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request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e tıklıyoruz, sonra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create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pull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request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e tıklıyoruz, son olarak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merge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pull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request</a:t>
            </a:r>
            <a:r>
              <a:rPr lang="tr-TR" sz="8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chemeClr val="tx1"/>
                </a:solidFill>
                <a:sym typeface="Wingdings" pitchFamily="2" charset="2"/>
              </a:rPr>
              <a:t>dıyoruz</a:t>
            </a:r>
            <a:r>
              <a:rPr lang="tr-TR" sz="8000" b="1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</a:p>
          <a:p>
            <a:pPr algn="l"/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Artık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localdekı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koldarımız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remote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da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masterla</a:t>
            </a:r>
            <a:r>
              <a:rPr lang="tr-TR" sz="8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sz="8000" b="1" dirty="0" err="1" smtClean="0">
                <a:solidFill>
                  <a:srgbClr val="C00000"/>
                </a:solidFill>
                <a:sym typeface="Wingdings" pitchFamily="2" charset="2"/>
              </a:rPr>
              <a:t>bırlestı</a:t>
            </a:r>
            <a:r>
              <a:rPr lang="tr-TR" sz="8000" dirty="0" smtClean="0">
                <a:solidFill>
                  <a:srgbClr val="C00000"/>
                </a:solidFill>
                <a:sym typeface="Wingdings" pitchFamily="2" charset="2"/>
              </a:rPr>
              <a:t>.</a:t>
            </a:r>
          </a:p>
          <a:p>
            <a:pPr algn="l"/>
            <a:endParaRPr lang="tr-TR" dirty="0" smtClean="0">
              <a:solidFill>
                <a:srgbClr val="C00000"/>
              </a:solidFill>
              <a:sym typeface="Wingdings" pitchFamily="2" charset="2"/>
            </a:endParaRPr>
          </a:p>
          <a:p>
            <a:pPr algn="l"/>
            <a:r>
              <a:rPr lang="tr-TR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dirty="0" smtClean="0">
                <a:solidFill>
                  <a:srgbClr val="C00000"/>
                </a:solidFill>
                <a:sym typeface="Wingdings" pitchFamily="2" charset="2"/>
              </a:rPr>
              <a:t>                 </a:t>
            </a:r>
          </a:p>
          <a:p>
            <a:pPr algn="l"/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404664"/>
            <a:ext cx="8229600" cy="6297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</a:rPr>
              <a:t>6.ADIM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tr-TR" b="1" dirty="0" err="1" smtClean="0">
                <a:sym typeface="Wingdings" pitchFamily="2" charset="2"/>
              </a:rPr>
              <a:t>Herkesın</a:t>
            </a:r>
            <a:r>
              <a:rPr lang="tr-TR" b="1" dirty="0" smtClean="0">
                <a:sym typeface="Wingdings" pitchFamily="2" charset="2"/>
              </a:rPr>
              <a:t> 4 çalışma alanı var </a:t>
            </a:r>
          </a:p>
          <a:p>
            <a:pPr marL="0" indent="0">
              <a:buNone/>
            </a:pPr>
            <a:r>
              <a:rPr lang="tr-TR" b="1" dirty="0">
                <a:sym typeface="Wingdings" pitchFamily="2" charset="2"/>
              </a:rPr>
              <a:t> </a:t>
            </a:r>
            <a:r>
              <a:rPr lang="tr-TR" b="1" dirty="0" smtClean="0">
                <a:sym typeface="Wingdings" pitchFamily="2" charset="2"/>
              </a:rPr>
              <a:t>          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1-&gt;</a:t>
            </a:r>
            <a:r>
              <a:rPr lang="tr-TR" b="1" dirty="0" err="1" smtClean="0">
                <a:sym typeface="Wingdings" pitchFamily="2" charset="2"/>
              </a:rPr>
              <a:t>remote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master</a:t>
            </a:r>
            <a:endParaRPr lang="tr-T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ym typeface="Wingdings" pitchFamily="2" charset="2"/>
              </a:rPr>
              <a:t>           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2-&gt; </a:t>
            </a:r>
            <a:r>
              <a:rPr lang="tr-TR" b="1" dirty="0" err="1" smtClean="0">
                <a:sym typeface="Wingdings" pitchFamily="2" charset="2"/>
              </a:rPr>
              <a:t>local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master</a:t>
            </a:r>
            <a:endParaRPr lang="tr-T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>
                <a:sym typeface="Wingdings" pitchFamily="2" charset="2"/>
              </a:rPr>
              <a:t> </a:t>
            </a:r>
            <a:r>
              <a:rPr lang="tr-TR" b="1" dirty="0" smtClean="0">
                <a:sym typeface="Wingdings" pitchFamily="2" charset="2"/>
              </a:rPr>
              <a:t>          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3-&gt;</a:t>
            </a:r>
            <a:r>
              <a:rPr lang="tr-TR" b="1" dirty="0" err="1" smtClean="0">
                <a:sym typeface="Wingdings" pitchFamily="2" charset="2"/>
              </a:rPr>
              <a:t>local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branch</a:t>
            </a:r>
            <a:endParaRPr lang="tr-T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ym typeface="Wingdings" pitchFamily="2" charset="2"/>
              </a:rPr>
              <a:t>           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4-&gt;</a:t>
            </a:r>
            <a:r>
              <a:rPr lang="tr-TR" b="1" dirty="0" err="1" smtClean="0">
                <a:sym typeface="Wingdings" pitchFamily="2" charset="2"/>
              </a:rPr>
              <a:t>remote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branch</a:t>
            </a:r>
            <a:endParaRPr lang="tr-T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ym typeface="Wingdings" pitchFamily="2" charset="2"/>
              </a:rPr>
              <a:t>Remote </a:t>
            </a:r>
            <a:r>
              <a:rPr lang="tr-TR" b="1" dirty="0" err="1" smtClean="0">
                <a:sym typeface="Wingdings" pitchFamily="2" charset="2"/>
              </a:rPr>
              <a:t>masterda</a:t>
            </a:r>
            <a:r>
              <a:rPr lang="tr-TR" b="1" dirty="0" smtClean="0">
                <a:sym typeface="Wingdings" pitchFamily="2" charset="2"/>
              </a:rPr>
              <a:t> değişiklikleri </a:t>
            </a:r>
            <a:r>
              <a:rPr lang="tr-TR" b="1" dirty="0" err="1" smtClean="0">
                <a:sym typeface="Wingdings" pitchFamily="2" charset="2"/>
              </a:rPr>
              <a:t>bırleştırmek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ıcın</a:t>
            </a:r>
            <a:r>
              <a:rPr lang="tr-TR" b="1" dirty="0" smtClean="0">
                <a:sym typeface="Wingdings" pitchFamily="2" charset="2"/>
              </a:rPr>
              <a:t> 5.adımı yaptık</a:t>
            </a:r>
          </a:p>
          <a:p>
            <a:pPr marL="0" indent="0">
              <a:buNone/>
            </a:pPr>
            <a:endParaRPr lang="tr-T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err="1" smtClean="0">
                <a:sym typeface="Wingdings" pitchFamily="2" charset="2"/>
              </a:rPr>
              <a:t>Local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masterı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guncellemek</a:t>
            </a:r>
            <a:r>
              <a:rPr lang="tr-TR" b="1" dirty="0" smtClean="0">
                <a:sym typeface="Wingdings" pitchFamily="2" charset="2"/>
              </a:rPr>
              <a:t> için 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git </a:t>
            </a:r>
            <a:r>
              <a:rPr lang="tr-TR" b="1" dirty="0" err="1" smtClean="0">
                <a:solidFill>
                  <a:srgbClr val="C00000"/>
                </a:solidFill>
                <a:sym typeface="Wingdings" pitchFamily="2" charset="2"/>
              </a:rPr>
              <a:t>checkout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  <a:sym typeface="Wingdings" pitchFamily="2" charset="2"/>
              </a:rPr>
              <a:t>master</a:t>
            </a:r>
            <a:endParaRPr lang="tr-TR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git </a:t>
            </a:r>
            <a:r>
              <a:rPr lang="tr-TR" b="1" dirty="0" err="1" smtClean="0">
                <a:solidFill>
                  <a:srgbClr val="C00000"/>
                </a:solidFill>
                <a:sym typeface="Wingdings" pitchFamily="2" charset="2"/>
              </a:rPr>
              <a:t>pull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smtClean="0">
                <a:sym typeface="Wingdings" pitchFamily="2" charset="2"/>
              </a:rPr>
              <a:t>komutlarını yapıp </a:t>
            </a:r>
            <a:r>
              <a:rPr lang="tr-TR" b="1" dirty="0" err="1" smtClean="0">
                <a:sym typeface="Wingdings" pitchFamily="2" charset="2"/>
              </a:rPr>
              <a:t>ıntellij</a:t>
            </a:r>
            <a:r>
              <a:rPr lang="tr-TR" b="1" dirty="0" smtClean="0">
                <a:sym typeface="Wingdings" pitchFamily="2" charset="2"/>
              </a:rPr>
              <a:t> de boş </a:t>
            </a:r>
            <a:r>
              <a:rPr lang="tr-TR" b="1" dirty="0" err="1" smtClean="0">
                <a:sym typeface="Wingdings" pitchFamily="2" charset="2"/>
              </a:rPr>
              <a:t>bır</a:t>
            </a:r>
            <a:r>
              <a:rPr lang="tr-TR" b="1" dirty="0" smtClean="0">
                <a:sym typeface="Wingdings" pitchFamily="2" charset="2"/>
              </a:rPr>
              <a:t> yere tıklayınca </a:t>
            </a:r>
            <a:r>
              <a:rPr lang="tr-TR" b="1" dirty="0" err="1" smtClean="0">
                <a:sym typeface="Wingdings" pitchFamily="2" charset="2"/>
              </a:rPr>
              <a:t>remote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masterdakılerı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local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master</a:t>
            </a:r>
            <a:r>
              <a:rPr lang="tr-TR" b="1" dirty="0" smtClean="0">
                <a:sym typeface="Wingdings" pitchFamily="2" charset="2"/>
              </a:rPr>
              <a:t> a almış oluyoruz</a:t>
            </a:r>
          </a:p>
          <a:p>
            <a:pPr marL="0" indent="0">
              <a:buNone/>
            </a:pPr>
            <a:endParaRPr lang="tr-T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err="1" smtClean="0">
                <a:sym typeface="Wingdings" pitchFamily="2" charset="2"/>
              </a:rPr>
              <a:t>local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brancımızı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guncellemek</a:t>
            </a:r>
            <a:r>
              <a:rPr lang="tr-TR" b="1" dirty="0" smtClean="0">
                <a:sym typeface="Wingdings" pitchFamily="2" charset="2"/>
              </a:rPr>
              <a:t> için yanı </a:t>
            </a:r>
            <a:r>
              <a:rPr lang="tr-TR" b="1" dirty="0" err="1" smtClean="0">
                <a:sym typeface="Wingdings" pitchFamily="2" charset="2"/>
              </a:rPr>
              <a:t>remote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masterdakı</a:t>
            </a:r>
            <a:r>
              <a:rPr lang="tr-TR" b="1" dirty="0" smtClean="0">
                <a:sym typeface="Wingdings" pitchFamily="2" charset="2"/>
              </a:rPr>
              <a:t> güncel kodları </a:t>
            </a:r>
            <a:r>
              <a:rPr lang="tr-TR" b="1" dirty="0" err="1" smtClean="0">
                <a:sym typeface="Wingdings" pitchFamily="2" charset="2"/>
              </a:rPr>
              <a:t>local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brancımıze</a:t>
            </a:r>
            <a:r>
              <a:rPr lang="tr-TR" b="1" dirty="0" smtClean="0">
                <a:sym typeface="Wingdings" pitchFamily="2" charset="2"/>
              </a:rPr>
              <a:t>  almak için;</a:t>
            </a:r>
          </a:p>
          <a:p>
            <a:pPr marL="0" indent="0">
              <a:buNone/>
            </a:pPr>
            <a:endParaRPr lang="tr-TR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git </a:t>
            </a:r>
            <a:r>
              <a:rPr lang="tr-TR" b="1" dirty="0" err="1" smtClean="0">
                <a:solidFill>
                  <a:srgbClr val="C00000"/>
                </a:solidFill>
                <a:sym typeface="Wingdings" pitchFamily="2" charset="2"/>
              </a:rPr>
              <a:t>checkout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  <a:sym typeface="Wingdings" pitchFamily="2" charset="2"/>
              </a:rPr>
              <a:t>brancIsmı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deyıp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brancımıze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gecıyoruz</a:t>
            </a:r>
            <a:r>
              <a:rPr lang="tr-TR" b="1" dirty="0" smtClean="0">
                <a:sym typeface="Wingdings" pitchFamily="2" charset="2"/>
              </a:rPr>
              <a:t> ardından </a:t>
            </a:r>
          </a:p>
          <a:p>
            <a:pPr marL="0" indent="0">
              <a:buNone/>
            </a:pPr>
            <a:r>
              <a:rPr lang="tr-TR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git </a:t>
            </a:r>
            <a:r>
              <a:rPr lang="tr-TR" b="1" dirty="0" err="1" smtClean="0">
                <a:solidFill>
                  <a:srgbClr val="C00000"/>
                </a:solidFill>
                <a:sym typeface="Wingdings" pitchFamily="2" charset="2"/>
              </a:rPr>
              <a:t>merge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  <a:sym typeface="Wingdings" pitchFamily="2" charset="2"/>
              </a:rPr>
              <a:t>master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tr-TR" b="1" dirty="0" smtClean="0">
                <a:sym typeface="Wingdings" pitchFamily="2" charset="2"/>
              </a:rPr>
              <a:t>komutu </a:t>
            </a:r>
            <a:r>
              <a:rPr lang="tr-TR" b="1" dirty="0" err="1" smtClean="0">
                <a:sym typeface="Wingdings" pitchFamily="2" charset="2"/>
              </a:rPr>
              <a:t>ıle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remote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masterdakı</a:t>
            </a:r>
            <a:r>
              <a:rPr lang="tr-TR" b="1" dirty="0" smtClean="0">
                <a:sym typeface="Wingdings" pitchFamily="2" charset="2"/>
              </a:rPr>
              <a:t> kodları </a:t>
            </a:r>
            <a:r>
              <a:rPr lang="tr-TR" b="1" dirty="0" err="1" smtClean="0">
                <a:sym typeface="Wingdings" pitchFamily="2" charset="2"/>
              </a:rPr>
              <a:t>local</a:t>
            </a:r>
            <a:r>
              <a:rPr lang="tr-TR" b="1" dirty="0" smtClean="0">
                <a:sym typeface="Wingdings" pitchFamily="2" charset="2"/>
              </a:rPr>
              <a:t> </a:t>
            </a:r>
            <a:r>
              <a:rPr lang="tr-TR" b="1" dirty="0" err="1" smtClean="0">
                <a:sym typeface="Wingdings" pitchFamily="2" charset="2"/>
              </a:rPr>
              <a:t>brancımıze</a:t>
            </a:r>
            <a:r>
              <a:rPr lang="tr-TR" b="1" dirty="0" smtClean="0">
                <a:sym typeface="Wingdings" pitchFamily="2" charset="2"/>
              </a:rPr>
              <a:t> alıyoruz.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4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</a:rPr>
              <a:t>Projedeki görev dağılımı;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</a:rPr>
              <a:t>1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Hastane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runner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classındakı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doktorUnvan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methodu</a:t>
            </a: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Çiğdem Alagöz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Meryem Akay</a:t>
            </a:r>
          </a:p>
          <a:p>
            <a:pPr marL="0" indent="0">
              <a:buNone/>
            </a:pPr>
            <a:r>
              <a:rPr lang="tr-TR" b="1" dirty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>
                <a:solidFill>
                  <a:schemeClr val="tx1"/>
                </a:solidFill>
                <a:sym typeface="Wingdings" pitchFamily="2" charset="2"/>
              </a:rPr>
              <a:t>Filiz </a:t>
            </a:r>
            <a:r>
              <a:rPr lang="tr-TR" b="1" dirty="0" err="1">
                <a:solidFill>
                  <a:schemeClr val="tx1"/>
                </a:solidFill>
                <a:sym typeface="Wingdings" pitchFamily="2" charset="2"/>
              </a:rPr>
              <a:t>Kodat</a:t>
            </a:r>
            <a:endParaRPr lang="tr-TR" b="1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2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Hastane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runner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classındakı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doktorBul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methodu</a:t>
            </a: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Hanife Ceylan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Nursen Alkan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err="1">
                <a:solidFill>
                  <a:schemeClr val="tx1"/>
                </a:solidFill>
                <a:sym typeface="Wingdings" pitchFamily="2" charset="2"/>
              </a:rPr>
              <a:t>Erva</a:t>
            </a:r>
            <a:r>
              <a:rPr lang="tr-TR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>
                <a:solidFill>
                  <a:schemeClr val="tx1"/>
                </a:solidFill>
                <a:sym typeface="Wingdings" pitchFamily="2" charset="2"/>
              </a:rPr>
              <a:t>yücedal</a:t>
            </a:r>
            <a:endParaRPr lang="tr-TR" b="1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3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Hastane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runner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classındakı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hastaDurumuBul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methodu</a:t>
            </a: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Suna Erkan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Gülşen Genç</a:t>
            </a: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4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Hastane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runner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classındakı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hastaBul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methodu</a:t>
            </a:r>
            <a:endParaRPr lang="tr-TR" b="1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Kadir Koç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Ayhan Uyar</a:t>
            </a: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5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Giriş paneli Hazırlama ,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ordakı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gereklı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method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sym typeface="Wingdings" pitchFamily="2" charset="2"/>
              </a:rPr>
              <a:t>call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 işlemini yapma.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Selçuk Temel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 smtClean="0">
                <a:solidFill>
                  <a:schemeClr val="tx1"/>
                </a:solidFill>
                <a:sym typeface="Wingdings" pitchFamily="2" charset="2"/>
              </a:rPr>
              <a:t>Ali Erdemir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  <a:sym typeface="Wingdings" pitchFamily="2" charset="2"/>
              </a:rPr>
              <a:t>***</a:t>
            </a:r>
            <a:r>
              <a:rPr lang="tr-TR" b="1" dirty="0">
                <a:solidFill>
                  <a:schemeClr val="tx1"/>
                </a:solidFill>
                <a:sym typeface="Wingdings" pitchFamily="2" charset="2"/>
              </a:rPr>
              <a:t>Asım Muhsin Başaran</a:t>
            </a: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498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</TotalTime>
  <Words>301</Words>
  <Application>Microsoft Office PowerPoint</Application>
  <PresentationFormat>Ekran Gösterisi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Üst Düzey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Admin</dc:creator>
  <cp:lastModifiedBy>Admin</cp:lastModifiedBy>
  <cp:revision>8</cp:revision>
  <dcterms:created xsi:type="dcterms:W3CDTF">2022-04-27T09:22:59Z</dcterms:created>
  <dcterms:modified xsi:type="dcterms:W3CDTF">2022-04-27T11:14:04Z</dcterms:modified>
</cp:coreProperties>
</file>