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60" r:id="rId2"/>
    <p:sldId id="256" r:id="rId3"/>
    <p:sldId id="261" r:id="rId4"/>
    <p:sldId id="262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7170D2-9BFD-48F9-82A2-8C88FF26985A}">
          <p14:sldIdLst>
            <p14:sldId id="260"/>
            <p14:sldId id="256"/>
            <p14:sldId id="261"/>
            <p14:sldId id="262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 Purohit" initials="BP" lastIdx="2" clrIdx="0">
    <p:extLst>
      <p:ext uri="{19B8F6BF-5375-455C-9EA6-DF929625EA0E}">
        <p15:presenceInfo xmlns:p15="http://schemas.microsoft.com/office/powerpoint/2012/main" userId="e02fa2c8ef9a1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49220-1E3E-437E-9AEB-3742177DE25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DC2FBE-32F2-41B1-9156-F2C97C1F0C5A}">
      <dgm:prSet phldrT="[Text]"/>
      <dgm:spPr/>
      <dgm:t>
        <a:bodyPr/>
        <a:lstStyle/>
        <a:p>
          <a:r>
            <a:rPr lang="en-US" dirty="0"/>
            <a:t>1: Feature Learning	</a:t>
          </a:r>
        </a:p>
      </dgm:t>
    </dgm:pt>
    <dgm:pt modelId="{519FDC19-CD64-44F9-9E09-A512B0D90B54}" type="parTrans" cxnId="{DAFA8D14-9FE3-40CF-AD6C-18CA41681A43}">
      <dgm:prSet/>
      <dgm:spPr/>
      <dgm:t>
        <a:bodyPr/>
        <a:lstStyle/>
        <a:p>
          <a:endParaRPr lang="en-US"/>
        </a:p>
      </dgm:t>
    </dgm:pt>
    <dgm:pt modelId="{C61B2518-F8E4-4C05-BBB3-C06E1B00C7BE}" type="sibTrans" cxnId="{DAFA8D14-9FE3-40CF-AD6C-18CA41681A43}">
      <dgm:prSet/>
      <dgm:spPr/>
      <dgm:t>
        <a:bodyPr/>
        <a:lstStyle/>
        <a:p>
          <a:endParaRPr lang="en-US"/>
        </a:p>
      </dgm:t>
    </dgm:pt>
    <dgm:pt modelId="{88F4B8A9-0561-4F2A-A651-9E20A0AD2D8E}">
      <dgm:prSet phldrT="[Text]"/>
      <dgm:spPr/>
      <dgm:t>
        <a:bodyPr/>
        <a:lstStyle/>
        <a:p>
          <a:r>
            <a:rPr lang="en-US" dirty="0"/>
            <a:t>2: Feature Transfer</a:t>
          </a:r>
        </a:p>
      </dgm:t>
    </dgm:pt>
    <dgm:pt modelId="{7230C703-2B66-4538-B87D-DEC119D1C111}" type="parTrans" cxnId="{176F982B-7064-4D2E-91FC-7876222AB851}">
      <dgm:prSet/>
      <dgm:spPr/>
      <dgm:t>
        <a:bodyPr/>
        <a:lstStyle/>
        <a:p>
          <a:endParaRPr lang="en-US"/>
        </a:p>
      </dgm:t>
    </dgm:pt>
    <dgm:pt modelId="{23F87BA7-87AD-4DF8-8804-C3D019ABFD7A}" type="sibTrans" cxnId="{176F982B-7064-4D2E-91FC-7876222AB851}">
      <dgm:prSet/>
      <dgm:spPr/>
      <dgm:t>
        <a:bodyPr/>
        <a:lstStyle/>
        <a:p>
          <a:endParaRPr lang="en-US"/>
        </a:p>
      </dgm:t>
    </dgm:pt>
    <dgm:pt modelId="{E9A2BF49-9D5F-4993-9A49-AC945E99A6FA}">
      <dgm:prSet phldrT="[Text]"/>
      <dgm:spPr/>
      <dgm:t>
        <a:bodyPr/>
        <a:lstStyle/>
        <a:p>
          <a:r>
            <a:rPr lang="en-US" dirty="0"/>
            <a:t>3: Classifier Learning</a:t>
          </a:r>
        </a:p>
      </dgm:t>
    </dgm:pt>
    <dgm:pt modelId="{8C476264-7A20-4009-AFC1-8E41F51FD260}" type="parTrans" cxnId="{CC101C2B-3D43-4CC3-A0A5-F0937BDAEC21}">
      <dgm:prSet/>
      <dgm:spPr/>
      <dgm:t>
        <a:bodyPr/>
        <a:lstStyle/>
        <a:p>
          <a:endParaRPr lang="en-US"/>
        </a:p>
      </dgm:t>
    </dgm:pt>
    <dgm:pt modelId="{67D6C394-2BFA-4875-8507-04E0680FD965}" type="sibTrans" cxnId="{CC101C2B-3D43-4CC3-A0A5-F0937BDAEC21}">
      <dgm:prSet/>
      <dgm:spPr/>
      <dgm:t>
        <a:bodyPr/>
        <a:lstStyle/>
        <a:p>
          <a:endParaRPr lang="en-US"/>
        </a:p>
      </dgm:t>
    </dgm:pt>
    <dgm:pt modelId="{674438BF-6125-4460-B201-96B90870F6BE}" type="pres">
      <dgm:prSet presAssocID="{6E749220-1E3E-437E-9AEB-3742177DE25C}" presName="linear" presStyleCnt="0">
        <dgm:presLayoutVars>
          <dgm:dir/>
          <dgm:animLvl val="lvl"/>
          <dgm:resizeHandles val="exact"/>
        </dgm:presLayoutVars>
      </dgm:prSet>
      <dgm:spPr/>
    </dgm:pt>
    <dgm:pt modelId="{0F64B87C-D238-4F8D-B53C-3C4BF8007FC4}" type="pres">
      <dgm:prSet presAssocID="{89DC2FBE-32F2-41B1-9156-F2C97C1F0C5A}" presName="parentLin" presStyleCnt="0"/>
      <dgm:spPr/>
    </dgm:pt>
    <dgm:pt modelId="{4387D51C-3A8A-43BB-8E4F-7C1D40130C12}" type="pres">
      <dgm:prSet presAssocID="{89DC2FBE-32F2-41B1-9156-F2C97C1F0C5A}" presName="parentLeftMargin" presStyleLbl="node1" presStyleIdx="0" presStyleCnt="3"/>
      <dgm:spPr/>
    </dgm:pt>
    <dgm:pt modelId="{9791ABE4-FACE-4193-BAF1-9322733E3190}" type="pres">
      <dgm:prSet presAssocID="{89DC2FBE-32F2-41B1-9156-F2C97C1F0C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4336E-57F8-4FE2-B9E2-A9A0B8F5A7F7}" type="pres">
      <dgm:prSet presAssocID="{89DC2FBE-32F2-41B1-9156-F2C97C1F0C5A}" presName="negativeSpace" presStyleCnt="0"/>
      <dgm:spPr/>
    </dgm:pt>
    <dgm:pt modelId="{EC857A2D-1D90-4D08-8736-9132DF8EB94B}" type="pres">
      <dgm:prSet presAssocID="{89DC2FBE-32F2-41B1-9156-F2C97C1F0C5A}" presName="childText" presStyleLbl="conFgAcc1" presStyleIdx="0" presStyleCnt="3">
        <dgm:presLayoutVars>
          <dgm:bulletEnabled val="1"/>
        </dgm:presLayoutVars>
      </dgm:prSet>
      <dgm:spPr/>
    </dgm:pt>
    <dgm:pt modelId="{64FA71FA-F34B-40AF-85F0-B6FFD2EF3EAE}" type="pres">
      <dgm:prSet presAssocID="{C61B2518-F8E4-4C05-BBB3-C06E1B00C7BE}" presName="spaceBetweenRectangles" presStyleCnt="0"/>
      <dgm:spPr/>
    </dgm:pt>
    <dgm:pt modelId="{89B0ACF4-4CF2-4FB8-9A30-37CEA7F5968A}" type="pres">
      <dgm:prSet presAssocID="{88F4B8A9-0561-4F2A-A651-9E20A0AD2D8E}" presName="parentLin" presStyleCnt="0"/>
      <dgm:spPr/>
    </dgm:pt>
    <dgm:pt modelId="{3EC587A4-6A26-4591-B81B-7441F4A55184}" type="pres">
      <dgm:prSet presAssocID="{88F4B8A9-0561-4F2A-A651-9E20A0AD2D8E}" presName="parentLeftMargin" presStyleLbl="node1" presStyleIdx="0" presStyleCnt="3"/>
      <dgm:spPr/>
    </dgm:pt>
    <dgm:pt modelId="{8CA0EC1C-1AA8-4A24-AFC9-4C80300055CA}" type="pres">
      <dgm:prSet presAssocID="{88F4B8A9-0561-4F2A-A651-9E20A0AD2D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30EF2C-09A8-4EDD-ACC0-AA365B2F6C34}" type="pres">
      <dgm:prSet presAssocID="{88F4B8A9-0561-4F2A-A651-9E20A0AD2D8E}" presName="negativeSpace" presStyleCnt="0"/>
      <dgm:spPr/>
    </dgm:pt>
    <dgm:pt modelId="{98D5CF87-5C22-4718-B2AD-BAF0F200E514}" type="pres">
      <dgm:prSet presAssocID="{88F4B8A9-0561-4F2A-A651-9E20A0AD2D8E}" presName="childText" presStyleLbl="conFgAcc1" presStyleIdx="1" presStyleCnt="3">
        <dgm:presLayoutVars>
          <dgm:bulletEnabled val="1"/>
        </dgm:presLayoutVars>
      </dgm:prSet>
      <dgm:spPr/>
    </dgm:pt>
    <dgm:pt modelId="{52484E05-9724-4241-9BCE-0FEE01F4EEE3}" type="pres">
      <dgm:prSet presAssocID="{23F87BA7-87AD-4DF8-8804-C3D019ABFD7A}" presName="spaceBetweenRectangles" presStyleCnt="0"/>
      <dgm:spPr/>
    </dgm:pt>
    <dgm:pt modelId="{6FBB57DA-F319-444A-93F0-4132F2FF7EB0}" type="pres">
      <dgm:prSet presAssocID="{E9A2BF49-9D5F-4993-9A49-AC945E99A6FA}" presName="parentLin" presStyleCnt="0"/>
      <dgm:spPr/>
    </dgm:pt>
    <dgm:pt modelId="{2BC58058-2ADA-4F65-9C11-5B038E7B785E}" type="pres">
      <dgm:prSet presAssocID="{E9A2BF49-9D5F-4993-9A49-AC945E99A6FA}" presName="parentLeftMargin" presStyleLbl="node1" presStyleIdx="1" presStyleCnt="3"/>
      <dgm:spPr/>
    </dgm:pt>
    <dgm:pt modelId="{76F65F50-9714-41B3-8562-F81FF46A09BF}" type="pres">
      <dgm:prSet presAssocID="{E9A2BF49-9D5F-4993-9A49-AC945E99A6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D610F0-F8A7-4B4C-A2EC-88462639594C}" type="pres">
      <dgm:prSet presAssocID="{E9A2BF49-9D5F-4993-9A49-AC945E99A6FA}" presName="negativeSpace" presStyleCnt="0"/>
      <dgm:spPr/>
    </dgm:pt>
    <dgm:pt modelId="{5D3AF747-598C-4D03-B0F4-D60E17511C2F}" type="pres">
      <dgm:prSet presAssocID="{E9A2BF49-9D5F-4993-9A49-AC945E99A6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512802-1ACE-4804-BB75-0CC8C87951F4}" type="presOf" srcId="{89DC2FBE-32F2-41B1-9156-F2C97C1F0C5A}" destId="{4387D51C-3A8A-43BB-8E4F-7C1D40130C12}" srcOrd="0" destOrd="0" presId="urn:microsoft.com/office/officeart/2005/8/layout/list1"/>
    <dgm:cxn modelId="{DAFA8D14-9FE3-40CF-AD6C-18CA41681A43}" srcId="{6E749220-1E3E-437E-9AEB-3742177DE25C}" destId="{89DC2FBE-32F2-41B1-9156-F2C97C1F0C5A}" srcOrd="0" destOrd="0" parTransId="{519FDC19-CD64-44F9-9E09-A512B0D90B54}" sibTransId="{C61B2518-F8E4-4C05-BBB3-C06E1B00C7BE}"/>
    <dgm:cxn modelId="{78D79C16-A4C2-45AE-BEFA-68033A459A3C}" type="presOf" srcId="{88F4B8A9-0561-4F2A-A651-9E20A0AD2D8E}" destId="{8CA0EC1C-1AA8-4A24-AFC9-4C80300055CA}" srcOrd="1" destOrd="0" presId="urn:microsoft.com/office/officeart/2005/8/layout/list1"/>
    <dgm:cxn modelId="{CC101C2B-3D43-4CC3-A0A5-F0937BDAEC21}" srcId="{6E749220-1E3E-437E-9AEB-3742177DE25C}" destId="{E9A2BF49-9D5F-4993-9A49-AC945E99A6FA}" srcOrd="2" destOrd="0" parTransId="{8C476264-7A20-4009-AFC1-8E41F51FD260}" sibTransId="{67D6C394-2BFA-4875-8507-04E0680FD965}"/>
    <dgm:cxn modelId="{176F982B-7064-4D2E-91FC-7876222AB851}" srcId="{6E749220-1E3E-437E-9AEB-3742177DE25C}" destId="{88F4B8A9-0561-4F2A-A651-9E20A0AD2D8E}" srcOrd="1" destOrd="0" parTransId="{7230C703-2B66-4538-B87D-DEC119D1C111}" sibTransId="{23F87BA7-87AD-4DF8-8804-C3D019ABFD7A}"/>
    <dgm:cxn modelId="{9007A640-DF85-4324-A2F9-A1F333671B24}" type="presOf" srcId="{E9A2BF49-9D5F-4993-9A49-AC945E99A6FA}" destId="{2BC58058-2ADA-4F65-9C11-5B038E7B785E}" srcOrd="0" destOrd="0" presId="urn:microsoft.com/office/officeart/2005/8/layout/list1"/>
    <dgm:cxn modelId="{9BCC7E5D-BBBD-452D-8700-E5E687A66544}" type="presOf" srcId="{E9A2BF49-9D5F-4993-9A49-AC945E99A6FA}" destId="{76F65F50-9714-41B3-8562-F81FF46A09BF}" srcOrd="1" destOrd="0" presId="urn:microsoft.com/office/officeart/2005/8/layout/list1"/>
    <dgm:cxn modelId="{6837627C-0A79-40F2-919E-2AF0A24812EF}" type="presOf" srcId="{88F4B8A9-0561-4F2A-A651-9E20A0AD2D8E}" destId="{3EC587A4-6A26-4591-B81B-7441F4A55184}" srcOrd="0" destOrd="0" presId="urn:microsoft.com/office/officeart/2005/8/layout/list1"/>
    <dgm:cxn modelId="{E20381AE-D05F-4462-AA76-5E03E95F2EFA}" type="presOf" srcId="{6E749220-1E3E-437E-9AEB-3742177DE25C}" destId="{674438BF-6125-4460-B201-96B90870F6BE}" srcOrd="0" destOrd="0" presId="urn:microsoft.com/office/officeart/2005/8/layout/list1"/>
    <dgm:cxn modelId="{F433F5BC-0050-4EA6-B7A0-126DF189C89B}" type="presOf" srcId="{89DC2FBE-32F2-41B1-9156-F2C97C1F0C5A}" destId="{9791ABE4-FACE-4193-BAF1-9322733E3190}" srcOrd="1" destOrd="0" presId="urn:microsoft.com/office/officeart/2005/8/layout/list1"/>
    <dgm:cxn modelId="{33E55CAC-FEF7-46B4-82BD-ED4AC1476401}" type="presParOf" srcId="{674438BF-6125-4460-B201-96B90870F6BE}" destId="{0F64B87C-D238-4F8D-B53C-3C4BF8007FC4}" srcOrd="0" destOrd="0" presId="urn:microsoft.com/office/officeart/2005/8/layout/list1"/>
    <dgm:cxn modelId="{BAD76BD3-5C75-45B4-B9E0-00B7C3C68A9B}" type="presParOf" srcId="{0F64B87C-D238-4F8D-B53C-3C4BF8007FC4}" destId="{4387D51C-3A8A-43BB-8E4F-7C1D40130C12}" srcOrd="0" destOrd="0" presId="urn:microsoft.com/office/officeart/2005/8/layout/list1"/>
    <dgm:cxn modelId="{0282A641-8561-4B5D-B43E-0D14E29D2820}" type="presParOf" srcId="{0F64B87C-D238-4F8D-B53C-3C4BF8007FC4}" destId="{9791ABE4-FACE-4193-BAF1-9322733E3190}" srcOrd="1" destOrd="0" presId="urn:microsoft.com/office/officeart/2005/8/layout/list1"/>
    <dgm:cxn modelId="{C31988FE-81F6-4F78-B443-6DFC08225556}" type="presParOf" srcId="{674438BF-6125-4460-B201-96B90870F6BE}" destId="{1264336E-57F8-4FE2-B9E2-A9A0B8F5A7F7}" srcOrd="1" destOrd="0" presId="urn:microsoft.com/office/officeart/2005/8/layout/list1"/>
    <dgm:cxn modelId="{D14F8F74-859B-4290-977D-3E2CB86146DB}" type="presParOf" srcId="{674438BF-6125-4460-B201-96B90870F6BE}" destId="{EC857A2D-1D90-4D08-8736-9132DF8EB94B}" srcOrd="2" destOrd="0" presId="urn:microsoft.com/office/officeart/2005/8/layout/list1"/>
    <dgm:cxn modelId="{7741365F-1D7A-4FDC-8C3E-16D9B44D5AC8}" type="presParOf" srcId="{674438BF-6125-4460-B201-96B90870F6BE}" destId="{64FA71FA-F34B-40AF-85F0-B6FFD2EF3EAE}" srcOrd="3" destOrd="0" presId="urn:microsoft.com/office/officeart/2005/8/layout/list1"/>
    <dgm:cxn modelId="{30D54772-A68B-4C2C-9F0D-3814D1186023}" type="presParOf" srcId="{674438BF-6125-4460-B201-96B90870F6BE}" destId="{89B0ACF4-4CF2-4FB8-9A30-37CEA7F5968A}" srcOrd="4" destOrd="0" presId="urn:microsoft.com/office/officeart/2005/8/layout/list1"/>
    <dgm:cxn modelId="{487ABDD1-BBCE-4D96-BA3D-F2E47BD1159D}" type="presParOf" srcId="{89B0ACF4-4CF2-4FB8-9A30-37CEA7F5968A}" destId="{3EC587A4-6A26-4591-B81B-7441F4A55184}" srcOrd="0" destOrd="0" presId="urn:microsoft.com/office/officeart/2005/8/layout/list1"/>
    <dgm:cxn modelId="{D35E3369-DD25-41E2-B50F-ED02DC315324}" type="presParOf" srcId="{89B0ACF4-4CF2-4FB8-9A30-37CEA7F5968A}" destId="{8CA0EC1C-1AA8-4A24-AFC9-4C80300055CA}" srcOrd="1" destOrd="0" presId="urn:microsoft.com/office/officeart/2005/8/layout/list1"/>
    <dgm:cxn modelId="{B79EC405-5AB9-44ED-B762-A6BB0354E769}" type="presParOf" srcId="{674438BF-6125-4460-B201-96B90870F6BE}" destId="{4F30EF2C-09A8-4EDD-ACC0-AA365B2F6C34}" srcOrd="5" destOrd="0" presId="urn:microsoft.com/office/officeart/2005/8/layout/list1"/>
    <dgm:cxn modelId="{EDC9B163-E6AA-458F-9C1C-3D5850484622}" type="presParOf" srcId="{674438BF-6125-4460-B201-96B90870F6BE}" destId="{98D5CF87-5C22-4718-B2AD-BAF0F200E514}" srcOrd="6" destOrd="0" presId="urn:microsoft.com/office/officeart/2005/8/layout/list1"/>
    <dgm:cxn modelId="{1FEB531C-314C-4334-A008-6E9F43A1893B}" type="presParOf" srcId="{674438BF-6125-4460-B201-96B90870F6BE}" destId="{52484E05-9724-4241-9BCE-0FEE01F4EEE3}" srcOrd="7" destOrd="0" presId="urn:microsoft.com/office/officeart/2005/8/layout/list1"/>
    <dgm:cxn modelId="{F6972097-1009-4BB7-8932-E03C516EEA54}" type="presParOf" srcId="{674438BF-6125-4460-B201-96B90870F6BE}" destId="{6FBB57DA-F319-444A-93F0-4132F2FF7EB0}" srcOrd="8" destOrd="0" presId="urn:microsoft.com/office/officeart/2005/8/layout/list1"/>
    <dgm:cxn modelId="{D38A932B-39D1-42D8-9411-8669991D54A1}" type="presParOf" srcId="{6FBB57DA-F319-444A-93F0-4132F2FF7EB0}" destId="{2BC58058-2ADA-4F65-9C11-5B038E7B785E}" srcOrd="0" destOrd="0" presId="urn:microsoft.com/office/officeart/2005/8/layout/list1"/>
    <dgm:cxn modelId="{B9528F9B-1AF7-4FCE-AB18-D8E9CCB9E5A7}" type="presParOf" srcId="{6FBB57DA-F319-444A-93F0-4132F2FF7EB0}" destId="{76F65F50-9714-41B3-8562-F81FF46A09BF}" srcOrd="1" destOrd="0" presId="urn:microsoft.com/office/officeart/2005/8/layout/list1"/>
    <dgm:cxn modelId="{3A9C53D2-E619-4242-AB77-FA374E7BB2C5}" type="presParOf" srcId="{674438BF-6125-4460-B201-96B90870F6BE}" destId="{3ED610F0-F8A7-4B4C-A2EC-88462639594C}" srcOrd="9" destOrd="0" presId="urn:microsoft.com/office/officeart/2005/8/layout/list1"/>
    <dgm:cxn modelId="{9665923E-E2F0-40B8-A3B8-E146A18A4498}" type="presParOf" srcId="{674438BF-6125-4460-B201-96B90870F6BE}" destId="{5D3AF747-598C-4D03-B0F4-D60E17511C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57A2D-1D90-4D08-8736-9132DF8EB94B}">
      <dsp:nvSpPr>
        <dsp:cNvPr id="0" name=""/>
        <dsp:cNvSpPr/>
      </dsp:nvSpPr>
      <dsp:spPr>
        <a:xfrm>
          <a:off x="0" y="587055"/>
          <a:ext cx="178462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1ABE4-FACE-4193-BAF1-9322733E3190}">
      <dsp:nvSpPr>
        <dsp:cNvPr id="0" name=""/>
        <dsp:cNvSpPr/>
      </dsp:nvSpPr>
      <dsp:spPr>
        <a:xfrm>
          <a:off x="89231" y="321375"/>
          <a:ext cx="124923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18" tIns="0" rIns="472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1: Feature Learning	</a:t>
          </a:r>
        </a:p>
      </dsp:txBody>
      <dsp:txXfrm>
        <a:off x="115170" y="347314"/>
        <a:ext cx="1197359" cy="479482"/>
      </dsp:txXfrm>
    </dsp:sp>
    <dsp:sp modelId="{98D5CF87-5C22-4718-B2AD-BAF0F200E514}">
      <dsp:nvSpPr>
        <dsp:cNvPr id="0" name=""/>
        <dsp:cNvSpPr/>
      </dsp:nvSpPr>
      <dsp:spPr>
        <a:xfrm>
          <a:off x="0" y="1403535"/>
          <a:ext cx="178462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EC1C-1AA8-4A24-AFC9-4C80300055CA}">
      <dsp:nvSpPr>
        <dsp:cNvPr id="0" name=""/>
        <dsp:cNvSpPr/>
      </dsp:nvSpPr>
      <dsp:spPr>
        <a:xfrm>
          <a:off x="89231" y="1137855"/>
          <a:ext cx="1249237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18" tIns="0" rIns="472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2: Feature Transfer</a:t>
          </a:r>
        </a:p>
      </dsp:txBody>
      <dsp:txXfrm>
        <a:off x="115170" y="1163794"/>
        <a:ext cx="1197359" cy="479482"/>
      </dsp:txXfrm>
    </dsp:sp>
    <dsp:sp modelId="{5D3AF747-598C-4D03-B0F4-D60E17511C2F}">
      <dsp:nvSpPr>
        <dsp:cNvPr id="0" name=""/>
        <dsp:cNvSpPr/>
      </dsp:nvSpPr>
      <dsp:spPr>
        <a:xfrm>
          <a:off x="0" y="2220015"/>
          <a:ext cx="178462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65F50-9714-41B3-8562-F81FF46A09BF}">
      <dsp:nvSpPr>
        <dsp:cNvPr id="0" name=""/>
        <dsp:cNvSpPr/>
      </dsp:nvSpPr>
      <dsp:spPr>
        <a:xfrm>
          <a:off x="89231" y="1954335"/>
          <a:ext cx="124923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18" tIns="0" rIns="472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3: Classifier Learning</a:t>
          </a:r>
        </a:p>
      </dsp:txBody>
      <dsp:txXfrm>
        <a:off x="115170" y="1980274"/>
        <a:ext cx="119735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23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6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3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609143-2D69-464A-82D1-CA94ED0CCBC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94B93-8E01-4B35-B090-121294CD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nvgwdmalj5w_4ahivwx43tuqsonepj1n" TargetMode="External"/><Relationship Id="rId2" Type="http://schemas.openxmlformats.org/officeDocument/2006/relationships/hyperlink" Target="https://drive.google.com/open?id=1NvgwdMAlJ5W_4AHivWx43TUQSoNEPJ1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C45D-59B2-49B4-92BA-E6898487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Machine learning in Medical domain</a:t>
            </a:r>
            <a:br>
              <a:rPr lang="en-US" sz="5400" dirty="0"/>
            </a:br>
            <a:br>
              <a:rPr lang="en-US" sz="2800" dirty="0"/>
            </a:br>
            <a:r>
              <a:rPr lang="en-US" sz="2800" dirty="0"/>
              <a:t>(deep learning in Pneumonia detection)</a:t>
            </a:r>
          </a:p>
        </p:txBody>
      </p:sp>
    </p:spTree>
    <p:extLst>
      <p:ext uri="{BB962C8B-B14F-4D97-AF65-F5344CB8AC3E}">
        <p14:creationId xmlns:p14="http://schemas.microsoft.com/office/powerpoint/2010/main" val="3704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3E56-9531-4A1F-BE0F-2593B116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30" y="516835"/>
            <a:ext cx="10445253" cy="2707626"/>
          </a:xfrm>
        </p:spPr>
        <p:txBody>
          <a:bodyPr>
            <a:normAutofit/>
          </a:bodyPr>
          <a:lstStyle/>
          <a:p>
            <a:r>
              <a:rPr lang="en-US" sz="5400" dirty="0"/>
              <a:t>Pneumonia Detection </a:t>
            </a:r>
            <a:br>
              <a:rPr lang="en-US" sz="5400" dirty="0"/>
            </a:br>
            <a:r>
              <a:rPr lang="en-US" sz="5400" dirty="0"/>
              <a:t>		</a:t>
            </a:r>
            <a:r>
              <a:rPr lang="en-US" sz="2800" dirty="0"/>
              <a:t>by</a:t>
            </a:r>
            <a:r>
              <a:rPr lang="en-US" sz="5400" dirty="0"/>
              <a:t> Transfer </a:t>
            </a:r>
            <a:r>
              <a:rPr lang="en-US" dirty="0"/>
              <a:t>L</a:t>
            </a:r>
            <a:r>
              <a:rPr lang="en-US" sz="5400" dirty="0"/>
              <a:t>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BD07D-819A-476E-819D-78C6A478F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"Let our advance worrying become advance thinking and planning."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47A1C-DBB6-43D5-8A0D-4A5E05B5136B}"/>
              </a:ext>
            </a:extLst>
          </p:cNvPr>
          <p:cNvSpPr txBox="1"/>
          <p:nvPr/>
        </p:nvSpPr>
        <p:spPr>
          <a:xfrm>
            <a:off x="0" y="686569"/>
            <a:ext cx="1815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OBJECTIVE -</a:t>
            </a:r>
          </a:p>
        </p:txBody>
      </p:sp>
    </p:spTree>
    <p:extLst>
      <p:ext uri="{BB962C8B-B14F-4D97-AF65-F5344CB8AC3E}">
        <p14:creationId xmlns:p14="http://schemas.microsoft.com/office/powerpoint/2010/main" val="19038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CAB5-D115-4556-B0A8-A912D9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3260726" cy="1404730"/>
          </a:xfrm>
        </p:spPr>
        <p:txBody>
          <a:bodyPr>
            <a:normAutofit/>
          </a:bodyPr>
          <a:lstStyle/>
          <a:p>
            <a:r>
              <a:rPr lang="en-US" sz="3600" dirty="0"/>
              <a:t>Pneumonia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18AB-8744-4635-A349-9553D9B3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915085"/>
            <a:ext cx="3091071" cy="269667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Building an algorithm to showing a good confidence interval in detecting pneumonia. The algorithm automatically locate lung opacities on chest radiographs &amp; medical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9EAF1-D5E7-4E67-8281-42C43969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15" y="1196207"/>
            <a:ext cx="1991003" cy="20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2EFAF-17CE-4BF9-885A-F374EE67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36" y="1158101"/>
            <a:ext cx="1952898" cy="2105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1200E5-3D38-489F-8A3C-24798ACEA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11" y="1177154"/>
            <a:ext cx="1981477" cy="2086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521FE-9701-4554-A8A4-7451BAA98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15" y="4029135"/>
            <a:ext cx="2314898" cy="2172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A00792-1CFE-43BB-A870-DB470AE13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36" y="4029134"/>
            <a:ext cx="2133898" cy="2086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BDAE1F-F080-44A7-8D57-E39838F6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24" y="4029134"/>
            <a:ext cx="2143424" cy="21053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9681-B129-43AE-940A-9268D929FE78}"/>
              </a:ext>
            </a:extLst>
          </p:cNvPr>
          <p:cNvSpPr/>
          <p:nvPr/>
        </p:nvSpPr>
        <p:spPr>
          <a:xfrm>
            <a:off x="4532243" y="874643"/>
            <a:ext cx="7341705" cy="25543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DDC402-860C-4E31-8D04-7F755A752F49}"/>
              </a:ext>
            </a:extLst>
          </p:cNvPr>
          <p:cNvSpPr/>
          <p:nvPr/>
        </p:nvSpPr>
        <p:spPr>
          <a:xfrm>
            <a:off x="4532243" y="3697357"/>
            <a:ext cx="7341705" cy="26966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42FE-6831-43DE-B7A3-0AF9FD5693CE}"/>
              </a:ext>
            </a:extLst>
          </p:cNvPr>
          <p:cNvSpPr txBox="1"/>
          <p:nvPr/>
        </p:nvSpPr>
        <p:spPr>
          <a:xfrm>
            <a:off x="7615783" y="689977"/>
            <a:ext cx="11746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473B9-2E67-489F-912C-E7A517248834}"/>
              </a:ext>
            </a:extLst>
          </p:cNvPr>
          <p:cNvSpPr txBox="1"/>
          <p:nvPr/>
        </p:nvSpPr>
        <p:spPr>
          <a:xfrm>
            <a:off x="7674560" y="6209362"/>
            <a:ext cx="1174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OUTPUT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4072A75-A951-492E-8348-2F73F120B8B1}"/>
              </a:ext>
            </a:extLst>
          </p:cNvPr>
          <p:cNvSpPr/>
          <p:nvPr/>
        </p:nvSpPr>
        <p:spPr>
          <a:xfrm>
            <a:off x="8004313" y="3282472"/>
            <a:ext cx="596348" cy="65270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5016-3F74-4DE0-B2BA-0CB76022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7530" y="134602"/>
            <a:ext cx="5059809" cy="51424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METHODS 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58A136-4F75-4C87-BD82-FB9C5495DE0F}"/>
              </a:ext>
            </a:extLst>
          </p:cNvPr>
          <p:cNvSpPr txBox="1">
            <a:spLocks/>
          </p:cNvSpPr>
          <p:nvPr/>
        </p:nvSpPr>
        <p:spPr>
          <a:xfrm>
            <a:off x="0" y="1495664"/>
            <a:ext cx="12284765" cy="4600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 LEARNING-</a:t>
            </a:r>
          </a:p>
          <a:p>
            <a:r>
              <a:rPr lang="en-US" dirty="0"/>
              <a:t> 	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 learning is a research problem in machine learning that focuses on storing knowledge gained while  solving one problem and applying it to a different but related problem.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 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Version – 1.11.0 )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CNN Model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( DenseNet169)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4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BAD3-42A7-4510-8EE5-42F73228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64" y="0"/>
            <a:ext cx="6094528" cy="9317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/>
              <a:t>Data Flow-</a:t>
            </a:r>
            <a:r>
              <a:rPr lang="en-US" b="1" dirty="0"/>
              <a:t>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	Transferring parameters of a CNN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BBDF4-664E-4FA0-AEF6-4FA0C8CF4758}"/>
              </a:ext>
            </a:extLst>
          </p:cNvPr>
          <p:cNvSpPr/>
          <p:nvPr/>
        </p:nvSpPr>
        <p:spPr>
          <a:xfrm>
            <a:off x="5049078" y="715807"/>
            <a:ext cx="1789044" cy="331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0A060-7033-4169-9F1D-521F703017C1}"/>
              </a:ext>
            </a:extLst>
          </p:cNvPr>
          <p:cNvSpPr/>
          <p:nvPr/>
        </p:nvSpPr>
        <p:spPr>
          <a:xfrm>
            <a:off x="5049078" y="6238895"/>
            <a:ext cx="1789044" cy="355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 Task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5EF2B36-1C21-46C9-A352-6CCD5857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066968"/>
              </p:ext>
            </p:extLst>
          </p:nvPr>
        </p:nvGraphicFramePr>
        <p:xfrm>
          <a:off x="91741" y="2115945"/>
          <a:ext cx="1784625" cy="29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28D13-6605-4E27-BB16-12E3FB971A9A}"/>
              </a:ext>
            </a:extLst>
          </p:cNvPr>
          <p:cNvCxnSpPr>
            <a:cxnSpLocks/>
          </p:cNvCxnSpPr>
          <p:nvPr/>
        </p:nvCxnSpPr>
        <p:spPr>
          <a:xfrm>
            <a:off x="3021496" y="3670852"/>
            <a:ext cx="860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9EB0A62-CD34-48BB-B3A3-7A84D635E979}"/>
              </a:ext>
            </a:extLst>
          </p:cNvPr>
          <p:cNvSpPr/>
          <p:nvPr/>
        </p:nvSpPr>
        <p:spPr>
          <a:xfrm>
            <a:off x="2732027" y="1243537"/>
            <a:ext cx="1550504" cy="2011011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EE3AE-3DB5-432F-AE5C-2B7397CD6D18}"/>
              </a:ext>
            </a:extLst>
          </p:cNvPr>
          <p:cNvSpPr/>
          <p:nvPr/>
        </p:nvSpPr>
        <p:spPr>
          <a:xfrm>
            <a:off x="63723" y="727889"/>
            <a:ext cx="11690955" cy="5866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A92BF7-8653-4F07-A43F-0A6C7B76537E}"/>
              </a:ext>
            </a:extLst>
          </p:cNvPr>
          <p:cNvSpPr txBox="1"/>
          <p:nvPr/>
        </p:nvSpPr>
        <p:spPr>
          <a:xfrm>
            <a:off x="5009320" y="1820441"/>
            <a:ext cx="1696279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C1-C2-C3-C4-C5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9A1E6-064A-4175-A6FB-5C6C50EA94FA}"/>
              </a:ext>
            </a:extLst>
          </p:cNvPr>
          <p:cNvSpPr txBox="1"/>
          <p:nvPr/>
        </p:nvSpPr>
        <p:spPr>
          <a:xfrm>
            <a:off x="6891131" y="1820441"/>
            <a:ext cx="60149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22A0B-D230-48BC-8B84-35A527C36BD2}"/>
              </a:ext>
            </a:extLst>
          </p:cNvPr>
          <p:cNvSpPr txBox="1"/>
          <p:nvPr/>
        </p:nvSpPr>
        <p:spPr>
          <a:xfrm>
            <a:off x="7883208" y="1827472"/>
            <a:ext cx="60149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60F51-B6C6-4322-A086-63E669673D71}"/>
              </a:ext>
            </a:extLst>
          </p:cNvPr>
          <p:cNvSpPr txBox="1"/>
          <p:nvPr/>
        </p:nvSpPr>
        <p:spPr>
          <a:xfrm>
            <a:off x="5009320" y="4728790"/>
            <a:ext cx="1696279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C1-C2-C3-C4-C5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321796-91CE-438C-AFDB-6A5A856A2B41}"/>
              </a:ext>
            </a:extLst>
          </p:cNvPr>
          <p:cNvSpPr txBox="1"/>
          <p:nvPr/>
        </p:nvSpPr>
        <p:spPr>
          <a:xfrm>
            <a:off x="6891131" y="4728790"/>
            <a:ext cx="60149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B80342-9512-4424-A687-696B70BF932A}"/>
              </a:ext>
            </a:extLst>
          </p:cNvPr>
          <p:cNvSpPr txBox="1"/>
          <p:nvPr/>
        </p:nvSpPr>
        <p:spPr>
          <a:xfrm>
            <a:off x="7958919" y="4728790"/>
            <a:ext cx="60149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  <a:r>
              <a:rPr lang="en-US" sz="1600" dirty="0"/>
              <a:t>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51C3F6-94D8-4E7C-9285-E376B2ABDFD9}"/>
              </a:ext>
            </a:extLst>
          </p:cNvPr>
          <p:cNvSpPr txBox="1"/>
          <p:nvPr/>
        </p:nvSpPr>
        <p:spPr>
          <a:xfrm>
            <a:off x="8721638" y="4728790"/>
            <a:ext cx="60149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  <a:r>
              <a:rPr lang="en-US" sz="1600" dirty="0"/>
              <a:t>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535C7D-18D7-44E5-A947-26AAB061AEB6}"/>
              </a:ext>
            </a:extLst>
          </p:cNvPr>
          <p:cNvSpPr txBox="1"/>
          <p:nvPr/>
        </p:nvSpPr>
        <p:spPr>
          <a:xfrm>
            <a:off x="4928102" y="1349154"/>
            <a:ext cx="18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Convolutional Layers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B21259-2F5A-42AE-9A6E-0319E086F089}"/>
              </a:ext>
            </a:extLst>
          </p:cNvPr>
          <p:cNvSpPr txBox="1"/>
          <p:nvPr/>
        </p:nvSpPr>
        <p:spPr>
          <a:xfrm>
            <a:off x="7108859" y="1349154"/>
            <a:ext cx="202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Fully-connected Layers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6BD89AE-CB9B-4199-8711-992B4AAABC11}"/>
              </a:ext>
            </a:extLst>
          </p:cNvPr>
          <p:cNvSpPr/>
          <p:nvPr/>
        </p:nvSpPr>
        <p:spPr>
          <a:xfrm>
            <a:off x="5943600" y="3306821"/>
            <a:ext cx="404192" cy="7329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C16AF2-8558-4A94-BCB3-ADA48F53C493}"/>
              </a:ext>
            </a:extLst>
          </p:cNvPr>
          <p:cNvSpPr/>
          <p:nvPr/>
        </p:nvSpPr>
        <p:spPr>
          <a:xfrm>
            <a:off x="6692049" y="3361324"/>
            <a:ext cx="1696279" cy="610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 Parameter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83D05AB0-1D0C-47A3-9428-99DDFAB49B15}"/>
              </a:ext>
            </a:extLst>
          </p:cNvPr>
          <p:cNvSpPr/>
          <p:nvPr/>
        </p:nvSpPr>
        <p:spPr>
          <a:xfrm>
            <a:off x="3536323" y="3972054"/>
            <a:ext cx="1391779" cy="1590136"/>
          </a:xfrm>
          <a:prstGeom prst="ca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FE2372-E454-4ECA-B6F4-A04F1BA964B4}"/>
              </a:ext>
            </a:extLst>
          </p:cNvPr>
          <p:cNvCxnSpPr/>
          <p:nvPr/>
        </p:nvCxnSpPr>
        <p:spPr>
          <a:xfrm flipH="1">
            <a:off x="1985191" y="3673275"/>
            <a:ext cx="1036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ABA654F-7B82-4E2B-BFCC-91F1FE2A9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3" y="1670643"/>
            <a:ext cx="614964" cy="64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C9D25-CE7D-4557-BDC6-043FF79CD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54" y="1636165"/>
            <a:ext cx="614964" cy="662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644BF46-F965-47FD-A516-1D2CD3265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02" y="2237226"/>
            <a:ext cx="1341753" cy="709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9960E2-5F42-49F1-93D8-CFFA214C7288}"/>
              </a:ext>
            </a:extLst>
          </p:cNvPr>
          <p:cNvSpPr txBox="1"/>
          <p:nvPr/>
        </p:nvSpPr>
        <p:spPr>
          <a:xfrm>
            <a:off x="2732027" y="874660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Images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303975-4D15-4E02-BEAF-134FB48A7C3E}"/>
              </a:ext>
            </a:extLst>
          </p:cNvPr>
          <p:cNvSpPr txBox="1"/>
          <p:nvPr/>
        </p:nvSpPr>
        <p:spPr>
          <a:xfrm>
            <a:off x="1923504" y="5624288"/>
            <a:ext cx="161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Images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10FC186-860E-4412-ACE8-CFB5796E4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71" y="4221452"/>
            <a:ext cx="1164852" cy="11441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9872C80-A3BD-463C-AA0F-118597380C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94" y="4380423"/>
            <a:ext cx="1125248" cy="940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948B528-ED57-44FE-BF99-AECF1447DD6E}"/>
              </a:ext>
            </a:extLst>
          </p:cNvPr>
          <p:cNvSpPr txBox="1"/>
          <p:nvPr/>
        </p:nvSpPr>
        <p:spPr>
          <a:xfrm>
            <a:off x="9239533" y="1047111"/>
            <a:ext cx="1961321" cy="2492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Source Task Labels</a:t>
            </a:r>
          </a:p>
          <a:p>
            <a:endParaRPr lang="en-US" sz="1500" dirty="0"/>
          </a:p>
          <a:p>
            <a:r>
              <a:rPr lang="en-US" sz="1500" dirty="0"/>
              <a:t>Normal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Lung Opacity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No-Lung Opacity</a:t>
            </a:r>
          </a:p>
          <a:p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A0EA624-42EE-455F-9718-04A136C1CC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71" y="1518431"/>
            <a:ext cx="494527" cy="4834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9BF6D58-B24E-420B-9516-23E8A89C1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71" y="2237226"/>
            <a:ext cx="494527" cy="4857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9C903D1-A37D-45D2-B4D3-BF32557F2D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7" y="2957821"/>
            <a:ext cx="515297" cy="4834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57F00E-F5A2-461B-8ECA-8534DC2E6063}"/>
              </a:ext>
            </a:extLst>
          </p:cNvPr>
          <p:cNvSpPr txBox="1"/>
          <p:nvPr/>
        </p:nvSpPr>
        <p:spPr>
          <a:xfrm>
            <a:off x="9455651" y="4105524"/>
            <a:ext cx="2082066" cy="25391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Normal Data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Lung Opacity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No-Lung Opacity</a:t>
            </a:r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/>
              <a:t>Target Task Labels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7BEA62C-1659-4CC9-BAA8-4211450111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55" y="4197011"/>
            <a:ext cx="548950" cy="5439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A4353FA-4D05-462D-9D79-002C3F73B9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54" y="4901331"/>
            <a:ext cx="563241" cy="56070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C3646D4-5CA0-4B2D-97C0-995D97AC43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243" y="5569407"/>
            <a:ext cx="588995" cy="5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63F2-657D-4CAF-8FB5-6A254D1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5182225" cy="1435570"/>
          </a:xfrm>
        </p:spPr>
        <p:txBody>
          <a:bodyPr/>
          <a:lstStyle/>
          <a:p>
            <a:r>
              <a:rPr lang="en-US" dirty="0"/>
              <a:t>DATASETS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83BF-95B1-4BF7-8108-17ED9C6B4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r>
              <a:rPr lang="en-US" dirty="0"/>
              <a:t>Train &amp; validation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cap="none" dirty="0">
                <a:solidFill>
                  <a:srgbClr val="00B0F0"/>
                </a:solidFill>
                <a:latin typeface="Calisto MT" panose="02040603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https://drive.google.com/open?id=1anjwft3kynzobdrq3nzvptbftpxfos9q</a:t>
            </a:r>
            <a:endParaRPr lang="en-US" cap="none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3C8F-488F-413E-A57B-0F2B3A918AE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Test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cap="none" dirty="0">
                <a:hlinkClick r:id="rId3"/>
              </a:rPr>
              <a:t>https://drive.google.com/open?id=1nvgwdmalj5w_4ahivwx43tuqsonepj1n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23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3195-E9BE-48CA-91D6-1204FCE4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3527574" cy="1073426"/>
          </a:xfrm>
        </p:spPr>
        <p:txBody>
          <a:bodyPr/>
          <a:lstStyle/>
          <a:p>
            <a:r>
              <a:rPr lang="en-US" u="sng" dirty="0"/>
              <a:t>Result</a:t>
            </a:r>
            <a:r>
              <a:rPr lang="en-US" dirty="0"/>
              <a:t>-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5CB4-8369-424C-9839-1AE5341F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3595" y="1919936"/>
            <a:ext cx="3298976" cy="576262"/>
          </a:xfrm>
        </p:spPr>
        <p:txBody>
          <a:bodyPr/>
          <a:lstStyle/>
          <a:p>
            <a:r>
              <a:rPr lang="en-US" u="sng" dirty="0"/>
              <a:t>ROC CURVE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34730D-5638-4F97-9812-16B3228C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95" y="2651807"/>
            <a:ext cx="3298976" cy="3355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36995E-5944-45AD-BA92-D2C0B5B8E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79" y="2208067"/>
            <a:ext cx="616353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1F76E6-96AB-44C0-97C8-984682C28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100676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964</TotalTime>
  <Words>151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Tw Cen MT</vt:lpstr>
      <vt:lpstr>Wingdings</vt:lpstr>
      <vt:lpstr>Droplet</vt:lpstr>
      <vt:lpstr>Machine learning in Medical domain  (deep learning in Pneumonia detection)</vt:lpstr>
      <vt:lpstr>Pneumonia Detection    by Transfer Learning</vt:lpstr>
      <vt:lpstr>Pneumonia Detection</vt:lpstr>
      <vt:lpstr>PowerPoint Presentation</vt:lpstr>
      <vt:lpstr>PowerPoint Presentation</vt:lpstr>
      <vt:lpstr>DATASETS -</vt:lpstr>
      <vt:lpstr>Result-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Purohit</dc:creator>
  <cp:lastModifiedBy>Bharat Purohit</cp:lastModifiedBy>
  <cp:revision>39</cp:revision>
  <dcterms:created xsi:type="dcterms:W3CDTF">2018-11-03T13:36:50Z</dcterms:created>
  <dcterms:modified xsi:type="dcterms:W3CDTF">2018-11-04T05:42:47Z</dcterms:modified>
</cp:coreProperties>
</file>