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6" r:id="rId2"/>
    <p:sldId id="265" r:id="rId3"/>
    <p:sldId id="269" r:id="rId4"/>
    <p:sldId id="270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WARI LAL JITARWAL" initials="BLJ" lastIdx="1" clrIdx="0">
    <p:extLst>
      <p:ext uri="{19B8F6BF-5375-455C-9EA6-DF929625EA0E}">
        <p15:presenceInfo xmlns:p15="http://schemas.microsoft.com/office/powerpoint/2012/main" userId="008228d58559ad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F05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0CDE-CCB9-4843-B203-4E79DCC88B14}" type="datetimeFigureOut">
              <a:rPr lang="x-none" smtClean="0"/>
              <a:pPr/>
              <a:t>6/9/2019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EB95-30FD-48D3-B600-1F683D38BF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180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2688-E063-43B4-A0AD-33BC8B39C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7039-3E72-451F-8EF2-2A62AA41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6765-E3F6-40A6-9A84-0F604D0C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13C-1476-4BF7-B844-403CC14F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011A-B7E0-404A-B366-9F093E4A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5CDE-50CF-4D2F-8039-6C9CD93B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A6A7C-CEB7-413B-A488-76552997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A23E-BDCB-455E-B2B0-D907DA13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16C5-F51D-4122-8BB2-A055E61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184B-F2FD-4CAC-A31C-9BB5082D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00EDD-9F7F-4A36-A8A7-5909B2A4A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E4A7-B971-4115-A7AF-99E58D30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4163-87D3-4A6F-ACD6-75DDF5E9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F063-5B45-4B9E-A9B7-F6940261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32D2-1A6A-4AA2-AE5B-ADF8B0E2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BFCD-D9EF-47BE-845B-361DF1C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E076-9C03-4A65-A7FA-CC59D7EE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270B-F4AC-4082-A873-FBC66A8E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8582-DF30-46E5-AFAD-D7E16ED3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34E5-02F2-438A-B8E5-852F754C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FD86-4B50-4C30-9739-2128F62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C70A-BD66-4CD7-B50C-8E8B238D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A030-D2B9-47B2-9907-C11AE0CE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9E9F-D85D-4FBA-B8F1-A47495A0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69E8-F677-4B25-B096-D83346C9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5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157E-E5AB-4947-B4E8-28D0AF7C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7082-EDAE-4E79-B687-A0BF2CD3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63334-B176-4CE4-9B46-C3DC9A7B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D360-D6E8-47FF-9793-A55258EA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A3B0-9F89-4061-A204-58C0BBD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22E7A-5A89-487B-B85B-5D82C270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4F43-AEFE-42A8-80BC-1B97C43F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9DC8-A540-4536-AA1B-DD54ACCA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8D18-A957-423E-9E52-872D4880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BE1BD-9DE7-4D98-AD1E-F82E3A03A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4951D-1CEE-4B1B-9E02-49D631E9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B977F-77DF-40FE-B2F3-D6323A84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D5A1F-3FB6-4DDB-AF52-BC1D076B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C3C20-3970-4DC8-AFE7-0A720F31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F4CC-C892-4181-B693-6AA7C8EF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2BDB5-8C44-4D4F-B27F-939E43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CE070-BC3C-4F7A-97F6-7CC24006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51971-BB09-4513-A63D-C6E02D76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D8050-DB38-495A-AB71-3ED159D6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2C67E-35CF-4367-AD9C-9513B5C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EC587-C62C-4FB4-837D-A0A108A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A021-1D0A-4857-8426-308A7BC6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7401-3C87-44FA-9F90-EB5356BE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78B0A-2593-48A9-91EF-2E91937B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4D4D-3A16-4384-8A58-1CF45999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DBFB-6B7F-4399-AFDD-40923EF2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584FC-CE07-4647-8957-DF661FF9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6B3C-801C-4F7F-B397-09AAF5B3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68CB7-9F81-41FA-A7B2-680D9B0E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9C0EE-5E4D-481C-9CB5-81AB84CE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62D8-3BFC-46BD-B2A2-484F382F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40D1-C21C-4967-A629-931E983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08ED-BA29-4BA8-9B41-8BBFF843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064F-BA73-45A2-84EC-18BA007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7D33-7FDF-458F-AE03-A4F2AD8A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4811-41A3-432D-92AB-B76B39A8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7B94-AEC0-4B4C-9B56-5D1B7B2D59E7}" type="datetimeFigureOut">
              <a:rPr lang="en-IN" smtClean="0"/>
              <a:pPr/>
              <a:t>09-06-2019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FEBD-C434-468E-B9F9-3DFC4957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C6F7-3B1F-44D2-9BE8-D684908F3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0CB4-1EC3-4A4A-9299-C9BB6FD28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0CF7F5-BBC8-47C4-969C-4454C90D6346}"/>
              </a:ext>
            </a:extLst>
          </p:cNvPr>
          <p:cNvSpPr/>
          <p:nvPr/>
        </p:nvSpPr>
        <p:spPr>
          <a:xfrm>
            <a:off x="774428" y="1721958"/>
            <a:ext cx="103844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CCMS Data Analysis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1215D-4336-4E25-8BF2-49F10D8AA446}"/>
              </a:ext>
            </a:extLst>
          </p:cNvPr>
          <p:cNvSpPr/>
          <p:nvPr/>
        </p:nvSpPr>
        <p:spPr>
          <a:xfrm>
            <a:off x="3815087" y="4479053"/>
            <a:ext cx="4561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Sudohack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1596" descr="Image result for data factory">
            <a:extLst>
              <a:ext uri="{FF2B5EF4-FFF2-40B4-BE49-F238E27FC236}">
                <a16:creationId xmlns:a16="http://schemas.microsoft.com/office/drawing/2014/main" id="{6B3FF094-B961-4BED-8236-47FCB657C2A1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3526218" y="5521093"/>
            <a:ext cx="1267595" cy="6654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C118F-FA5C-42B7-B7C2-3F53285EBBED}"/>
              </a:ext>
            </a:extLst>
          </p:cNvPr>
          <p:cNvSpPr txBox="1"/>
          <p:nvPr/>
        </p:nvSpPr>
        <p:spPr>
          <a:xfrm>
            <a:off x="215769" y="210834"/>
            <a:ext cx="1163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Architecture</a:t>
            </a:r>
          </a:p>
        </p:txBody>
      </p:sp>
      <p:cxnSp>
        <p:nvCxnSpPr>
          <p:cNvPr id="28" name="Google Shape;502;p72">
            <a:extLst>
              <a:ext uri="{FF2B5EF4-FFF2-40B4-BE49-F238E27FC236}">
                <a16:creationId xmlns:a16="http://schemas.microsoft.com/office/drawing/2014/main" id="{8EEF14FC-7EB2-4AA7-9F4B-1C23F737FB1E}"/>
              </a:ext>
            </a:extLst>
          </p:cNvPr>
          <p:cNvCxnSpPr>
            <a:cxnSpLocks/>
          </p:cNvCxnSpPr>
          <p:nvPr/>
        </p:nvCxnSpPr>
        <p:spPr>
          <a:xfrm>
            <a:off x="3167620" y="1291179"/>
            <a:ext cx="0" cy="528577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6BA3BC-060A-44F5-8CC3-BB2E97A8C321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1767655" y="3311594"/>
            <a:ext cx="1953688" cy="8908"/>
          </a:xfrm>
          <a:prstGeom prst="straightConnector1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505;p72">
            <a:extLst>
              <a:ext uri="{FF2B5EF4-FFF2-40B4-BE49-F238E27FC236}">
                <a16:creationId xmlns:a16="http://schemas.microsoft.com/office/drawing/2014/main" id="{979B4E90-785B-4354-B4E4-598C5C91E3DE}"/>
              </a:ext>
            </a:extLst>
          </p:cNvPr>
          <p:cNvSpPr/>
          <p:nvPr/>
        </p:nvSpPr>
        <p:spPr>
          <a:xfrm>
            <a:off x="860757" y="1144025"/>
            <a:ext cx="1211954" cy="23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Data </a:t>
            </a:r>
            <a:r>
              <a:rPr lang="en-US" sz="1175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Sources</a:t>
            </a:r>
            <a:endParaRPr kumimoji="0" sz="1175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34" name="Google Shape;553;p74">
            <a:extLst>
              <a:ext uri="{FF2B5EF4-FFF2-40B4-BE49-F238E27FC236}">
                <a16:creationId xmlns:a16="http://schemas.microsoft.com/office/drawing/2014/main" id="{786D724B-16CF-4DF5-9B96-2C5AFAB13F0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721343" y="2930262"/>
            <a:ext cx="780480" cy="7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555;p74">
            <a:extLst>
              <a:ext uri="{FF2B5EF4-FFF2-40B4-BE49-F238E27FC236}">
                <a16:creationId xmlns:a16="http://schemas.microsoft.com/office/drawing/2014/main" id="{A1BCD1D3-F314-49B8-AA82-E97E10397F67}"/>
              </a:ext>
            </a:extLst>
          </p:cNvPr>
          <p:cNvSpPr/>
          <p:nvPr/>
        </p:nvSpPr>
        <p:spPr>
          <a:xfrm>
            <a:off x="3397175" y="3838291"/>
            <a:ext cx="1571250" cy="54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 typeface="Quattrocento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Receive High throughput Real-time Predictive Feed 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6" name="Google Shape;556;p74">
            <a:extLst>
              <a:ext uri="{FF2B5EF4-FFF2-40B4-BE49-F238E27FC236}">
                <a16:creationId xmlns:a16="http://schemas.microsoft.com/office/drawing/2014/main" id="{67D46AFC-692E-4438-B9B9-9A4350D59F79}"/>
              </a:ext>
            </a:extLst>
          </p:cNvPr>
          <p:cNvSpPr/>
          <p:nvPr/>
        </p:nvSpPr>
        <p:spPr>
          <a:xfrm>
            <a:off x="3712314" y="3733093"/>
            <a:ext cx="878399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Event Hub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7" name="Google Shape;556;p74">
            <a:extLst>
              <a:ext uri="{FF2B5EF4-FFF2-40B4-BE49-F238E27FC236}">
                <a16:creationId xmlns:a16="http://schemas.microsoft.com/office/drawing/2014/main" id="{46BA8628-5363-4396-BCEB-D46DF9279696}"/>
              </a:ext>
            </a:extLst>
          </p:cNvPr>
          <p:cNvSpPr/>
          <p:nvPr/>
        </p:nvSpPr>
        <p:spPr>
          <a:xfrm>
            <a:off x="5309354" y="3349664"/>
            <a:ext cx="1211954" cy="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Raw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lang="en-US" sz="1200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stream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40" name="Google Shape;502;p72">
            <a:extLst>
              <a:ext uri="{FF2B5EF4-FFF2-40B4-BE49-F238E27FC236}">
                <a16:creationId xmlns:a16="http://schemas.microsoft.com/office/drawing/2014/main" id="{D79D47A6-B9EA-4919-94ED-83E75C1290F7}"/>
              </a:ext>
            </a:extLst>
          </p:cNvPr>
          <p:cNvCxnSpPr>
            <a:cxnSpLocks/>
          </p:cNvCxnSpPr>
          <p:nvPr/>
        </p:nvCxnSpPr>
        <p:spPr>
          <a:xfrm>
            <a:off x="5642911" y="1360844"/>
            <a:ext cx="0" cy="528577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41" name="Google Shape;505;p72">
            <a:extLst>
              <a:ext uri="{FF2B5EF4-FFF2-40B4-BE49-F238E27FC236}">
                <a16:creationId xmlns:a16="http://schemas.microsoft.com/office/drawing/2014/main" id="{AE63463F-8B0C-4033-9CB5-A1DBD1D63AB0}"/>
              </a:ext>
            </a:extLst>
          </p:cNvPr>
          <p:cNvSpPr/>
          <p:nvPr/>
        </p:nvSpPr>
        <p:spPr>
          <a:xfrm>
            <a:off x="3702177" y="1204964"/>
            <a:ext cx="1211954" cy="23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Data </a:t>
            </a:r>
            <a:r>
              <a:rPr lang="en-US" sz="1175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Ingestion</a:t>
            </a:r>
            <a:endParaRPr kumimoji="0" sz="1175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42" name="Google Shape;486;p72">
            <a:extLst>
              <a:ext uri="{FF2B5EF4-FFF2-40B4-BE49-F238E27FC236}">
                <a16:creationId xmlns:a16="http://schemas.microsoft.com/office/drawing/2014/main" id="{E63B7B59-9ACE-44E9-A220-2F4537CC0BAD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6465348" y="2808270"/>
            <a:ext cx="820269" cy="79528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94;p72">
            <a:extLst>
              <a:ext uri="{FF2B5EF4-FFF2-40B4-BE49-F238E27FC236}">
                <a16:creationId xmlns:a16="http://schemas.microsoft.com/office/drawing/2014/main" id="{1923F5BB-64A3-448D-9A97-A13CA0F9CF89}"/>
              </a:ext>
            </a:extLst>
          </p:cNvPr>
          <p:cNvSpPr/>
          <p:nvPr/>
        </p:nvSpPr>
        <p:spPr>
          <a:xfrm>
            <a:off x="6126275" y="3547102"/>
            <a:ext cx="1497625" cy="17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Azure Databricks</a:t>
            </a:r>
            <a:endParaRPr kumimoji="0" sz="1175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799BF-4DFE-44DC-B7C2-27D5C079ACEC}"/>
              </a:ext>
            </a:extLst>
          </p:cNvPr>
          <p:cNvSpPr/>
          <p:nvPr/>
        </p:nvSpPr>
        <p:spPr>
          <a:xfrm>
            <a:off x="6283756" y="2741187"/>
            <a:ext cx="1182665" cy="103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0BC7F3-3B10-43C9-ABC5-CC2B09A59D30}"/>
              </a:ext>
            </a:extLst>
          </p:cNvPr>
          <p:cNvSpPr txBox="1"/>
          <p:nvPr/>
        </p:nvSpPr>
        <p:spPr>
          <a:xfrm>
            <a:off x="6281951" y="2425576"/>
            <a:ext cx="119528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Transformation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3498A5-B543-4D16-B846-EAE056BEF970}"/>
              </a:ext>
            </a:extLst>
          </p:cNvPr>
          <p:cNvSpPr txBox="1"/>
          <p:nvPr/>
        </p:nvSpPr>
        <p:spPr>
          <a:xfrm>
            <a:off x="6281951" y="3796153"/>
            <a:ext cx="11945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Calculation of behavioural points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4C836-83E6-478A-A551-0BF1CF1E9E0E}"/>
              </a:ext>
            </a:extLst>
          </p:cNvPr>
          <p:cNvSpPr/>
          <p:nvPr/>
        </p:nvSpPr>
        <p:spPr>
          <a:xfrm>
            <a:off x="759963" y="3069571"/>
            <a:ext cx="1007692" cy="484046"/>
          </a:xfrm>
          <a:prstGeom prst="rect">
            <a:avLst/>
          </a:prstGeom>
          <a:solidFill>
            <a:srgbClr val="F05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DA3B86-83C8-4D27-9794-ADBAC2F691AB}"/>
              </a:ext>
            </a:extLst>
          </p:cNvPr>
          <p:cNvSpPr txBox="1"/>
          <p:nvPr/>
        </p:nvSpPr>
        <p:spPr>
          <a:xfrm>
            <a:off x="1107130" y="559137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63" name="Google Shape;502;p72">
            <a:extLst>
              <a:ext uri="{FF2B5EF4-FFF2-40B4-BE49-F238E27FC236}">
                <a16:creationId xmlns:a16="http://schemas.microsoft.com/office/drawing/2014/main" id="{076F0E52-84F4-4E3B-9C9F-BA15DA7C8BFE}"/>
              </a:ext>
            </a:extLst>
          </p:cNvPr>
          <p:cNvCxnSpPr>
            <a:cxnSpLocks/>
          </p:cNvCxnSpPr>
          <p:nvPr/>
        </p:nvCxnSpPr>
        <p:spPr>
          <a:xfrm>
            <a:off x="8088216" y="1395568"/>
            <a:ext cx="0" cy="5210223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66" name="Google Shape;506;p72">
            <a:extLst>
              <a:ext uri="{FF2B5EF4-FFF2-40B4-BE49-F238E27FC236}">
                <a16:creationId xmlns:a16="http://schemas.microsoft.com/office/drawing/2014/main" id="{C1C1EBA8-450E-4760-B342-6A38263FC905}"/>
              </a:ext>
            </a:extLst>
          </p:cNvPr>
          <p:cNvSpPr/>
          <p:nvPr/>
        </p:nvSpPr>
        <p:spPr>
          <a:xfrm>
            <a:off x="5825597" y="1203195"/>
            <a:ext cx="2079933" cy="3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Calculation Engine</a:t>
            </a:r>
            <a:endParaRPr kumimoji="0" sz="1175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67" name="Google Shape;554;p74">
            <a:extLst>
              <a:ext uri="{FF2B5EF4-FFF2-40B4-BE49-F238E27FC236}">
                <a16:creationId xmlns:a16="http://schemas.microsoft.com/office/drawing/2014/main" id="{698650B6-6CA1-4519-92E4-54CC7FCE753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66421" y="3258065"/>
            <a:ext cx="1125512" cy="381984"/>
          </a:xfrm>
          <a:prstGeom prst="bentConnector3">
            <a:avLst>
              <a:gd name="adj1" fmla="val 38084"/>
            </a:avLst>
          </a:prstGeom>
          <a:noFill/>
          <a:ln w="28425" cap="flat" cmpd="sng">
            <a:solidFill>
              <a:srgbClr val="D83B0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81" name="Google Shape;502;p72">
            <a:extLst>
              <a:ext uri="{FF2B5EF4-FFF2-40B4-BE49-F238E27FC236}">
                <a16:creationId xmlns:a16="http://schemas.microsoft.com/office/drawing/2014/main" id="{79B221EF-0C06-49C0-9130-1BC448A2AC59}"/>
              </a:ext>
            </a:extLst>
          </p:cNvPr>
          <p:cNvCxnSpPr>
            <a:cxnSpLocks/>
          </p:cNvCxnSpPr>
          <p:nvPr/>
        </p:nvCxnSpPr>
        <p:spPr>
          <a:xfrm>
            <a:off x="10378161" y="1352880"/>
            <a:ext cx="0" cy="5210223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sm" len="sm"/>
            <a:tailEnd type="oval" w="med" len="med"/>
          </a:ln>
        </p:spPr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BA9293-B7BE-4B90-B4CE-A440F3865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12" y="3127881"/>
            <a:ext cx="1228832" cy="923284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DF5D972-7A7F-460B-A1C1-767026EBE4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7219" y="3926533"/>
            <a:ext cx="1550464" cy="977496"/>
          </a:xfrm>
          <a:prstGeom prst="bentConnector2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1F9752A-6DE0-43DF-BFC7-75B70DFBCABE}"/>
              </a:ext>
            </a:extLst>
          </p:cNvPr>
          <p:cNvSpPr/>
          <p:nvPr/>
        </p:nvSpPr>
        <p:spPr>
          <a:xfrm>
            <a:off x="10625797" y="2873766"/>
            <a:ext cx="1070694" cy="540471"/>
          </a:xfrm>
          <a:prstGeom prst="rect">
            <a:avLst/>
          </a:prstGeom>
          <a:solidFill>
            <a:srgbClr val="F05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0D7285B-9CAB-41E4-8E90-3CE8462A6A84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9460992" y="3144002"/>
            <a:ext cx="1164805" cy="459553"/>
          </a:xfrm>
          <a:prstGeom prst="bentConnector3">
            <a:avLst>
              <a:gd name="adj1" fmla="val 50000"/>
            </a:avLst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1A5A00-F6FA-4AEA-8656-2021D16FE640}"/>
              </a:ext>
            </a:extLst>
          </p:cNvPr>
          <p:cNvSpPr txBox="1"/>
          <p:nvPr/>
        </p:nvSpPr>
        <p:spPr>
          <a:xfrm>
            <a:off x="10823425" y="296369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PWA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06" name="Google Shape;506;p72">
            <a:extLst>
              <a:ext uri="{FF2B5EF4-FFF2-40B4-BE49-F238E27FC236}">
                <a16:creationId xmlns:a16="http://schemas.microsoft.com/office/drawing/2014/main" id="{F600FE4C-AD84-4A60-8658-E987EBFA64E2}"/>
              </a:ext>
            </a:extLst>
          </p:cNvPr>
          <p:cNvSpPr/>
          <p:nvPr/>
        </p:nvSpPr>
        <p:spPr>
          <a:xfrm>
            <a:off x="8165398" y="1213067"/>
            <a:ext cx="2079933" cy="3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Storage and Warehousing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lang="en-US" sz="1175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Hub</a:t>
            </a:r>
            <a:endParaRPr kumimoji="0" sz="1175" b="1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4" name="Google Shape;506;p72">
            <a:extLst>
              <a:ext uri="{FF2B5EF4-FFF2-40B4-BE49-F238E27FC236}">
                <a16:creationId xmlns:a16="http://schemas.microsoft.com/office/drawing/2014/main" id="{36C0B5FF-4E6D-432A-B62E-31CEB03B7957}"/>
              </a:ext>
            </a:extLst>
          </p:cNvPr>
          <p:cNvSpPr/>
          <p:nvPr/>
        </p:nvSpPr>
        <p:spPr>
          <a:xfrm>
            <a:off x="10168679" y="1203195"/>
            <a:ext cx="2079933" cy="35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Data Interfacing</a:t>
            </a:r>
            <a:endParaRPr kumimoji="0" sz="1175" b="1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8" name="Google Shape;556;p74">
            <a:extLst>
              <a:ext uri="{FF2B5EF4-FFF2-40B4-BE49-F238E27FC236}">
                <a16:creationId xmlns:a16="http://schemas.microsoft.com/office/drawing/2014/main" id="{62055898-AE4A-4DF4-8562-F3C3F4BC92F7}"/>
              </a:ext>
            </a:extLst>
          </p:cNvPr>
          <p:cNvSpPr/>
          <p:nvPr/>
        </p:nvSpPr>
        <p:spPr>
          <a:xfrm>
            <a:off x="2220099" y="2910534"/>
            <a:ext cx="1637342" cy="13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Push Real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Time Events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9" name="Google Shape;556;p74">
            <a:extLst>
              <a:ext uri="{FF2B5EF4-FFF2-40B4-BE49-F238E27FC236}">
                <a16:creationId xmlns:a16="http://schemas.microsoft.com/office/drawing/2014/main" id="{25A02CB9-8F1B-41FA-A376-D644FEF8640E}"/>
              </a:ext>
            </a:extLst>
          </p:cNvPr>
          <p:cNvSpPr/>
          <p:nvPr/>
        </p:nvSpPr>
        <p:spPr>
          <a:xfrm>
            <a:off x="7164780" y="2893610"/>
            <a:ext cx="1211954" cy="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Processed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lang="en-US" sz="1000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Stream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0" name="Google Shape;556;p74">
            <a:extLst>
              <a:ext uri="{FF2B5EF4-FFF2-40B4-BE49-F238E27FC236}">
                <a16:creationId xmlns:a16="http://schemas.microsoft.com/office/drawing/2014/main" id="{50CED46B-53B2-4311-B217-89B8711D8D69}"/>
              </a:ext>
            </a:extLst>
          </p:cNvPr>
          <p:cNvSpPr/>
          <p:nvPr/>
        </p:nvSpPr>
        <p:spPr>
          <a:xfrm>
            <a:off x="9804503" y="3607041"/>
            <a:ext cx="1211954" cy="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Real Time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Quattrocento Sans"/>
              <a:buNone/>
              <a:tabLst/>
              <a:defRPr/>
            </a:pPr>
            <a:r>
              <a:rPr lang="en-US" sz="1200" b="1" kern="0" dirty="0">
                <a:solidFill>
                  <a:srgbClr val="50505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Notifications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ED3F5-6570-4263-A733-6F5BDC2AB26B}"/>
              </a:ext>
            </a:extLst>
          </p:cNvPr>
          <p:cNvSpPr/>
          <p:nvPr/>
        </p:nvSpPr>
        <p:spPr>
          <a:xfrm>
            <a:off x="793538" y="5328921"/>
            <a:ext cx="1039880" cy="524916"/>
          </a:xfrm>
          <a:prstGeom prst="rect">
            <a:avLst/>
          </a:prstGeom>
          <a:solidFill>
            <a:srgbClr val="F05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CAC3FE-E989-4F2B-87E3-1DFED8A11FE1}"/>
              </a:ext>
            </a:extLst>
          </p:cNvPr>
          <p:cNvSpPr/>
          <p:nvPr/>
        </p:nvSpPr>
        <p:spPr>
          <a:xfrm>
            <a:off x="802262" y="6100909"/>
            <a:ext cx="1039880" cy="524916"/>
          </a:xfrm>
          <a:prstGeom prst="rect">
            <a:avLst/>
          </a:prstGeom>
          <a:solidFill>
            <a:srgbClr val="F05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9E5101-5215-4016-B101-426B3F831CD5}"/>
              </a:ext>
            </a:extLst>
          </p:cNvPr>
          <p:cNvSpPr txBox="1"/>
          <p:nvPr/>
        </p:nvSpPr>
        <p:spPr>
          <a:xfrm>
            <a:off x="925978" y="3144001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PWA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65" name="Google Shape;554;p74">
            <a:extLst>
              <a:ext uri="{FF2B5EF4-FFF2-40B4-BE49-F238E27FC236}">
                <a16:creationId xmlns:a16="http://schemas.microsoft.com/office/drawing/2014/main" id="{5AF4A7EB-FC27-4F21-A2A9-DCCF76988DE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501823" y="3320502"/>
            <a:ext cx="1804364" cy="465130"/>
          </a:xfrm>
          <a:prstGeom prst="bentConnector3">
            <a:avLst>
              <a:gd name="adj1" fmla="val 50000"/>
            </a:avLst>
          </a:prstGeom>
          <a:noFill/>
          <a:ln w="28425" cap="flat" cmpd="sng">
            <a:solidFill>
              <a:srgbClr val="D83B0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69" name="Shape 1586">
            <a:extLst>
              <a:ext uri="{FF2B5EF4-FFF2-40B4-BE49-F238E27FC236}">
                <a16:creationId xmlns:a16="http://schemas.microsoft.com/office/drawing/2014/main" id="{9C09EA42-BE36-4835-987E-CE660162F7B3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8937315" y="4871426"/>
            <a:ext cx="796400" cy="7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1587">
            <a:extLst>
              <a:ext uri="{FF2B5EF4-FFF2-40B4-BE49-F238E27FC236}">
                <a16:creationId xmlns:a16="http://schemas.microsoft.com/office/drawing/2014/main" id="{7B0E2D8F-7C57-4D79-8331-A4CB924B9A72}"/>
              </a:ext>
            </a:extLst>
          </p:cNvPr>
          <p:cNvSpPr txBox="1"/>
          <p:nvPr/>
        </p:nvSpPr>
        <p:spPr>
          <a:xfrm>
            <a:off x="8553780" y="5656370"/>
            <a:ext cx="1576746" cy="28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t" anchorCtr="0">
            <a:noAutofit/>
          </a:bodyPr>
          <a:lstStyle/>
          <a:p>
            <a:pPr algn="ctr">
              <a:buClr>
                <a:srgbClr val="000000"/>
              </a:buClr>
              <a:buSzPts val="1224"/>
            </a:pPr>
            <a:r>
              <a:rPr lang="en-IN" sz="1200" b="1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SQL Data Warehouse</a:t>
            </a:r>
            <a:endParaRPr sz="137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89527D-776F-4435-A06C-1F1A82688528}"/>
              </a:ext>
            </a:extLst>
          </p:cNvPr>
          <p:cNvCxnSpPr>
            <a:cxnSpLocks/>
          </p:cNvCxnSpPr>
          <p:nvPr/>
        </p:nvCxnSpPr>
        <p:spPr>
          <a:xfrm>
            <a:off x="1833417" y="5576097"/>
            <a:ext cx="8512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B4CBCA-FCE8-40CA-BD54-7DE125C9E410}"/>
              </a:ext>
            </a:extLst>
          </p:cNvPr>
          <p:cNvCxnSpPr>
            <a:cxnSpLocks/>
          </p:cNvCxnSpPr>
          <p:nvPr/>
        </p:nvCxnSpPr>
        <p:spPr>
          <a:xfrm>
            <a:off x="1840002" y="6351334"/>
            <a:ext cx="8512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A3CF8E-EBEB-4DB3-8EDA-CB8B6E624B71}"/>
              </a:ext>
            </a:extLst>
          </p:cNvPr>
          <p:cNvCxnSpPr>
            <a:cxnSpLocks/>
          </p:cNvCxnSpPr>
          <p:nvPr/>
        </p:nvCxnSpPr>
        <p:spPr>
          <a:xfrm>
            <a:off x="2684652" y="5576097"/>
            <a:ext cx="6585" cy="775237"/>
          </a:xfrm>
          <a:prstGeom prst="line">
            <a:avLst/>
          </a:prstGeom>
          <a:ln w="28575">
            <a:solidFill>
              <a:srgbClr val="D83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87E96F-BCFE-4EEF-8AC3-2FCEBA27BC92}"/>
              </a:ext>
            </a:extLst>
          </p:cNvPr>
          <p:cNvCxnSpPr>
            <a:cxnSpLocks/>
          </p:cNvCxnSpPr>
          <p:nvPr/>
        </p:nvCxnSpPr>
        <p:spPr>
          <a:xfrm>
            <a:off x="2691237" y="5960711"/>
            <a:ext cx="1010940" cy="0"/>
          </a:xfrm>
          <a:prstGeom prst="straightConnector1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1595">
            <a:extLst>
              <a:ext uri="{FF2B5EF4-FFF2-40B4-BE49-F238E27FC236}">
                <a16:creationId xmlns:a16="http://schemas.microsoft.com/office/drawing/2014/main" id="{3F0572CA-1687-43D4-B1C5-C9BA98F666DB}"/>
              </a:ext>
            </a:extLst>
          </p:cNvPr>
          <p:cNvSpPr/>
          <p:nvPr/>
        </p:nvSpPr>
        <p:spPr>
          <a:xfrm>
            <a:off x="3397948" y="6157567"/>
            <a:ext cx="158713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5751" tIns="140459" rIns="175751" bIns="14045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8"/>
              <a:buFontTx/>
              <a:buNone/>
              <a:tabLst/>
              <a:defRPr/>
            </a:pPr>
            <a:r>
              <a:rPr kumimoji="0" lang="en-IN" sz="105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Azure Data Factory</a:t>
            </a:r>
            <a:endParaRPr kumimoji="0" sz="105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90" name="Google Shape;488;p72" descr="pbi_ipad_iphonedevices.png">
            <a:extLst>
              <a:ext uri="{FF2B5EF4-FFF2-40B4-BE49-F238E27FC236}">
                <a16:creationId xmlns:a16="http://schemas.microsoft.com/office/drawing/2014/main" id="{CCF96D46-0DF0-44BE-9353-E156C78F6637}"/>
              </a:ext>
            </a:extLst>
          </p:cNvPr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0602668" y="4875179"/>
            <a:ext cx="1298161" cy="8135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496;p72">
            <a:extLst>
              <a:ext uri="{FF2B5EF4-FFF2-40B4-BE49-F238E27FC236}">
                <a16:creationId xmlns:a16="http://schemas.microsoft.com/office/drawing/2014/main" id="{2B58675C-7DCC-49A5-A4FD-FE3E60E12440}"/>
              </a:ext>
            </a:extLst>
          </p:cNvPr>
          <p:cNvSpPr/>
          <p:nvPr/>
        </p:nvSpPr>
        <p:spPr>
          <a:xfrm>
            <a:off x="10543572" y="5653055"/>
            <a:ext cx="1497625" cy="17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1" tIns="45628" rIns="91281" bIns="45628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FontTx/>
              <a:buNone/>
              <a:tabLst/>
              <a:defRPr/>
            </a:pPr>
            <a:r>
              <a:rPr kumimoji="0" lang="en-US" sz="1175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Power BI Dashboards</a:t>
            </a:r>
            <a:endParaRPr kumimoji="0" sz="1175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DA7F28-6BD3-4084-BD4B-854E0F58E1EA}"/>
              </a:ext>
            </a:extLst>
          </p:cNvPr>
          <p:cNvCxnSpPr>
            <a:cxnSpLocks/>
          </p:cNvCxnSpPr>
          <p:nvPr/>
        </p:nvCxnSpPr>
        <p:spPr>
          <a:xfrm>
            <a:off x="9804736" y="5335872"/>
            <a:ext cx="797932" cy="0"/>
          </a:xfrm>
          <a:prstGeom prst="straightConnector1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DDAF2D0-F9E7-4F2C-AA3E-ACC07EF70FDB}"/>
              </a:ext>
            </a:extLst>
          </p:cNvPr>
          <p:cNvSpPr txBox="1"/>
          <p:nvPr/>
        </p:nvSpPr>
        <p:spPr>
          <a:xfrm>
            <a:off x="961261" y="5425381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BE6F65-7F84-4AB8-8A84-E2C4040A3BC5}"/>
              </a:ext>
            </a:extLst>
          </p:cNvPr>
          <p:cNvSpPr txBox="1"/>
          <p:nvPr/>
        </p:nvSpPr>
        <p:spPr>
          <a:xfrm>
            <a:off x="959834" y="6096228"/>
            <a:ext cx="129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Batch 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Source</a:t>
            </a:r>
            <a:endParaRPr lang="x-none" sz="14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3856FD-208F-4FB9-89BE-DD3E007856F0}"/>
              </a:ext>
            </a:extLst>
          </p:cNvPr>
          <p:cNvCxnSpPr>
            <a:cxnSpLocks/>
          </p:cNvCxnSpPr>
          <p:nvPr/>
        </p:nvCxnSpPr>
        <p:spPr>
          <a:xfrm>
            <a:off x="4572136" y="6096228"/>
            <a:ext cx="1734051" cy="0"/>
          </a:xfrm>
          <a:prstGeom prst="line">
            <a:avLst/>
          </a:prstGeom>
          <a:ln w="28575">
            <a:solidFill>
              <a:srgbClr val="D83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5AA661-9E55-4CFA-AD28-39BBC317EE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8" y="5411958"/>
            <a:ext cx="942858" cy="825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56F0F1-B3A2-4FA1-971E-C3FBEE59F5FD}"/>
              </a:ext>
            </a:extLst>
          </p:cNvPr>
          <p:cNvSpPr txBox="1"/>
          <p:nvPr/>
        </p:nvSpPr>
        <p:spPr>
          <a:xfrm>
            <a:off x="6096000" y="6203110"/>
            <a:ext cx="198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Azure Machine Learning Services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041DAD-F320-4071-AC8D-F03A99D16E4F}"/>
              </a:ext>
            </a:extLst>
          </p:cNvPr>
          <p:cNvCxnSpPr>
            <a:cxnSpLocks/>
          </p:cNvCxnSpPr>
          <p:nvPr/>
        </p:nvCxnSpPr>
        <p:spPr>
          <a:xfrm>
            <a:off x="6096000" y="6102373"/>
            <a:ext cx="213949" cy="0"/>
          </a:xfrm>
          <a:prstGeom prst="straightConnector1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627940-2A85-4C43-ABC8-C3DC0DE532C2}"/>
              </a:ext>
            </a:extLst>
          </p:cNvPr>
          <p:cNvCxnSpPr>
            <a:cxnSpLocks/>
          </p:cNvCxnSpPr>
          <p:nvPr/>
        </p:nvCxnSpPr>
        <p:spPr>
          <a:xfrm>
            <a:off x="7428382" y="6122427"/>
            <a:ext cx="2043069" cy="35140"/>
          </a:xfrm>
          <a:prstGeom prst="line">
            <a:avLst/>
          </a:prstGeom>
          <a:ln w="28575">
            <a:solidFill>
              <a:srgbClr val="D83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DECB81-6D73-4EB7-9FFA-0D452C3E71F9}"/>
              </a:ext>
            </a:extLst>
          </p:cNvPr>
          <p:cNvCxnSpPr>
            <a:cxnSpLocks/>
          </p:cNvCxnSpPr>
          <p:nvPr/>
        </p:nvCxnSpPr>
        <p:spPr>
          <a:xfrm flipV="1">
            <a:off x="9471451" y="5824638"/>
            <a:ext cx="9227" cy="327430"/>
          </a:xfrm>
          <a:prstGeom prst="straightConnector1">
            <a:avLst/>
          </a:prstGeom>
          <a:ln w="28575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ily-consum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ile-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`data-monito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1FC3C-3CA3-4419-89E3-829CD162B5C8}"/>
              </a:ext>
            </a:extLst>
          </p:cNvPr>
          <p:cNvSpPr/>
          <p:nvPr/>
        </p:nvSpPr>
        <p:spPr>
          <a:xfrm>
            <a:off x="701738" y="396413"/>
            <a:ext cx="4586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8E0C71-471C-414F-A179-F49241610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25264"/>
              </p:ext>
            </p:extLst>
          </p:nvPr>
        </p:nvGraphicFramePr>
        <p:xfrm>
          <a:off x="1763398" y="248332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01405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82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4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0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13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776EB-AF99-4BC1-990A-928DD6DC6348}"/>
              </a:ext>
            </a:extLst>
          </p:cNvPr>
          <p:cNvSpPr txBox="1"/>
          <p:nvPr/>
        </p:nvSpPr>
        <p:spPr>
          <a:xfrm>
            <a:off x="1033670" y="28405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1BFCB-64C2-47C2-895F-F50D9513560C}"/>
              </a:ext>
            </a:extLst>
          </p:cNvPr>
          <p:cNvSpPr txBox="1"/>
          <p:nvPr/>
        </p:nvSpPr>
        <p:spPr>
          <a:xfrm>
            <a:off x="44209" y="3226517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ccms networked</a:t>
            </a:r>
          </a:p>
        </p:txBody>
      </p:sp>
    </p:spTree>
    <p:extLst>
      <p:ext uri="{BB962C8B-B14F-4D97-AF65-F5344CB8AC3E}">
        <p14:creationId xmlns:p14="http://schemas.microsoft.com/office/powerpoint/2010/main" val="60558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78159" y="4690133"/>
            <a:ext cx="1975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Team SudoHack</a:t>
            </a:r>
          </a:p>
          <a:p>
            <a:endParaRPr lang="en-US" dirty="0"/>
          </a:p>
          <a:p>
            <a:r>
              <a:rPr lang="en-US" b="1" dirty="0"/>
              <a:t> - Gulshan Sharma </a:t>
            </a:r>
          </a:p>
          <a:p>
            <a:r>
              <a:rPr lang="en-US" b="1" dirty="0"/>
              <a:t> - Bharat Singh </a:t>
            </a:r>
          </a:p>
          <a:p>
            <a:r>
              <a:rPr lang="en-US" b="1" dirty="0"/>
              <a:t> - Ravi Choudhary</a:t>
            </a:r>
          </a:p>
          <a:p>
            <a:r>
              <a:rPr lang="en-US" b="1" dirty="0"/>
              <a:t> - Digvijay Kumar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C45C5-2277-4592-A5F5-8DACF74774E4}"/>
              </a:ext>
            </a:extLst>
          </p:cNvPr>
          <p:cNvSpPr/>
          <p:nvPr/>
        </p:nvSpPr>
        <p:spPr>
          <a:xfrm>
            <a:off x="3246847" y="1383037"/>
            <a:ext cx="61489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558</TotalTime>
  <Words>90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Quattrocento Sans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Maulik Agarwal</dc:creator>
  <cp:lastModifiedBy>Bharat Purohit</cp:lastModifiedBy>
  <cp:revision>63</cp:revision>
  <dcterms:created xsi:type="dcterms:W3CDTF">2019-03-30T06:33:36Z</dcterms:created>
  <dcterms:modified xsi:type="dcterms:W3CDTF">2019-06-09T05:25:30Z</dcterms:modified>
</cp:coreProperties>
</file>