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5" r:id="rId8"/>
    <p:sldId id="264" r:id="rId9"/>
    <p:sldId id="263" r:id="rId10"/>
    <p:sldId id="262" r:id="rId11"/>
    <p:sldId id="261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2B443-7188-47F4-B306-82879A1F7BEA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70A2A-F63F-4B43-BE6F-799F967E03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92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7EE5-56C4-0D29-BC2D-3E1A82C44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270D1-608A-7C9C-2544-BE14A9D9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6388-4F5D-DB82-E92E-36C7C5A8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B265-BCD0-965C-1208-9200C501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6C49-21F7-909A-B81D-D3D561AE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40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4D35-0817-C58D-8014-A162347E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C9A59-FDC3-FE1A-79D7-432DFF627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B825-0A57-8484-F868-70A2F774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F091-76C5-9F31-DEB3-7CFCB087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DC94-90CD-D9F1-5BF9-1AE5CEA3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40CC1-E173-252E-7865-5F7112757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B0DB1-A69A-583C-A79D-FF8EC2120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2B2F-29E8-C57E-3207-93D16FD6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5761-A2D4-B5D8-BB10-5ED2EF5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05EB-8215-9340-8374-4EA405D2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6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F5CE-7AA2-1959-B70A-9FEC7E3B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3B2E-7C92-C0D6-87E3-28B13952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CC71-18BD-B380-D5DF-4AE9CDCF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E069-20BF-5D97-9A3A-38DCFF1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D48-A7DF-FD49-2808-757434F1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6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0934-F45B-3938-4CF4-0DD8A61B8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9ADE5-FEB8-75DF-5F1A-E9D66ACD7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E318-021E-860A-E8F7-00F925D9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C8E4-7F95-F2A0-3596-FC4BEDDD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2019F-41A9-971A-A7F7-C9817CFB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1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5022-0A0B-29A4-BCBD-9830162A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62F6-B0C8-4E34-2760-268B8BB28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9715-AA6E-9D3B-A3E6-95E4A66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7D4BB-F870-BB68-9BF0-445EE9C4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EB23F-EAF9-FEB4-9A3C-8D65FB7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837A8-5B0D-5C63-D45E-CACD3AE7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3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E99-415E-FEE2-FA32-1032233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2ED7D-0121-21DC-6234-91DB7BBE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558B-465A-4ACF-97BD-E1D184F64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8D390-5A5B-578F-A52E-97DB2012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D6C27-FF5E-0BC8-01D4-AE0BACAA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42068-6C3C-8370-4B15-0AE5C333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B8AE3-EF1D-382F-EEAE-988B4490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66886-B5B5-B1F2-1533-32E35445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16A0-BE8D-5C23-2C6A-652DBAE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44A10-61DE-A141-3795-F975398D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E5D8D-7F01-61E3-832C-294E90F4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03A91-1652-791F-4083-B1431A37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37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7038D-2AD8-E237-40C7-3164C701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97147-8E08-2899-6700-2CCA5A9A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BA12-B6C0-6DCE-F0DF-625ADDC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61D-6904-A4B2-4118-A9674C26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1364-85DE-A7BC-0430-6029278A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75828-2E0E-BD21-8E92-B4958023D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C1A39-56EE-4BBB-0CC6-E8FD0A21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EFF2-D3E9-B540-AACC-12E2A42D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386E-2AB9-B72F-ADDB-3B897E4D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3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89A9-4DD6-F1D8-A3AF-39CC1557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AABC5-683D-86AB-5EC5-1FEE7F380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A51F-C0AF-06FF-BAD8-1CCC9D38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DFF6-544C-CDEF-CF70-DCBB4D11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C9DA3-B7C5-28F4-A49D-6D1CAB27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E49A-DD6A-8D49-21A2-EC8E1BFF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8F8A5-22F4-028C-2EC8-FA5E42BF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E496-E3BE-15F0-F1E1-E44226C4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5BEB-B4A7-831F-8974-E970F6C5B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5487-C620-44B0-A4F3-75230F6E29CF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EFD1-2E9A-8758-16BB-7039EFA3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75F8-B18D-0B86-B443-E044879F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57D90-0FA1-4279-AB0A-CFF3FD26F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5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70C756-21F4-43DB-69B8-8AFFC3CA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9852"/>
            <a:ext cx="12192000" cy="5288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F1A53-7A65-71B7-B74B-8F36E01833F1}"/>
              </a:ext>
            </a:extLst>
          </p:cNvPr>
          <p:cNvSpPr txBox="1"/>
          <p:nvPr/>
        </p:nvSpPr>
        <p:spPr>
          <a:xfrm>
            <a:off x="417250" y="372862"/>
            <a:ext cx="11407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Steve's Car Showroom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1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DC45D-8B26-073C-B560-07255EB6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317EC-DD33-47E6-261A-42C82239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3CADE3-5BDB-4098-3D88-1D3947B6B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187"/>
            <a:ext cx="12192000" cy="58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5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CB61A-571D-BC3F-CF85-5E7020D4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030D1-A9F7-A561-54EC-571C8828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36EFC-7377-0156-637A-35E189DF0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5" y="1011219"/>
            <a:ext cx="11940989" cy="54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6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CAB19-8AF1-992F-35CC-68D96747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5138A-D796-02A0-147C-C8D1FD491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7F255E-6C02-DD89-0FFD-0F126C653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" y="796066"/>
            <a:ext cx="12041393" cy="59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D299F-18FB-35E7-545D-5FC20FD6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B07F4-C75F-FEFA-613D-6BB2A866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E28DB3-DA2C-EB55-8FE1-AB60E3F58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578"/>
            <a:ext cx="12102352" cy="52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0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25A46-6B22-4A99-F86F-234C1D48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749300"/>
            <a:ext cx="10684954" cy="610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0798A3-0FCB-A3E7-B0C3-2CE6909BB828}"/>
              </a:ext>
            </a:extLst>
          </p:cNvPr>
          <p:cNvSpPr txBox="1"/>
          <p:nvPr/>
        </p:nvSpPr>
        <p:spPr>
          <a:xfrm>
            <a:off x="372862" y="355107"/>
            <a:ext cx="2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31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69FDB-68FD-4AA6-896B-36AEB5A25735}"/>
              </a:ext>
            </a:extLst>
          </p:cNvPr>
          <p:cNvSpPr txBox="1"/>
          <p:nvPr/>
        </p:nvSpPr>
        <p:spPr>
          <a:xfrm>
            <a:off x="346230" y="417250"/>
            <a:ext cx="231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cap="all" dirty="0">
                <a:solidFill>
                  <a:srgbClr val="000000"/>
                </a:solidFill>
                <a:effectLst/>
              </a:rPr>
              <a:t>QUESTIONS:-</a:t>
            </a:r>
            <a:endParaRPr lang="en-IN" b="1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E35A2-2DD0-6FFE-E286-242583E82596}"/>
              </a:ext>
            </a:extLst>
          </p:cNvPr>
          <p:cNvSpPr txBox="1"/>
          <p:nvPr/>
        </p:nvSpPr>
        <p:spPr>
          <a:xfrm>
            <a:off x="346230" y="1242874"/>
            <a:ext cx="11185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1. What are the details of all cars purchased in the year 2022?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2. What is the total number of cars sold by each salesperson?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3. What is the total revenue generated by each salesperson?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4. What are the details of the cars sold by each salesperson?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5. What is the total revenue generated by each car type?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6. What are the details of the cars sold in the year 2021 by salesperson 'Emily Wong'?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7. What is the total revenue generated by the sales of hatchback cars?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8. What is the total revenue generated by the sales of SUV cars in the year 2022?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9. What is the name and city of the salesperson who sold the most number of cars in the year 2023?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avenir-lt-w01_35-light1475496"/>
              </a:rPr>
              <a:t>10. What is the name and age of the salesperson who generated the highest revenue in the year 2022?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B04FB-A2E3-7D7D-5B7C-C589A08F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brightnessContrast bright="21000" contrast="-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940" cy="68580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A9359-5A63-03ED-AC02-E6CD7A00E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5838"/>
            <a:ext cx="12073630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EBAD5-80F0-80C6-DAA2-820DF34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7F038-4D54-38A5-0E90-1C7508DC2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549"/>
            <a:ext cx="12192000" cy="49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4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4B203-8984-14FF-96B7-94E6A4806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B749C0-F614-38AE-E3FE-789433E7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61E2AD-A18A-24F1-2ABF-CF05356B4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" y="1204856"/>
            <a:ext cx="12073666" cy="51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8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A9635D-8856-533D-B338-5FF175F7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E967C-3251-F15E-34E2-B12C9B4C9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02D40D-6B8D-0E85-2502-101E64CD3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3E601-6546-C2BF-7712-C8BA23CC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91E5B-55D6-2E40-943F-F9168067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E6B218-CEDE-09C7-25A3-2E20E2473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891"/>
            <a:ext cx="12192000" cy="56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8C9C0-2FC1-6C1E-5F53-5B6D7560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DBB87-0534-9186-BED7-F49EAE9B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 contras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29"/>
            <a:ext cx="12192000" cy="6885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AF3762-00B8-F6AD-35F9-CFCCEC777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1220"/>
            <a:ext cx="12192000" cy="56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181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avenir-lt-w01_35-light1475496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Gulshan Rajbhar</dc:creator>
  <cp:lastModifiedBy>Gulshan Rajbhar</cp:lastModifiedBy>
  <cp:revision>5</cp:revision>
  <dcterms:created xsi:type="dcterms:W3CDTF">2024-02-24T08:38:24Z</dcterms:created>
  <dcterms:modified xsi:type="dcterms:W3CDTF">2024-02-24T12:41:37Z</dcterms:modified>
</cp:coreProperties>
</file>