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3" r:id="rId8"/>
    <p:sldId id="262" r:id="rId9"/>
    <p:sldId id="261" r:id="rId10"/>
    <p:sldId id="260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1760-527F-6A7E-CD81-A14FBB830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54738-C89A-2AC4-CA06-0101D67EA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5B71-D7FF-FAB7-80FD-C73C84B9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1277-7E38-447F-B15C-E55894D6C0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3637E-3137-3872-7893-318AD53A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7351-991F-97E4-D346-E639E408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9511-04AD-4F25-9511-733587F7B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82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FB2A-DCF1-683F-2CAD-3ADF3E4A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9C48C-1400-8235-8D60-A6EBC84E4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A2410-DFAD-D423-3ACC-35951FD6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1277-7E38-447F-B15C-E55894D6C0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25EBB-6765-FEE2-3BD0-ACD83982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D864-6CD9-A3B1-0B7E-9CF61AE8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9511-04AD-4F25-9511-733587F7B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2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9084B-4878-DC6B-4CD5-BEBD087B9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5F6A8-B257-4E5C-0B4E-6E14CA309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79B59-607D-2AD3-6588-17CF677E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1277-7E38-447F-B15C-E55894D6C0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F71EC-9659-FEC5-6D5A-DDB2E8F9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0CF84-F2AB-0E58-E022-0BD16D28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9511-04AD-4F25-9511-733587F7B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8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0B74-ABAB-190B-9827-08A815FD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A27A4-CB88-8C58-2BD7-07AA38EA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64DE-C540-1A6E-2C89-B285D5D0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1277-7E38-447F-B15C-E55894D6C0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8B64C-5947-7986-DB0F-511BAE12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91AF-AB0F-E69D-F992-0653A7AD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9511-04AD-4F25-9511-733587F7B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922F-4165-C22A-7575-FF0519DE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B0AA5-F3B3-65C3-0589-30F828C28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B10F-108E-BF4E-66C2-43BA83BB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1277-7E38-447F-B15C-E55894D6C0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371ED-30C9-F468-7F14-973569E5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A3E44-1465-90D4-4A70-3A8CF51C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9511-04AD-4F25-9511-733587F7B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20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6E04-AD70-4C60-37E8-09045D90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7D5E-7790-28F8-DE5D-6ADC890AE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44446-1CD2-19DB-9A9C-639C1EDFE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D09F1-1B19-819A-DB7A-C9FF95D5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1277-7E38-447F-B15C-E55894D6C0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E6B68-0681-8037-C6D6-65F620E1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DFCF4-F8F3-C004-15A2-AFD0DFE2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9511-04AD-4F25-9511-733587F7B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85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A2FB-A007-7ABC-CA36-09428F70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93491-5E83-E313-C675-88D1E5C3A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6A8BD-674C-608E-3561-E4AE465AB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EA0F9-263B-9A38-5562-A900106FB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DE339-EC65-DB28-2335-1860AD724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92791-E227-E05A-BF22-1EE9B95A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1277-7E38-447F-B15C-E55894D6C0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934F5-9CD0-C712-FE86-EFFE74D9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1AB6D-9C85-5EF4-2286-4F8FF849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9511-04AD-4F25-9511-733587F7B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80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3C61-7409-FFA4-8704-4CE9E35B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5D14D-58C3-0E91-E3FE-B05ABECF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1277-7E38-447F-B15C-E55894D6C0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C5850-4093-09A3-3C5D-498BC48A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06B6B-4BC9-232B-2F58-F7D9478A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9511-04AD-4F25-9511-733587F7B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11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9A76C-F768-40E7-2721-366F8C58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1277-7E38-447F-B15C-E55894D6C0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C34A6-C022-0329-4F13-27E72AAE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88C73-5655-E6A5-6277-E67DF1AB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9511-04AD-4F25-9511-733587F7B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0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86F0-182E-40FB-3E08-7B379978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F0B9-C849-3EC2-B133-6B698F3D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01D46-3AB6-258B-E9C5-C105E1D72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D79C6-A5E7-67C9-D152-9FCBC8E1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1277-7E38-447F-B15C-E55894D6C0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C9095-59C5-721B-CC1F-66380BE4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278DA-4CA9-E921-D8A1-11104B27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9511-04AD-4F25-9511-733587F7B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2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C211-7D62-DDB7-9F13-6607D5B0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B2328-D8FC-48E1-A58C-35DFDD228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9FC99-DB69-C730-EE4D-2729C82DA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4E1EC-21E8-B2DF-87D6-3D34668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1277-7E38-447F-B15C-E55894D6C0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7E8AC-060C-EC3F-D065-225980C2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F208A-8D10-55BD-B92D-5C8799C2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29511-04AD-4F25-9511-733587F7B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79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43B53-CFE8-EABC-AAEA-3AE78E97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99471-0529-9941-8E50-98602B81B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9A616-3D5E-FC89-9980-DA2BF7DF3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01277-7E38-447F-B15C-E55894D6C072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2BE79-1E93-11B6-AF64-285165C9A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4A39-E1C3-232B-C11F-F876FA1F6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29511-04AD-4F25-9511-733587F7B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42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821E76-3A93-D013-23F7-60B8D124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4" y="905522"/>
            <a:ext cx="11993731" cy="5820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F2ECA-32A3-1B7D-6F59-27745D7A94DF}"/>
              </a:ext>
            </a:extLst>
          </p:cNvPr>
          <p:cNvSpPr txBox="1"/>
          <p:nvPr/>
        </p:nvSpPr>
        <p:spPr>
          <a:xfrm>
            <a:off x="177553" y="266330"/>
            <a:ext cx="1179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0" i="0" dirty="0">
                <a:solidFill>
                  <a:srgbClr val="0000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Esports Tournament</a:t>
            </a:r>
            <a:endParaRPr lang="en-IN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41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790BE-C631-4927-57F0-99BEF58E6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F0D6F1-18F6-3A59-173E-BCFF1F51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5" y="301841"/>
            <a:ext cx="11611991" cy="62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2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F5D28-0C4A-7837-621C-6B9A84A07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D3F4A1-1F43-8A2E-9744-D401A5B72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" y="204186"/>
            <a:ext cx="11780668" cy="64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8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5BC6E-84D4-1150-A134-24552C8EA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A5B956-D95A-CB64-8F56-9745CB90E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" y="195310"/>
            <a:ext cx="11949344" cy="614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3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3F295F-2777-727A-7E20-FA18DF11E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659"/>
            <a:ext cx="12192000" cy="594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1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175366-12DF-EF0F-A445-E24C03791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99"/>
            <a:ext cx="12192000" cy="610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4DE6-35F8-B977-F39D-8F69DB429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B1E8A-833F-D987-CC64-B2B2BE977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159798"/>
            <a:ext cx="11904956" cy="63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1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F84F8-52F3-9E89-9E3C-4AEB84481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AD1958-954C-9B80-DE96-6DBDA8E3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3" y="186431"/>
            <a:ext cx="11931589" cy="62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8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9C4C5-2B55-D6C1-D8BE-AC5833167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E0ABD2-13AE-A7C8-67CC-AFD42DD23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8" y="213064"/>
            <a:ext cx="11647503" cy="66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2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C673-5C1F-9D88-5ED9-526F119E8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1DBCE3-BF7C-85E0-A0EF-FC653D7EB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328475"/>
            <a:ext cx="11487704" cy="63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2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CD7F7-1C03-D3E4-14E6-10FA6D344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0F8938-A054-CC58-1FE6-8D3708457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19" y="150920"/>
            <a:ext cx="11629748" cy="633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3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1A0D8-63BA-4F42-5818-24A286C37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3818AA-D76A-74E6-FB71-A7E022DED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5" y="301841"/>
            <a:ext cx="11805026" cy="60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2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Gulshan Rajbhar</dc:creator>
  <cp:lastModifiedBy>Gulshan Rajbhar</cp:lastModifiedBy>
  <cp:revision>3</cp:revision>
  <dcterms:created xsi:type="dcterms:W3CDTF">2024-02-25T12:12:10Z</dcterms:created>
  <dcterms:modified xsi:type="dcterms:W3CDTF">2024-02-25T12:30:05Z</dcterms:modified>
</cp:coreProperties>
</file>