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C1D99-6FBE-902F-06ED-3DB5A9BD4AAD}" v="320" dt="2020-09-22T12:33:48.670"/>
    <p1510:client id="{B1ABB6FE-89CE-4493-A45D-BC3202D78044}" v="94" dt="2020-09-22T11:44:28.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aragavan, Gulshan" userId="S::gulshan.veeraaragavan@capgemini.com::30cde45b-6147-4ad1-b906-cdb6f7a70a67" providerId="AD" clId="Web-{B1ABB6FE-89CE-4493-A45D-BC3202D78044}"/>
    <pc:docChg chg="addSld delSld modSld addMainMaster delMainMaster">
      <pc:chgData name="Veeraaragavan, Gulshan" userId="S::gulshan.veeraaragavan@capgemini.com::30cde45b-6147-4ad1-b906-cdb6f7a70a67" providerId="AD" clId="Web-{B1ABB6FE-89CE-4493-A45D-BC3202D78044}" dt="2020-09-22T11:44:28.795" v="110"/>
      <pc:docMkLst>
        <pc:docMk/>
      </pc:docMkLst>
      <pc:sldChg chg="del">
        <pc:chgData name="Veeraaragavan, Gulshan" userId="S::gulshan.veeraaragavan@capgemini.com::30cde45b-6147-4ad1-b906-cdb6f7a70a67" providerId="AD" clId="Web-{B1ABB6FE-89CE-4493-A45D-BC3202D78044}" dt="2020-09-22T11:34:47.123" v="1"/>
        <pc:sldMkLst>
          <pc:docMk/>
          <pc:sldMk cId="109857222" sldId="256"/>
        </pc:sldMkLst>
      </pc:sldChg>
      <pc:sldChg chg="modSp new del">
        <pc:chgData name="Veeraaragavan, Gulshan" userId="S::gulshan.veeraaragavan@capgemini.com::30cde45b-6147-4ad1-b906-cdb6f7a70a67" providerId="AD" clId="Web-{B1ABB6FE-89CE-4493-A45D-BC3202D78044}" dt="2020-09-22T11:35:42.640" v="12"/>
        <pc:sldMkLst>
          <pc:docMk/>
          <pc:sldMk cId="1035956637" sldId="256"/>
        </pc:sldMkLst>
        <pc:spChg chg="mod">
          <ac:chgData name="Veeraaragavan, Gulshan" userId="S::gulshan.veeraaragavan@capgemini.com::30cde45b-6147-4ad1-b906-cdb6f7a70a67" providerId="AD" clId="Web-{B1ABB6FE-89CE-4493-A45D-BC3202D78044}" dt="2020-09-22T11:35:08.186" v="5" actId="20577"/>
          <ac:spMkLst>
            <pc:docMk/>
            <pc:sldMk cId="1035956637" sldId="256"/>
            <ac:spMk id="2" creationId="{127234EE-1009-4761-9329-FCEB3414EE21}"/>
          </ac:spMkLst>
        </pc:spChg>
        <pc:spChg chg="mod">
          <ac:chgData name="Veeraaragavan, Gulshan" userId="S::gulshan.veeraaragavan@capgemini.com::30cde45b-6147-4ad1-b906-cdb6f7a70a67" providerId="AD" clId="Web-{B1ABB6FE-89CE-4493-A45D-BC3202D78044}" dt="2020-09-22T11:35:29.499" v="10" actId="688"/>
          <ac:spMkLst>
            <pc:docMk/>
            <pc:sldMk cId="1035956637" sldId="256"/>
            <ac:spMk id="3" creationId="{8786CE22-E3FE-4B01-8D4F-3CD1D67390C1}"/>
          </ac:spMkLst>
        </pc:spChg>
      </pc:sldChg>
      <pc:sldChg chg="addSp delSp modSp new mod setBg modClrScheme chgLayout">
        <pc:chgData name="Veeraaragavan, Gulshan" userId="S::gulshan.veeraaragavan@capgemini.com::30cde45b-6147-4ad1-b906-cdb6f7a70a67" providerId="AD" clId="Web-{B1ABB6FE-89CE-4493-A45D-BC3202D78044}" dt="2020-09-22T11:41:34.165" v="66"/>
        <pc:sldMkLst>
          <pc:docMk/>
          <pc:sldMk cId="3267096542" sldId="257"/>
        </pc:sldMkLst>
        <pc:spChg chg="mod ord">
          <ac:chgData name="Veeraaragavan, Gulshan" userId="S::gulshan.veeraaragavan@capgemini.com::30cde45b-6147-4ad1-b906-cdb6f7a70a67" providerId="AD" clId="Web-{B1ABB6FE-89CE-4493-A45D-BC3202D78044}" dt="2020-09-22T11:41:34.165" v="66"/>
          <ac:spMkLst>
            <pc:docMk/>
            <pc:sldMk cId="3267096542" sldId="257"/>
            <ac:spMk id="2" creationId="{9BA46934-8D22-4162-B833-F318F02E41F8}"/>
          </ac:spMkLst>
        </pc:spChg>
        <pc:spChg chg="del mod">
          <ac:chgData name="Veeraaragavan, Gulshan" userId="S::gulshan.veeraaragavan@capgemini.com::30cde45b-6147-4ad1-b906-cdb6f7a70a67" providerId="AD" clId="Web-{B1ABB6FE-89CE-4493-A45D-BC3202D78044}" dt="2020-09-22T11:36:10.359" v="14"/>
          <ac:spMkLst>
            <pc:docMk/>
            <pc:sldMk cId="3267096542" sldId="257"/>
            <ac:spMk id="3" creationId="{AFE6DE24-992C-4B58-821E-F974FF521DC2}"/>
          </ac:spMkLst>
        </pc:spChg>
        <pc:spChg chg="add del">
          <ac:chgData name="Veeraaragavan, Gulshan" userId="S::gulshan.veeraaragavan@capgemini.com::30cde45b-6147-4ad1-b906-cdb6f7a70a67" providerId="AD" clId="Web-{B1ABB6FE-89CE-4493-A45D-BC3202D78044}" dt="2020-09-22T11:38:08.409" v="53"/>
          <ac:spMkLst>
            <pc:docMk/>
            <pc:sldMk cId="3267096542" sldId="257"/>
            <ac:spMk id="4" creationId="{FA014FA0-0B9D-4D0B-8129-5E22D9F56FDB}"/>
          </ac:spMkLst>
        </pc:spChg>
        <pc:spChg chg="add mod">
          <ac:chgData name="Veeraaragavan, Gulshan" userId="S::gulshan.veeraaragavan@capgemini.com::30cde45b-6147-4ad1-b906-cdb6f7a70a67" providerId="AD" clId="Web-{B1ABB6FE-89CE-4493-A45D-BC3202D78044}" dt="2020-09-22T11:41:34.165" v="66"/>
          <ac:spMkLst>
            <pc:docMk/>
            <pc:sldMk cId="3267096542" sldId="257"/>
            <ac:spMk id="5" creationId="{77670E3C-4264-4B5F-9B9F-33CA498683B4}"/>
          </ac:spMkLst>
        </pc:spChg>
        <pc:spChg chg="add del">
          <ac:chgData name="Veeraaragavan, Gulshan" userId="S::gulshan.veeraaragavan@capgemini.com::30cde45b-6147-4ad1-b906-cdb6f7a70a67" providerId="AD" clId="Web-{B1ABB6FE-89CE-4493-A45D-BC3202D78044}" dt="2020-09-22T11:37:12.627" v="28"/>
          <ac:spMkLst>
            <pc:docMk/>
            <pc:sldMk cId="3267096542" sldId="257"/>
            <ac:spMk id="7" creationId="{4522B21E-B2B9-4C72-9A71-C87EFD137480}"/>
          </ac:spMkLst>
        </pc:spChg>
        <pc:spChg chg="add del">
          <ac:chgData name="Veeraaragavan, Gulshan" userId="S::gulshan.veeraaragavan@capgemini.com::30cde45b-6147-4ad1-b906-cdb6f7a70a67" providerId="AD" clId="Web-{B1ABB6FE-89CE-4493-A45D-BC3202D78044}" dt="2020-09-22T11:37:12.627" v="28"/>
          <ac:spMkLst>
            <pc:docMk/>
            <pc:sldMk cId="3267096542" sldId="257"/>
            <ac:spMk id="9" creationId="{5EB7D2A2-F448-44D4-938C-DC84CBCB3B1E}"/>
          </ac:spMkLst>
        </pc:spChg>
        <pc:spChg chg="add del">
          <ac:chgData name="Veeraaragavan, Gulshan" userId="S::gulshan.veeraaragavan@capgemini.com::30cde45b-6147-4ad1-b906-cdb6f7a70a67" providerId="AD" clId="Web-{B1ABB6FE-89CE-4493-A45D-BC3202D78044}" dt="2020-09-22T11:37:12.627" v="28"/>
          <ac:spMkLst>
            <pc:docMk/>
            <pc:sldMk cId="3267096542" sldId="257"/>
            <ac:spMk id="11" creationId="{871AEA07-1E14-44B4-8E55-64EF049CD66F}"/>
          </ac:spMkLst>
        </pc:spChg>
        <pc:spChg chg="add del">
          <ac:chgData name="Veeraaragavan, Gulshan" userId="S::gulshan.veeraaragavan@capgemini.com::30cde45b-6147-4ad1-b906-cdb6f7a70a67" providerId="AD" clId="Web-{B1ABB6FE-89CE-4493-A45D-BC3202D78044}" dt="2020-09-22T11:41:34.165" v="66"/>
          <ac:spMkLst>
            <pc:docMk/>
            <pc:sldMk cId="3267096542" sldId="257"/>
            <ac:spMk id="18" creationId="{B26EE4FD-480F-42A5-9FEB-DA630457CFB7}"/>
          </ac:spMkLst>
        </pc:spChg>
        <pc:spChg chg="add del">
          <ac:chgData name="Veeraaragavan, Gulshan" userId="S::gulshan.veeraaragavan@capgemini.com::30cde45b-6147-4ad1-b906-cdb6f7a70a67" providerId="AD" clId="Web-{B1ABB6FE-89CE-4493-A45D-BC3202D78044}" dt="2020-09-22T11:41:34.165" v="66"/>
          <ac:spMkLst>
            <pc:docMk/>
            <pc:sldMk cId="3267096542" sldId="257"/>
            <ac:spMk id="20" creationId="{A187062F-BE14-42FC-B06A-607DB23849C3}"/>
          </ac:spMkLst>
        </pc:spChg>
        <pc:spChg chg="add del">
          <ac:chgData name="Veeraaragavan, Gulshan" userId="S::gulshan.veeraaragavan@capgemini.com::30cde45b-6147-4ad1-b906-cdb6f7a70a67" providerId="AD" clId="Web-{B1ABB6FE-89CE-4493-A45D-BC3202D78044}" dt="2020-09-22T11:41:34.165" v="66"/>
          <ac:spMkLst>
            <pc:docMk/>
            <pc:sldMk cId="3267096542" sldId="257"/>
            <ac:spMk id="22" creationId="{731FE21B-2A45-4BF5-8B03-E12341988774}"/>
          </ac:spMkLst>
        </pc:spChg>
        <pc:spChg chg="add del">
          <ac:chgData name="Veeraaragavan, Gulshan" userId="S::gulshan.veeraaragavan@capgemini.com::30cde45b-6147-4ad1-b906-cdb6f7a70a67" providerId="AD" clId="Web-{B1ABB6FE-89CE-4493-A45D-BC3202D78044}" dt="2020-09-22T11:41:34.165" v="66"/>
          <ac:spMkLst>
            <pc:docMk/>
            <pc:sldMk cId="3267096542" sldId="257"/>
            <ac:spMk id="24" creationId="{2DC5A94D-79ED-48F5-9DC5-96CBB507CEC8}"/>
          </ac:spMkLst>
        </pc:spChg>
        <pc:spChg chg="add del">
          <ac:chgData name="Veeraaragavan, Gulshan" userId="S::gulshan.veeraaragavan@capgemini.com::30cde45b-6147-4ad1-b906-cdb6f7a70a67" providerId="AD" clId="Web-{B1ABB6FE-89CE-4493-A45D-BC3202D78044}" dt="2020-09-22T11:41:34.165" v="66"/>
          <ac:spMkLst>
            <pc:docMk/>
            <pc:sldMk cId="3267096542" sldId="257"/>
            <ac:spMk id="26" creationId="{93A3D4BE-AF25-4F9A-9C29-1145CCE24A28}"/>
          </ac:spMkLst>
        </pc:spChg>
        <pc:spChg chg="add del">
          <ac:chgData name="Veeraaragavan, Gulshan" userId="S::gulshan.veeraaragavan@capgemini.com::30cde45b-6147-4ad1-b906-cdb6f7a70a67" providerId="AD" clId="Web-{B1ABB6FE-89CE-4493-A45D-BC3202D78044}" dt="2020-09-22T11:38:44.410" v="57"/>
          <ac:spMkLst>
            <pc:docMk/>
            <pc:sldMk cId="3267096542" sldId="257"/>
            <ac:spMk id="28" creationId="{43A31D32-8FDC-4460-8FFC-3D1953DFF9C0}"/>
          </ac:spMkLst>
        </pc:spChg>
        <pc:spChg chg="add del">
          <ac:chgData name="Veeraaragavan, Gulshan" userId="S::gulshan.veeraaragavan@capgemini.com::30cde45b-6147-4ad1-b906-cdb6f7a70a67" providerId="AD" clId="Web-{B1ABB6FE-89CE-4493-A45D-BC3202D78044}" dt="2020-09-22T11:38:44.410" v="57"/>
          <ac:spMkLst>
            <pc:docMk/>
            <pc:sldMk cId="3267096542" sldId="257"/>
            <ac:spMk id="29" creationId="{BF7E1D97-432A-47D5-AE33-17BB811BB73F}"/>
          </ac:spMkLst>
        </pc:spChg>
        <pc:spChg chg="add del">
          <ac:chgData name="Veeraaragavan, Gulshan" userId="S::gulshan.veeraaragavan@capgemini.com::30cde45b-6147-4ad1-b906-cdb6f7a70a67" providerId="AD" clId="Web-{B1ABB6FE-89CE-4493-A45D-BC3202D78044}" dt="2020-09-22T11:38:47.176" v="59"/>
          <ac:spMkLst>
            <pc:docMk/>
            <pc:sldMk cId="3267096542" sldId="257"/>
            <ac:spMk id="30" creationId="{C3896A03-3945-419A-B66B-4EE266EDD152}"/>
          </ac:spMkLst>
        </pc:spChg>
        <pc:spChg chg="add del">
          <ac:chgData name="Veeraaragavan, Gulshan" userId="S::gulshan.veeraaragavan@capgemini.com::30cde45b-6147-4ad1-b906-cdb6f7a70a67" providerId="AD" clId="Web-{B1ABB6FE-89CE-4493-A45D-BC3202D78044}" dt="2020-09-22T11:38:17.988" v="55"/>
          <ac:spMkLst>
            <pc:docMk/>
            <pc:sldMk cId="3267096542" sldId="257"/>
            <ac:spMk id="31" creationId="{23962611-DFD5-4092-AAFD-559E3DFCE2C9}"/>
          </ac:spMkLst>
        </pc:spChg>
        <pc:spChg chg="add del">
          <ac:chgData name="Veeraaragavan, Gulshan" userId="S::gulshan.veeraaragavan@capgemini.com::30cde45b-6147-4ad1-b906-cdb6f7a70a67" providerId="AD" clId="Web-{B1ABB6FE-89CE-4493-A45D-BC3202D78044}" dt="2020-09-22T11:38:47.176" v="59"/>
          <ac:spMkLst>
            <pc:docMk/>
            <pc:sldMk cId="3267096542" sldId="257"/>
            <ac:spMk id="32" creationId="{B34F5AD2-EDBD-4BBD-A55C-EAFFD0C7097A}"/>
          </ac:spMkLst>
        </pc:spChg>
        <pc:spChg chg="add del">
          <ac:chgData name="Veeraaragavan, Gulshan" userId="S::gulshan.veeraaragavan@capgemini.com::30cde45b-6147-4ad1-b906-cdb6f7a70a67" providerId="AD" clId="Web-{B1ABB6FE-89CE-4493-A45D-BC3202D78044}" dt="2020-09-22T11:38:47.176" v="59"/>
          <ac:spMkLst>
            <pc:docMk/>
            <pc:sldMk cId="3267096542" sldId="257"/>
            <ac:spMk id="34" creationId="{6832F003-FCA6-4CFB-A2EA-308F3AA257D1}"/>
          </ac:spMkLst>
        </pc:spChg>
        <pc:spChg chg="add del">
          <ac:chgData name="Veeraaragavan, Gulshan" userId="S::gulshan.veeraaragavan@capgemini.com::30cde45b-6147-4ad1-b906-cdb6f7a70a67" providerId="AD" clId="Web-{B1ABB6FE-89CE-4493-A45D-BC3202D78044}" dt="2020-09-22T11:38:44.410" v="57"/>
          <ac:spMkLst>
            <pc:docMk/>
            <pc:sldMk cId="3267096542" sldId="257"/>
            <ac:spMk id="35" creationId="{CE8DBDAF-B6EA-4802-9A38-45C1AF8B43C5}"/>
          </ac:spMkLst>
        </pc:spChg>
        <pc:spChg chg="add del">
          <ac:chgData name="Veeraaragavan, Gulshan" userId="S::gulshan.veeraaragavan@capgemini.com::30cde45b-6147-4ad1-b906-cdb6f7a70a67" providerId="AD" clId="Web-{B1ABB6FE-89CE-4493-A45D-BC3202D78044}" dt="2020-09-22T11:40:54.945" v="61"/>
          <ac:spMkLst>
            <pc:docMk/>
            <pc:sldMk cId="3267096542" sldId="257"/>
            <ac:spMk id="36" creationId="{5232F94D-84A8-436C-91AF-F88148FFF432}"/>
          </ac:spMkLst>
        </pc:spChg>
        <pc:spChg chg="add del">
          <ac:chgData name="Veeraaragavan, Gulshan" userId="S::gulshan.veeraaragavan@capgemini.com::30cde45b-6147-4ad1-b906-cdb6f7a70a67" providerId="AD" clId="Web-{B1ABB6FE-89CE-4493-A45D-BC3202D78044}" dt="2020-09-22T11:40:58.039" v="63"/>
          <ac:spMkLst>
            <pc:docMk/>
            <pc:sldMk cId="3267096542" sldId="257"/>
            <ac:spMk id="38" creationId="{43A31D32-8FDC-4460-8FFC-3D1953DFF9C0}"/>
          </ac:spMkLst>
        </pc:spChg>
        <pc:spChg chg="add del">
          <ac:chgData name="Veeraaragavan, Gulshan" userId="S::gulshan.veeraaragavan@capgemini.com::30cde45b-6147-4ad1-b906-cdb6f7a70a67" providerId="AD" clId="Web-{B1ABB6FE-89CE-4493-A45D-BC3202D78044}" dt="2020-09-22T11:40:58.039" v="63"/>
          <ac:spMkLst>
            <pc:docMk/>
            <pc:sldMk cId="3267096542" sldId="257"/>
            <ac:spMk id="39" creationId="{EC26D936-3250-40F6-B653-0A50594E5C6A}"/>
          </ac:spMkLst>
        </pc:spChg>
        <pc:spChg chg="add del">
          <ac:chgData name="Veeraaragavan, Gulshan" userId="S::gulshan.veeraaragavan@capgemini.com::30cde45b-6147-4ad1-b906-cdb6f7a70a67" providerId="AD" clId="Web-{B1ABB6FE-89CE-4493-A45D-BC3202D78044}" dt="2020-09-22T11:40:58.039" v="63"/>
          <ac:spMkLst>
            <pc:docMk/>
            <pc:sldMk cId="3267096542" sldId="257"/>
            <ac:spMk id="40" creationId="{BF7E1D97-432A-47D5-AE33-17BB811BB73F}"/>
          </ac:spMkLst>
        </pc:spChg>
        <pc:spChg chg="add del">
          <ac:chgData name="Veeraaragavan, Gulshan" userId="S::gulshan.veeraaragavan@capgemini.com::30cde45b-6147-4ad1-b906-cdb6f7a70a67" providerId="AD" clId="Web-{B1ABB6FE-89CE-4493-A45D-BC3202D78044}" dt="2020-09-22T11:41:34.149" v="65"/>
          <ac:spMkLst>
            <pc:docMk/>
            <pc:sldMk cId="3267096542" sldId="257"/>
            <ac:spMk id="41" creationId="{A5C7124E-654B-4C37-994F-1973D878C923}"/>
          </ac:spMkLst>
        </pc:spChg>
        <pc:spChg chg="add del">
          <ac:chgData name="Veeraaragavan, Gulshan" userId="S::gulshan.veeraaragavan@capgemini.com::30cde45b-6147-4ad1-b906-cdb6f7a70a67" providerId="AD" clId="Web-{B1ABB6FE-89CE-4493-A45D-BC3202D78044}" dt="2020-09-22T11:41:34.149" v="65"/>
          <ac:spMkLst>
            <pc:docMk/>
            <pc:sldMk cId="3267096542" sldId="257"/>
            <ac:spMk id="42" creationId="{20D3DFB9-0A1D-43AF-94B0-0CF8DE360EDE}"/>
          </ac:spMkLst>
        </pc:spChg>
        <pc:spChg chg="add">
          <ac:chgData name="Veeraaragavan, Gulshan" userId="S::gulshan.veeraaragavan@capgemini.com::30cde45b-6147-4ad1-b906-cdb6f7a70a67" providerId="AD" clId="Web-{B1ABB6FE-89CE-4493-A45D-BC3202D78044}" dt="2020-09-22T11:41:34.165" v="66"/>
          <ac:spMkLst>
            <pc:docMk/>
            <pc:sldMk cId="3267096542" sldId="257"/>
            <ac:spMk id="43" creationId="{A017E2F9-032A-4CAE-A2E4-7465A67B7A03}"/>
          </ac:spMkLst>
        </pc:spChg>
        <pc:spChg chg="add">
          <ac:chgData name="Veeraaragavan, Gulshan" userId="S::gulshan.veeraaragavan@capgemini.com::30cde45b-6147-4ad1-b906-cdb6f7a70a67" providerId="AD" clId="Web-{B1ABB6FE-89CE-4493-A45D-BC3202D78044}" dt="2020-09-22T11:41:34.165" v="66"/>
          <ac:spMkLst>
            <pc:docMk/>
            <pc:sldMk cId="3267096542" sldId="257"/>
            <ac:spMk id="44" creationId="{036EB2E8-1BD0-492D-BF5A-CE0184DA769D}"/>
          </ac:spMkLst>
        </pc:spChg>
        <pc:spChg chg="add">
          <ac:chgData name="Veeraaragavan, Gulshan" userId="S::gulshan.veeraaragavan@capgemini.com::30cde45b-6147-4ad1-b906-cdb6f7a70a67" providerId="AD" clId="Web-{B1ABB6FE-89CE-4493-A45D-BC3202D78044}" dt="2020-09-22T11:41:34.165" v="66"/>
          <ac:spMkLst>
            <pc:docMk/>
            <pc:sldMk cId="3267096542" sldId="257"/>
            <ac:spMk id="45" creationId="{5316ED32-D562-46FD-A6C1-B0FBF4EF62B6}"/>
          </ac:spMkLst>
        </pc:spChg>
        <pc:grpChg chg="add del">
          <ac:chgData name="Veeraaragavan, Gulshan" userId="S::gulshan.veeraaragavan@capgemini.com::30cde45b-6147-4ad1-b906-cdb6f7a70a67" providerId="AD" clId="Web-{B1ABB6FE-89CE-4493-A45D-BC3202D78044}" dt="2020-09-22T11:40:54.945" v="61"/>
          <ac:grpSpMkLst>
            <pc:docMk/>
            <pc:sldMk cId="3267096542" sldId="257"/>
            <ac:grpSpMk id="37" creationId="{5FF69E0A-7767-43E9-8AF6-66D6EDA45565}"/>
          </ac:grpSpMkLst>
        </pc:grpChg>
        <pc:picChg chg="add del">
          <ac:chgData name="Veeraaragavan, Gulshan" userId="S::gulshan.veeraaragavan@capgemini.com::30cde45b-6147-4ad1-b906-cdb6f7a70a67" providerId="AD" clId="Web-{B1ABB6FE-89CE-4493-A45D-BC3202D78044}" dt="2020-09-22T11:38:17.988" v="55"/>
          <ac:picMkLst>
            <pc:docMk/>
            <pc:sldMk cId="3267096542" sldId="257"/>
            <ac:picMk id="33" creationId="{2270F1FA-0425-408F-9861-80BF5AFB276D}"/>
          </ac:picMkLst>
        </pc:picChg>
        <pc:cxnChg chg="add del">
          <ac:chgData name="Veeraaragavan, Gulshan" userId="S::gulshan.veeraaragavan@capgemini.com::30cde45b-6147-4ad1-b906-cdb6f7a70a67" providerId="AD" clId="Web-{B1ABB6FE-89CE-4493-A45D-BC3202D78044}" dt="2020-09-22T11:37:12.627" v="28"/>
          <ac:cxnSpMkLst>
            <pc:docMk/>
            <pc:sldMk cId="3267096542" sldId="257"/>
            <ac:cxnSpMk id="13" creationId="{F7C8EA93-3210-4C62-99E9-153C275E3A87}"/>
          </ac:cxnSpMkLst>
        </pc:cxnChg>
      </pc:sldChg>
      <pc:sldChg chg="new del">
        <pc:chgData name="Veeraaragavan, Gulshan" userId="S::gulshan.veeraaragavan@capgemini.com::30cde45b-6147-4ad1-b906-cdb6f7a70a67" providerId="AD" clId="Web-{B1ABB6FE-89CE-4493-A45D-BC3202D78044}" dt="2020-09-22T11:34:48.123" v="2"/>
        <pc:sldMkLst>
          <pc:docMk/>
          <pc:sldMk cId="3275276679" sldId="257"/>
        </pc:sldMkLst>
      </pc:sldChg>
      <pc:sldChg chg="modSp new">
        <pc:chgData name="Veeraaragavan, Gulshan" userId="S::gulshan.veeraaragavan@capgemini.com::30cde45b-6147-4ad1-b906-cdb6f7a70a67" providerId="AD" clId="Web-{B1ABB6FE-89CE-4493-A45D-BC3202D78044}" dt="2020-09-22T11:43:09.496" v="82" actId="20577"/>
        <pc:sldMkLst>
          <pc:docMk/>
          <pc:sldMk cId="2154459056" sldId="258"/>
        </pc:sldMkLst>
        <pc:spChg chg="mod">
          <ac:chgData name="Veeraaragavan, Gulshan" userId="S::gulshan.veeraaragavan@capgemini.com::30cde45b-6147-4ad1-b906-cdb6f7a70a67" providerId="AD" clId="Web-{B1ABB6FE-89CE-4493-A45D-BC3202D78044}" dt="2020-09-22T11:42:40.761" v="77" actId="20577"/>
          <ac:spMkLst>
            <pc:docMk/>
            <pc:sldMk cId="2154459056" sldId="258"/>
            <ac:spMk id="2" creationId="{B20722FB-152D-49A6-9D2F-4AF69E655B7B}"/>
          </ac:spMkLst>
        </pc:spChg>
        <pc:spChg chg="mod">
          <ac:chgData name="Veeraaragavan, Gulshan" userId="S::gulshan.veeraaragavan@capgemini.com::30cde45b-6147-4ad1-b906-cdb6f7a70a67" providerId="AD" clId="Web-{B1ABB6FE-89CE-4493-A45D-BC3202D78044}" dt="2020-09-22T11:43:09.496" v="82" actId="20577"/>
          <ac:spMkLst>
            <pc:docMk/>
            <pc:sldMk cId="2154459056" sldId="258"/>
            <ac:spMk id="3" creationId="{F8A8961E-D92B-4C36-9935-F5368C8F2B55}"/>
          </ac:spMkLst>
        </pc:spChg>
      </pc:sldChg>
      <pc:sldChg chg="modSp new">
        <pc:chgData name="Veeraaragavan, Gulshan" userId="S::gulshan.veeraaragavan@capgemini.com::30cde45b-6147-4ad1-b906-cdb6f7a70a67" providerId="AD" clId="Web-{B1ABB6FE-89CE-4493-A45D-BC3202D78044}" dt="2020-09-22T11:44:23.013" v="108" actId="20577"/>
        <pc:sldMkLst>
          <pc:docMk/>
          <pc:sldMk cId="551127832" sldId="259"/>
        </pc:sldMkLst>
        <pc:spChg chg="mod">
          <ac:chgData name="Veeraaragavan, Gulshan" userId="S::gulshan.veeraaragavan@capgemini.com::30cde45b-6147-4ad1-b906-cdb6f7a70a67" providerId="AD" clId="Web-{B1ABB6FE-89CE-4493-A45D-BC3202D78044}" dt="2020-09-22T11:43:49.247" v="88" actId="20577"/>
          <ac:spMkLst>
            <pc:docMk/>
            <pc:sldMk cId="551127832" sldId="259"/>
            <ac:spMk id="2" creationId="{7D528BF6-EB10-44AC-8719-8B39A7A63D73}"/>
          </ac:spMkLst>
        </pc:spChg>
        <pc:spChg chg="mod">
          <ac:chgData name="Veeraaragavan, Gulshan" userId="S::gulshan.veeraaragavan@capgemini.com::30cde45b-6147-4ad1-b906-cdb6f7a70a67" providerId="AD" clId="Web-{B1ABB6FE-89CE-4493-A45D-BC3202D78044}" dt="2020-09-22T11:44:23.013" v="108" actId="20577"/>
          <ac:spMkLst>
            <pc:docMk/>
            <pc:sldMk cId="551127832" sldId="259"/>
            <ac:spMk id="3" creationId="{E7971AED-1756-4136-8CDC-1FC52201C877}"/>
          </ac:spMkLst>
        </pc:spChg>
      </pc:sldChg>
      <pc:sldChg chg="new">
        <pc:chgData name="Veeraaragavan, Gulshan" userId="S::gulshan.veeraaragavan@capgemini.com::30cde45b-6147-4ad1-b906-cdb6f7a70a67" providerId="AD" clId="Web-{B1ABB6FE-89CE-4493-A45D-BC3202D78044}" dt="2020-09-22T11:44:28.795" v="110"/>
        <pc:sldMkLst>
          <pc:docMk/>
          <pc:sldMk cId="1349932340" sldId="260"/>
        </pc:sldMkLst>
      </pc:sldChg>
      <pc:sldMasterChg chg="del delSldLayout">
        <pc:chgData name="Veeraaragavan, Gulshan" userId="S::gulshan.veeraaragavan@capgemini.com::30cde45b-6147-4ad1-b906-cdb6f7a70a67" providerId="AD" clId="Web-{B1ABB6FE-89CE-4493-A45D-BC3202D78044}" dt="2020-09-22T11:36:45.376" v="25"/>
        <pc:sldMasterMkLst>
          <pc:docMk/>
          <pc:sldMasterMk cId="2460954070" sldId="2147483660"/>
        </pc:sldMasterMkLst>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2385387890" sldId="2147483661"/>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949138452" sldId="2147483662"/>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2591524520" sldId="2147483663"/>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1203092039" sldId="2147483664"/>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3733172339" sldId="2147483665"/>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3210312558" sldId="2147483666"/>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3146388984" sldId="2147483667"/>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3171841454" sldId="2147483668"/>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1718958274" sldId="2147483669"/>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2202905451" sldId="2147483670"/>
          </pc:sldLayoutMkLst>
        </pc:sldLayoutChg>
        <pc:sldLayoutChg chg="del">
          <pc:chgData name="Veeraaragavan, Gulshan" userId="S::gulshan.veeraaragavan@capgemini.com::30cde45b-6147-4ad1-b906-cdb6f7a70a67" providerId="AD" clId="Web-{B1ABB6FE-89CE-4493-A45D-BC3202D78044}" dt="2020-09-22T11:36:45.376" v="25"/>
          <pc:sldLayoutMkLst>
            <pc:docMk/>
            <pc:sldMasterMk cId="2460954070" sldId="2147483660"/>
            <pc:sldLayoutMk cId="3479445657" sldId="2147483671"/>
          </pc:sldLayoutMkLst>
        </pc:sldLayoutChg>
      </pc:sldMasterChg>
      <pc:sldMasterChg chg="add addSldLayout modSldLayout">
        <pc:chgData name="Veeraaragavan, Gulshan" userId="S::gulshan.veeraaragavan@capgemini.com::30cde45b-6147-4ad1-b906-cdb6f7a70a67" providerId="AD" clId="Web-{B1ABB6FE-89CE-4493-A45D-BC3202D78044}" dt="2020-09-22T11:36:45.376" v="25"/>
        <pc:sldMasterMkLst>
          <pc:docMk/>
          <pc:sldMasterMk cId="1700062699" sldId="2147483672"/>
        </pc:sldMasterMkLst>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4210532145" sldId="2147483673"/>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2636918769" sldId="2147483674"/>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3347800981" sldId="2147483675"/>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3543566194" sldId="2147483676"/>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805193574" sldId="2147483677"/>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1982157425" sldId="2147483678"/>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1314898689" sldId="2147483679"/>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1403740508" sldId="2147483680"/>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4130073700" sldId="2147483681"/>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2127968275" sldId="2147483682"/>
          </pc:sldLayoutMkLst>
        </pc:sldLayoutChg>
        <pc:sldLayoutChg chg="add mod replId">
          <pc:chgData name="Veeraaragavan, Gulshan" userId="S::gulshan.veeraaragavan@capgemini.com::30cde45b-6147-4ad1-b906-cdb6f7a70a67" providerId="AD" clId="Web-{B1ABB6FE-89CE-4493-A45D-BC3202D78044}" dt="2020-09-22T11:36:45.376" v="25"/>
          <pc:sldLayoutMkLst>
            <pc:docMk/>
            <pc:sldMasterMk cId="1700062699" sldId="2147483672"/>
            <pc:sldLayoutMk cId="3051229890" sldId="2147483683"/>
          </pc:sldLayoutMkLst>
        </pc:sldLayoutChg>
      </pc:sldMasterChg>
    </pc:docChg>
  </pc:docChgLst>
  <pc:docChgLst>
    <pc:chgData name="Veeraaragavan, Gulshan" userId="S::gulshan.veeraaragavan@capgemini.com::30cde45b-6147-4ad1-b906-cdb6f7a70a67" providerId="AD" clId="Web-{3CCC1D99-6FBE-902F-06ED-3DB5A9BD4AAD}"/>
    <pc:docChg chg="addSld modSld">
      <pc:chgData name="Veeraaragavan, Gulshan" userId="S::gulshan.veeraaragavan@capgemini.com::30cde45b-6147-4ad1-b906-cdb6f7a70a67" providerId="AD" clId="Web-{3CCC1D99-6FBE-902F-06ED-3DB5A9BD4AAD}" dt="2020-09-22T12:33:48.670" v="346"/>
      <pc:docMkLst>
        <pc:docMk/>
      </pc:docMkLst>
      <pc:sldChg chg="addSp delSp modSp mod setBg">
        <pc:chgData name="Veeraaragavan, Gulshan" userId="S::gulshan.veeraaragavan@capgemini.com::30cde45b-6147-4ad1-b906-cdb6f7a70a67" providerId="AD" clId="Web-{3CCC1D99-6FBE-902F-06ED-3DB5A9BD4AAD}" dt="2020-09-22T12:22:39.796" v="180"/>
        <pc:sldMkLst>
          <pc:docMk/>
          <pc:sldMk cId="3267096542" sldId="257"/>
        </pc:sldMkLst>
        <pc:spChg chg="mod">
          <ac:chgData name="Veeraaragavan, Gulshan" userId="S::gulshan.veeraaragavan@capgemini.com::30cde45b-6147-4ad1-b906-cdb6f7a70a67" providerId="AD" clId="Web-{3CCC1D99-6FBE-902F-06ED-3DB5A9BD4AAD}" dt="2020-09-22T12:22:39.796" v="180"/>
          <ac:spMkLst>
            <pc:docMk/>
            <pc:sldMk cId="3267096542" sldId="257"/>
            <ac:spMk id="2" creationId="{9BA46934-8D22-4162-B833-F318F02E41F8}"/>
          </ac:spMkLst>
        </pc:spChg>
        <pc:spChg chg="mod">
          <ac:chgData name="Veeraaragavan, Gulshan" userId="S::gulshan.veeraaragavan@capgemini.com::30cde45b-6147-4ad1-b906-cdb6f7a70a67" providerId="AD" clId="Web-{3CCC1D99-6FBE-902F-06ED-3DB5A9BD4AAD}" dt="2020-09-22T12:22:39.796" v="180"/>
          <ac:spMkLst>
            <pc:docMk/>
            <pc:sldMk cId="3267096542" sldId="257"/>
            <ac:spMk id="5" creationId="{77670E3C-4264-4B5F-9B9F-33CA498683B4}"/>
          </ac:spMkLst>
        </pc:spChg>
        <pc:spChg chg="add del">
          <ac:chgData name="Veeraaragavan, Gulshan" userId="S::gulshan.veeraaragavan@capgemini.com::30cde45b-6147-4ad1-b906-cdb6f7a70a67" providerId="AD" clId="Web-{3CCC1D99-6FBE-902F-06ED-3DB5A9BD4AAD}" dt="2020-09-22T12:22:39.796" v="180"/>
          <ac:spMkLst>
            <pc:docMk/>
            <pc:sldMk cId="3267096542" sldId="257"/>
            <ac:spMk id="43" creationId="{A017E2F9-032A-4CAE-A2E4-7465A67B7A03}"/>
          </ac:spMkLst>
        </pc:spChg>
        <pc:spChg chg="add del">
          <ac:chgData name="Veeraaragavan, Gulshan" userId="S::gulshan.veeraaragavan@capgemini.com::30cde45b-6147-4ad1-b906-cdb6f7a70a67" providerId="AD" clId="Web-{3CCC1D99-6FBE-902F-06ED-3DB5A9BD4AAD}" dt="2020-09-22T12:22:39.796" v="180"/>
          <ac:spMkLst>
            <pc:docMk/>
            <pc:sldMk cId="3267096542" sldId="257"/>
            <ac:spMk id="44" creationId="{036EB2E8-1BD0-492D-BF5A-CE0184DA769D}"/>
          </ac:spMkLst>
        </pc:spChg>
        <pc:spChg chg="add del">
          <ac:chgData name="Veeraaragavan, Gulshan" userId="S::gulshan.veeraaragavan@capgemini.com::30cde45b-6147-4ad1-b906-cdb6f7a70a67" providerId="AD" clId="Web-{3CCC1D99-6FBE-902F-06ED-3DB5A9BD4AAD}" dt="2020-09-22T12:22:39.796" v="180"/>
          <ac:spMkLst>
            <pc:docMk/>
            <pc:sldMk cId="3267096542" sldId="257"/>
            <ac:spMk id="45" creationId="{5316ED32-D562-46FD-A6C1-B0FBF4EF62B6}"/>
          </ac:spMkLst>
        </pc:spChg>
        <pc:spChg chg="add del">
          <ac:chgData name="Veeraaragavan, Gulshan" userId="S::gulshan.veeraaragavan@capgemini.com::30cde45b-6147-4ad1-b906-cdb6f7a70a67" providerId="AD" clId="Web-{3CCC1D99-6FBE-902F-06ED-3DB5A9BD4AAD}" dt="2020-09-22T12:22:35.937" v="177"/>
          <ac:spMkLst>
            <pc:docMk/>
            <pc:sldMk cId="3267096542" sldId="257"/>
            <ac:spMk id="47" creationId="{43A31D32-8FDC-4460-8FFC-3D1953DFF9C0}"/>
          </ac:spMkLst>
        </pc:spChg>
        <pc:spChg chg="add del">
          <ac:chgData name="Veeraaragavan, Gulshan" userId="S::gulshan.veeraaragavan@capgemini.com::30cde45b-6147-4ad1-b906-cdb6f7a70a67" providerId="AD" clId="Web-{3CCC1D99-6FBE-902F-06ED-3DB5A9BD4AAD}" dt="2020-09-22T12:22:35.937" v="177"/>
          <ac:spMkLst>
            <pc:docMk/>
            <pc:sldMk cId="3267096542" sldId="257"/>
            <ac:spMk id="48" creationId="{EC26D936-3250-40F6-B653-0A50594E5C6A}"/>
          </ac:spMkLst>
        </pc:spChg>
        <pc:spChg chg="add del">
          <ac:chgData name="Veeraaragavan, Gulshan" userId="S::gulshan.veeraaragavan@capgemini.com::30cde45b-6147-4ad1-b906-cdb6f7a70a67" providerId="AD" clId="Web-{3CCC1D99-6FBE-902F-06ED-3DB5A9BD4AAD}" dt="2020-09-22T12:22:35.937" v="177"/>
          <ac:spMkLst>
            <pc:docMk/>
            <pc:sldMk cId="3267096542" sldId="257"/>
            <ac:spMk id="49" creationId="{BF7E1D97-432A-47D5-AE33-17BB811BB73F}"/>
          </ac:spMkLst>
        </pc:spChg>
        <pc:spChg chg="add del">
          <ac:chgData name="Veeraaragavan, Gulshan" userId="S::gulshan.veeraaragavan@capgemini.com::30cde45b-6147-4ad1-b906-cdb6f7a70a67" providerId="AD" clId="Web-{3CCC1D99-6FBE-902F-06ED-3DB5A9BD4AAD}" dt="2020-09-22T12:22:33.171" v="175"/>
          <ac:spMkLst>
            <pc:docMk/>
            <pc:sldMk cId="3267096542" sldId="257"/>
            <ac:spMk id="50" creationId="{2A8164F8-8F86-48ED-9879-7BDA6DBD6DC9}"/>
          </ac:spMkLst>
        </pc:spChg>
        <pc:spChg chg="add del">
          <ac:chgData name="Veeraaragavan, Gulshan" userId="S::gulshan.veeraaragavan@capgemini.com::30cde45b-6147-4ad1-b906-cdb6f7a70a67" providerId="AD" clId="Web-{3CCC1D99-6FBE-902F-06ED-3DB5A9BD4AAD}" dt="2020-09-22T12:22:39.781" v="179"/>
          <ac:spMkLst>
            <pc:docMk/>
            <pc:sldMk cId="3267096542" sldId="257"/>
            <ac:spMk id="51" creationId="{C7D023E4-8DE1-436E-9847-ED6A4B4B04FD}"/>
          </ac:spMkLst>
        </pc:spChg>
        <pc:spChg chg="add del">
          <ac:chgData name="Veeraaragavan, Gulshan" userId="S::gulshan.veeraaragavan@capgemini.com::30cde45b-6147-4ad1-b906-cdb6f7a70a67" providerId="AD" clId="Web-{3CCC1D99-6FBE-902F-06ED-3DB5A9BD4AAD}" dt="2020-09-22T12:22:33.171" v="175"/>
          <ac:spMkLst>
            <pc:docMk/>
            <pc:sldMk cId="3267096542" sldId="257"/>
            <ac:spMk id="52" creationId="{FE67FBA6-539E-4DDE-AD82-6CC5B76A3F09}"/>
          </ac:spMkLst>
        </pc:spChg>
        <pc:spChg chg="add del">
          <ac:chgData name="Veeraaragavan, Gulshan" userId="S::gulshan.veeraaragavan@capgemini.com::30cde45b-6147-4ad1-b906-cdb6f7a70a67" providerId="AD" clId="Web-{3CCC1D99-6FBE-902F-06ED-3DB5A9BD4AAD}" dt="2020-09-22T12:22:39.781" v="179"/>
          <ac:spMkLst>
            <pc:docMk/>
            <pc:sldMk cId="3267096542" sldId="257"/>
            <ac:spMk id="53" creationId="{63C1F321-BB96-4700-B3CE-1A6156067F44}"/>
          </ac:spMkLst>
        </pc:spChg>
        <pc:spChg chg="add del">
          <ac:chgData name="Veeraaragavan, Gulshan" userId="S::gulshan.veeraaragavan@capgemini.com::30cde45b-6147-4ad1-b906-cdb6f7a70a67" providerId="AD" clId="Web-{3CCC1D99-6FBE-902F-06ED-3DB5A9BD4AAD}" dt="2020-09-22T12:22:33.171" v="175"/>
          <ac:spMkLst>
            <pc:docMk/>
            <pc:sldMk cId="3267096542" sldId="257"/>
            <ac:spMk id="54" creationId="{EEB7290B-BBFB-42CB-8E1E-5A0EDE0E1ED0}"/>
          </ac:spMkLst>
        </pc:spChg>
        <pc:spChg chg="add">
          <ac:chgData name="Veeraaragavan, Gulshan" userId="S::gulshan.veeraaragavan@capgemini.com::30cde45b-6147-4ad1-b906-cdb6f7a70a67" providerId="AD" clId="Web-{3CCC1D99-6FBE-902F-06ED-3DB5A9BD4AAD}" dt="2020-09-22T12:22:39.796" v="180"/>
          <ac:spMkLst>
            <pc:docMk/>
            <pc:sldMk cId="3267096542" sldId="257"/>
            <ac:spMk id="55" creationId="{43A31D32-8FDC-4460-8FFC-3D1953DFF9C0}"/>
          </ac:spMkLst>
        </pc:spChg>
        <pc:spChg chg="add">
          <ac:chgData name="Veeraaragavan, Gulshan" userId="S::gulshan.veeraaragavan@capgemini.com::30cde45b-6147-4ad1-b906-cdb6f7a70a67" providerId="AD" clId="Web-{3CCC1D99-6FBE-902F-06ED-3DB5A9BD4AAD}" dt="2020-09-22T12:22:39.796" v="180"/>
          <ac:spMkLst>
            <pc:docMk/>
            <pc:sldMk cId="3267096542" sldId="257"/>
            <ac:spMk id="56" creationId="{EC26D936-3250-40F6-B653-0A50594E5C6A}"/>
          </ac:spMkLst>
        </pc:spChg>
        <pc:spChg chg="add">
          <ac:chgData name="Veeraaragavan, Gulshan" userId="S::gulshan.veeraaragavan@capgemini.com::30cde45b-6147-4ad1-b906-cdb6f7a70a67" providerId="AD" clId="Web-{3CCC1D99-6FBE-902F-06ED-3DB5A9BD4AAD}" dt="2020-09-22T12:22:39.796" v="180"/>
          <ac:spMkLst>
            <pc:docMk/>
            <pc:sldMk cId="3267096542" sldId="257"/>
            <ac:spMk id="59" creationId="{BF7E1D97-432A-47D5-AE33-17BB811BB73F}"/>
          </ac:spMkLst>
        </pc:spChg>
        <pc:grpChg chg="add del">
          <ac:chgData name="Veeraaragavan, Gulshan" userId="S::gulshan.veeraaragavan@capgemini.com::30cde45b-6147-4ad1-b906-cdb6f7a70a67" providerId="AD" clId="Web-{3CCC1D99-6FBE-902F-06ED-3DB5A9BD4AAD}" dt="2020-09-22T12:22:39.781" v="179"/>
          <ac:grpSpMkLst>
            <pc:docMk/>
            <pc:sldMk cId="3267096542" sldId="257"/>
            <ac:grpSpMk id="57" creationId="{3FA1AD64-F15F-417D-956C-B2C211FC905E}"/>
          </ac:grpSpMkLst>
        </pc:grpChg>
        <pc:grpChg chg="add del">
          <ac:chgData name="Veeraaragavan, Gulshan" userId="S::gulshan.veeraaragavan@capgemini.com::30cde45b-6147-4ad1-b906-cdb6f7a70a67" providerId="AD" clId="Web-{3CCC1D99-6FBE-902F-06ED-3DB5A9BD4AAD}" dt="2020-09-22T12:22:39.781" v="179"/>
          <ac:grpSpMkLst>
            <pc:docMk/>
            <pc:sldMk cId="3267096542" sldId="257"/>
            <ac:grpSpMk id="58" creationId="{43F5E015-E085-4624-B431-B42414448684}"/>
          </ac:grpSpMkLst>
        </pc:grpChg>
      </pc:sldChg>
      <pc:sldChg chg="addSp delSp modSp mod setBg">
        <pc:chgData name="Veeraaragavan, Gulshan" userId="S::gulshan.veeraaragavan@capgemini.com::30cde45b-6147-4ad1-b906-cdb6f7a70a67" providerId="AD" clId="Web-{3CCC1D99-6FBE-902F-06ED-3DB5A9BD4AAD}" dt="2020-09-22T12:23:05.953" v="189"/>
        <pc:sldMkLst>
          <pc:docMk/>
          <pc:sldMk cId="2154459056" sldId="258"/>
        </pc:sldMkLst>
        <pc:spChg chg="mod">
          <ac:chgData name="Veeraaragavan, Gulshan" userId="S::gulshan.veeraaragavan@capgemini.com::30cde45b-6147-4ad1-b906-cdb6f7a70a67" providerId="AD" clId="Web-{3CCC1D99-6FBE-902F-06ED-3DB5A9BD4AAD}" dt="2020-09-22T12:23:05.953" v="189"/>
          <ac:spMkLst>
            <pc:docMk/>
            <pc:sldMk cId="2154459056" sldId="258"/>
            <ac:spMk id="2" creationId="{B20722FB-152D-49A6-9D2F-4AF69E655B7B}"/>
          </ac:spMkLst>
        </pc:spChg>
        <pc:spChg chg="mod">
          <ac:chgData name="Veeraaragavan, Gulshan" userId="S::gulshan.veeraaragavan@capgemini.com::30cde45b-6147-4ad1-b906-cdb6f7a70a67" providerId="AD" clId="Web-{3CCC1D99-6FBE-902F-06ED-3DB5A9BD4AAD}" dt="2020-09-22T12:23:05.953" v="189"/>
          <ac:spMkLst>
            <pc:docMk/>
            <pc:sldMk cId="2154459056" sldId="258"/>
            <ac:spMk id="3" creationId="{F8A8961E-D92B-4C36-9935-F5368C8F2B55}"/>
          </ac:spMkLst>
        </pc:spChg>
        <pc:spChg chg="add del">
          <ac:chgData name="Veeraaragavan, Gulshan" userId="S::gulshan.veeraaragavan@capgemini.com::30cde45b-6147-4ad1-b906-cdb6f7a70a67" providerId="AD" clId="Web-{3CCC1D99-6FBE-902F-06ED-3DB5A9BD4AAD}" dt="2020-09-22T12:22:57.344" v="184"/>
          <ac:spMkLst>
            <pc:docMk/>
            <pc:sldMk cId="2154459056" sldId="258"/>
            <ac:spMk id="5" creationId="{72B886CF-D3D5-4CDE-A0D0-35994223D8D7}"/>
          </ac:spMkLst>
        </pc:spChg>
        <pc:spChg chg="add del">
          <ac:chgData name="Veeraaragavan, Gulshan" userId="S::gulshan.veeraaragavan@capgemini.com::30cde45b-6147-4ad1-b906-cdb6f7a70a67" providerId="AD" clId="Web-{3CCC1D99-6FBE-902F-06ED-3DB5A9BD4AAD}" dt="2020-09-22T12:22:57.344" v="184"/>
          <ac:spMkLst>
            <pc:docMk/>
            <pc:sldMk cId="2154459056" sldId="258"/>
            <ac:spMk id="6" creationId="{FC139937-FF72-463A-8CD1-5AFF723B298A}"/>
          </ac:spMkLst>
        </pc:spChg>
        <pc:spChg chg="add del">
          <ac:chgData name="Veeraaragavan, Gulshan" userId="S::gulshan.veeraaragavan@capgemini.com::30cde45b-6147-4ad1-b906-cdb6f7a70a67" providerId="AD" clId="Web-{3CCC1D99-6FBE-902F-06ED-3DB5A9BD4AAD}" dt="2020-09-22T12:22:57.344" v="184"/>
          <ac:spMkLst>
            <pc:docMk/>
            <pc:sldMk cId="2154459056" sldId="258"/>
            <ac:spMk id="7" creationId="{5565521B-3AFA-45E0-B4C4-C6ED089C86E5}"/>
          </ac:spMkLst>
        </pc:spChg>
        <pc:spChg chg="add del">
          <ac:chgData name="Veeraaragavan, Gulshan" userId="S::gulshan.veeraaragavan@capgemini.com::30cde45b-6147-4ad1-b906-cdb6f7a70a67" providerId="AD" clId="Web-{3CCC1D99-6FBE-902F-06ED-3DB5A9BD4AAD}" dt="2020-09-22T12:22:48.968" v="182"/>
          <ac:spMkLst>
            <pc:docMk/>
            <pc:sldMk cId="2154459056" sldId="258"/>
            <ac:spMk id="8" creationId="{85016AEC-0320-4ED0-8ECB-FE11DDDFE17A}"/>
          </ac:spMkLst>
        </pc:spChg>
        <pc:spChg chg="add del">
          <ac:chgData name="Veeraaragavan, Gulshan" userId="S::gulshan.veeraaragavan@capgemini.com::30cde45b-6147-4ad1-b906-cdb6f7a70a67" providerId="AD" clId="Web-{3CCC1D99-6FBE-902F-06ED-3DB5A9BD4AAD}" dt="2020-09-22T12:23:01.828" v="186"/>
          <ac:spMkLst>
            <pc:docMk/>
            <pc:sldMk cId="2154459056" sldId="258"/>
            <ac:spMk id="9" creationId="{85016AEC-0320-4ED0-8ECB-FE11DDDFE17A}"/>
          </ac:spMkLst>
        </pc:spChg>
        <pc:spChg chg="add del">
          <ac:chgData name="Veeraaragavan, Gulshan" userId="S::gulshan.veeraaragavan@capgemini.com::30cde45b-6147-4ad1-b906-cdb6f7a70a67" providerId="AD" clId="Web-{3CCC1D99-6FBE-902F-06ED-3DB5A9BD4AAD}" dt="2020-09-22T12:22:48.968" v="182"/>
          <ac:spMkLst>
            <pc:docMk/>
            <pc:sldMk cId="2154459056" sldId="258"/>
            <ac:spMk id="10" creationId="{D3CDB30C-1F82-41E6-A067-831D6E89184F}"/>
          </ac:spMkLst>
        </pc:spChg>
        <pc:spChg chg="add del">
          <ac:chgData name="Veeraaragavan, Gulshan" userId="S::gulshan.veeraaragavan@capgemini.com::30cde45b-6147-4ad1-b906-cdb6f7a70a67" providerId="AD" clId="Web-{3CCC1D99-6FBE-902F-06ED-3DB5A9BD4AAD}" dt="2020-09-22T12:23:01.828" v="186"/>
          <ac:spMkLst>
            <pc:docMk/>
            <pc:sldMk cId="2154459056" sldId="258"/>
            <ac:spMk id="11" creationId="{D3CDB30C-1F82-41E6-A067-831D6E89184F}"/>
          </ac:spMkLst>
        </pc:spChg>
        <pc:spChg chg="add del">
          <ac:chgData name="Veeraaragavan, Gulshan" userId="S::gulshan.veeraaragavan@capgemini.com::30cde45b-6147-4ad1-b906-cdb6f7a70a67" providerId="AD" clId="Web-{3CCC1D99-6FBE-902F-06ED-3DB5A9BD4AAD}" dt="2020-09-22T12:22:48.968" v="182"/>
          <ac:spMkLst>
            <pc:docMk/>
            <pc:sldMk cId="2154459056" sldId="258"/>
            <ac:spMk id="12" creationId="{2DDA86DD-F997-4F66-A87C-5B58AB6D19EC}"/>
          </ac:spMkLst>
        </pc:spChg>
        <pc:spChg chg="add del">
          <ac:chgData name="Veeraaragavan, Gulshan" userId="S::gulshan.veeraaragavan@capgemini.com::30cde45b-6147-4ad1-b906-cdb6f7a70a67" providerId="AD" clId="Web-{3CCC1D99-6FBE-902F-06ED-3DB5A9BD4AAD}" dt="2020-09-22T12:23:01.828" v="186"/>
          <ac:spMkLst>
            <pc:docMk/>
            <pc:sldMk cId="2154459056" sldId="258"/>
            <ac:spMk id="13" creationId="{2DDA86DD-F997-4F66-A87C-5B58AB6D19EC}"/>
          </ac:spMkLst>
        </pc:spChg>
        <pc:spChg chg="add del">
          <ac:chgData name="Veeraaragavan, Gulshan" userId="S::gulshan.veeraaragavan@capgemini.com::30cde45b-6147-4ad1-b906-cdb6f7a70a67" providerId="AD" clId="Web-{3CCC1D99-6FBE-902F-06ED-3DB5A9BD4AAD}" dt="2020-09-22T12:22:48.968" v="182"/>
          <ac:spMkLst>
            <pc:docMk/>
            <pc:sldMk cId="2154459056" sldId="258"/>
            <ac:spMk id="14" creationId="{D241B827-437E-40A3-A732-669230D6A5BC}"/>
          </ac:spMkLst>
        </pc:spChg>
        <pc:spChg chg="add del">
          <ac:chgData name="Veeraaragavan, Gulshan" userId="S::gulshan.veeraaragavan@capgemini.com::30cde45b-6147-4ad1-b906-cdb6f7a70a67" providerId="AD" clId="Web-{3CCC1D99-6FBE-902F-06ED-3DB5A9BD4AAD}" dt="2020-09-22T12:23:01.828" v="186"/>
          <ac:spMkLst>
            <pc:docMk/>
            <pc:sldMk cId="2154459056" sldId="258"/>
            <ac:spMk id="15" creationId="{D241B827-437E-40A3-A732-669230D6A5BC}"/>
          </ac:spMkLst>
        </pc:spChg>
        <pc:spChg chg="add del">
          <ac:chgData name="Veeraaragavan, Gulshan" userId="S::gulshan.veeraaragavan@capgemini.com::30cde45b-6147-4ad1-b906-cdb6f7a70a67" providerId="AD" clId="Web-{3CCC1D99-6FBE-902F-06ED-3DB5A9BD4AAD}" dt="2020-09-22T12:23:05.938" v="188"/>
          <ac:spMkLst>
            <pc:docMk/>
            <pc:sldMk cId="2154459056" sldId="258"/>
            <ac:spMk id="16" creationId="{7A62E32F-BB65-43A8-8EB5-92346890E549}"/>
          </ac:spMkLst>
        </pc:spChg>
        <pc:spChg chg="add del">
          <ac:chgData name="Veeraaragavan, Gulshan" userId="S::gulshan.veeraaragavan@capgemini.com::30cde45b-6147-4ad1-b906-cdb6f7a70a67" providerId="AD" clId="Web-{3CCC1D99-6FBE-902F-06ED-3DB5A9BD4AAD}" dt="2020-09-22T12:23:05.938" v="188"/>
          <ac:spMkLst>
            <pc:docMk/>
            <pc:sldMk cId="2154459056" sldId="258"/>
            <ac:spMk id="17" creationId="{827B839B-9ADE-406B-8590-F1CAEDED45A1}"/>
          </ac:spMkLst>
        </pc:spChg>
        <pc:spChg chg="add del">
          <ac:chgData name="Veeraaragavan, Gulshan" userId="S::gulshan.veeraaragavan@capgemini.com::30cde45b-6147-4ad1-b906-cdb6f7a70a67" providerId="AD" clId="Web-{3CCC1D99-6FBE-902F-06ED-3DB5A9BD4AAD}" dt="2020-09-22T12:23:05.938" v="188"/>
          <ac:spMkLst>
            <pc:docMk/>
            <pc:sldMk cId="2154459056" sldId="258"/>
            <ac:spMk id="18" creationId="{14E91B64-9FCC-451E-AFB4-A827D6329367}"/>
          </ac:spMkLst>
        </pc:spChg>
        <pc:spChg chg="add del">
          <ac:chgData name="Veeraaragavan, Gulshan" userId="S::gulshan.veeraaragavan@capgemini.com::30cde45b-6147-4ad1-b906-cdb6f7a70a67" providerId="AD" clId="Web-{3CCC1D99-6FBE-902F-06ED-3DB5A9BD4AAD}" dt="2020-09-22T12:23:05.938" v="188"/>
          <ac:spMkLst>
            <pc:docMk/>
            <pc:sldMk cId="2154459056" sldId="258"/>
            <ac:spMk id="19" creationId="{CFE45BF0-46DB-408C-B5F7-7B11716805D4}"/>
          </ac:spMkLst>
        </pc:spChg>
        <pc:spChg chg="add del">
          <ac:chgData name="Veeraaragavan, Gulshan" userId="S::gulshan.veeraaragavan@capgemini.com::30cde45b-6147-4ad1-b906-cdb6f7a70a67" providerId="AD" clId="Web-{3CCC1D99-6FBE-902F-06ED-3DB5A9BD4AAD}" dt="2020-09-22T12:23:05.938" v="188"/>
          <ac:spMkLst>
            <pc:docMk/>
            <pc:sldMk cId="2154459056" sldId="258"/>
            <ac:spMk id="20" creationId="{2AEBC8F2-97B1-41B4-93F1-2D289E197FBA}"/>
          </ac:spMkLst>
        </pc:spChg>
        <pc:spChg chg="add del">
          <ac:chgData name="Veeraaragavan, Gulshan" userId="S::gulshan.veeraaragavan@capgemini.com::30cde45b-6147-4ad1-b906-cdb6f7a70a67" providerId="AD" clId="Web-{3CCC1D99-6FBE-902F-06ED-3DB5A9BD4AAD}" dt="2020-09-22T12:23:05.938" v="188"/>
          <ac:spMkLst>
            <pc:docMk/>
            <pc:sldMk cId="2154459056" sldId="258"/>
            <ac:spMk id="21" creationId="{472E3A19-F5D5-48FC-BB9C-48C2F68F598B}"/>
          </ac:spMkLst>
        </pc:spChg>
        <pc:spChg chg="add">
          <ac:chgData name="Veeraaragavan, Gulshan" userId="S::gulshan.veeraaragavan@capgemini.com::30cde45b-6147-4ad1-b906-cdb6f7a70a67" providerId="AD" clId="Web-{3CCC1D99-6FBE-902F-06ED-3DB5A9BD4AAD}" dt="2020-09-22T12:23:05.953" v="189"/>
          <ac:spMkLst>
            <pc:docMk/>
            <pc:sldMk cId="2154459056" sldId="258"/>
            <ac:spMk id="22" creationId="{85016AEC-0320-4ED0-8ECB-FE11DDDFE17A}"/>
          </ac:spMkLst>
        </pc:spChg>
        <pc:spChg chg="add">
          <ac:chgData name="Veeraaragavan, Gulshan" userId="S::gulshan.veeraaragavan@capgemini.com::30cde45b-6147-4ad1-b906-cdb6f7a70a67" providerId="AD" clId="Web-{3CCC1D99-6FBE-902F-06ED-3DB5A9BD4AAD}" dt="2020-09-22T12:23:05.953" v="189"/>
          <ac:spMkLst>
            <pc:docMk/>
            <pc:sldMk cId="2154459056" sldId="258"/>
            <ac:spMk id="23" creationId="{D3CDB30C-1F82-41E6-A067-831D6E89184F}"/>
          </ac:spMkLst>
        </pc:spChg>
        <pc:spChg chg="add">
          <ac:chgData name="Veeraaragavan, Gulshan" userId="S::gulshan.veeraaragavan@capgemini.com::30cde45b-6147-4ad1-b906-cdb6f7a70a67" providerId="AD" clId="Web-{3CCC1D99-6FBE-902F-06ED-3DB5A9BD4AAD}" dt="2020-09-22T12:23:05.953" v="189"/>
          <ac:spMkLst>
            <pc:docMk/>
            <pc:sldMk cId="2154459056" sldId="258"/>
            <ac:spMk id="24" creationId="{2DDA86DD-F997-4F66-A87C-5B58AB6D19EC}"/>
          </ac:spMkLst>
        </pc:spChg>
        <pc:spChg chg="add">
          <ac:chgData name="Veeraaragavan, Gulshan" userId="S::gulshan.veeraaragavan@capgemini.com::30cde45b-6147-4ad1-b906-cdb6f7a70a67" providerId="AD" clId="Web-{3CCC1D99-6FBE-902F-06ED-3DB5A9BD4AAD}" dt="2020-09-22T12:23:05.953" v="189"/>
          <ac:spMkLst>
            <pc:docMk/>
            <pc:sldMk cId="2154459056" sldId="258"/>
            <ac:spMk id="25" creationId="{D241B827-437E-40A3-A732-669230D6A5BC}"/>
          </ac:spMkLst>
        </pc:spChg>
      </pc:sldChg>
      <pc:sldChg chg="addSp modSp mod setBg">
        <pc:chgData name="Veeraaragavan, Gulshan" userId="S::gulshan.veeraaragavan@capgemini.com::30cde45b-6147-4ad1-b906-cdb6f7a70a67" providerId="AD" clId="Web-{3CCC1D99-6FBE-902F-06ED-3DB5A9BD4AAD}" dt="2020-09-22T12:23:26.329" v="190"/>
        <pc:sldMkLst>
          <pc:docMk/>
          <pc:sldMk cId="551127832" sldId="259"/>
        </pc:sldMkLst>
        <pc:spChg chg="mod">
          <ac:chgData name="Veeraaragavan, Gulshan" userId="S::gulshan.veeraaragavan@capgemini.com::30cde45b-6147-4ad1-b906-cdb6f7a70a67" providerId="AD" clId="Web-{3CCC1D99-6FBE-902F-06ED-3DB5A9BD4AAD}" dt="2020-09-22T12:23:26.329" v="190"/>
          <ac:spMkLst>
            <pc:docMk/>
            <pc:sldMk cId="551127832" sldId="259"/>
            <ac:spMk id="2" creationId="{7D528BF6-EB10-44AC-8719-8B39A7A63D73}"/>
          </ac:spMkLst>
        </pc:spChg>
        <pc:spChg chg="mod">
          <ac:chgData name="Veeraaragavan, Gulshan" userId="S::gulshan.veeraaragavan@capgemini.com::30cde45b-6147-4ad1-b906-cdb6f7a70a67" providerId="AD" clId="Web-{3CCC1D99-6FBE-902F-06ED-3DB5A9BD4AAD}" dt="2020-09-22T12:23:26.329" v="190"/>
          <ac:spMkLst>
            <pc:docMk/>
            <pc:sldMk cId="551127832" sldId="259"/>
            <ac:spMk id="3" creationId="{E7971AED-1756-4136-8CDC-1FC52201C877}"/>
          </ac:spMkLst>
        </pc:spChg>
        <pc:spChg chg="add">
          <ac:chgData name="Veeraaragavan, Gulshan" userId="S::gulshan.veeraaragavan@capgemini.com::30cde45b-6147-4ad1-b906-cdb6f7a70a67" providerId="AD" clId="Web-{3CCC1D99-6FBE-902F-06ED-3DB5A9BD4AAD}" dt="2020-09-22T12:23:26.329" v="190"/>
          <ac:spMkLst>
            <pc:docMk/>
            <pc:sldMk cId="551127832" sldId="259"/>
            <ac:spMk id="8" creationId="{85016AEC-0320-4ED0-8ECB-FE11DDDFE17A}"/>
          </ac:spMkLst>
        </pc:spChg>
        <pc:spChg chg="add">
          <ac:chgData name="Veeraaragavan, Gulshan" userId="S::gulshan.veeraaragavan@capgemini.com::30cde45b-6147-4ad1-b906-cdb6f7a70a67" providerId="AD" clId="Web-{3CCC1D99-6FBE-902F-06ED-3DB5A9BD4AAD}" dt="2020-09-22T12:23:26.329" v="190"/>
          <ac:spMkLst>
            <pc:docMk/>
            <pc:sldMk cId="551127832" sldId="259"/>
            <ac:spMk id="10" creationId="{D3CDB30C-1F82-41E6-A067-831D6E89184F}"/>
          </ac:spMkLst>
        </pc:spChg>
        <pc:spChg chg="add">
          <ac:chgData name="Veeraaragavan, Gulshan" userId="S::gulshan.veeraaragavan@capgemini.com::30cde45b-6147-4ad1-b906-cdb6f7a70a67" providerId="AD" clId="Web-{3CCC1D99-6FBE-902F-06ED-3DB5A9BD4AAD}" dt="2020-09-22T12:23:26.329" v="190"/>
          <ac:spMkLst>
            <pc:docMk/>
            <pc:sldMk cId="551127832" sldId="259"/>
            <ac:spMk id="12" creationId="{2DDA86DD-F997-4F66-A87C-5B58AB6D19EC}"/>
          </ac:spMkLst>
        </pc:spChg>
        <pc:spChg chg="add">
          <ac:chgData name="Veeraaragavan, Gulshan" userId="S::gulshan.veeraaragavan@capgemini.com::30cde45b-6147-4ad1-b906-cdb6f7a70a67" providerId="AD" clId="Web-{3CCC1D99-6FBE-902F-06ED-3DB5A9BD4AAD}" dt="2020-09-22T12:23:26.329" v="190"/>
          <ac:spMkLst>
            <pc:docMk/>
            <pc:sldMk cId="551127832" sldId="259"/>
            <ac:spMk id="14" creationId="{D241B827-437E-40A3-A732-669230D6A5BC}"/>
          </ac:spMkLst>
        </pc:spChg>
      </pc:sldChg>
      <pc:sldChg chg="addSp delSp modSp mod setBg">
        <pc:chgData name="Veeraaragavan, Gulshan" userId="S::gulshan.veeraaragavan@capgemini.com::30cde45b-6147-4ad1-b906-cdb6f7a70a67" providerId="AD" clId="Web-{3CCC1D99-6FBE-902F-06ED-3DB5A9BD4AAD}" dt="2020-09-22T12:24:24.689" v="191"/>
        <pc:sldMkLst>
          <pc:docMk/>
          <pc:sldMk cId="1349932340" sldId="260"/>
        </pc:sldMkLst>
        <pc:spChg chg="mod">
          <ac:chgData name="Veeraaragavan, Gulshan" userId="S::gulshan.veeraaragavan@capgemini.com::30cde45b-6147-4ad1-b906-cdb6f7a70a67" providerId="AD" clId="Web-{3CCC1D99-6FBE-902F-06ED-3DB5A9BD4AAD}" dt="2020-09-22T12:24:24.689" v="191"/>
          <ac:spMkLst>
            <pc:docMk/>
            <pc:sldMk cId="1349932340" sldId="260"/>
            <ac:spMk id="2" creationId="{6629BA24-98D3-4FD1-ACFD-1538E37820B9}"/>
          </ac:spMkLst>
        </pc:spChg>
        <pc:spChg chg="mod ord">
          <ac:chgData name="Veeraaragavan, Gulshan" userId="S::gulshan.veeraaragavan@capgemini.com::30cde45b-6147-4ad1-b906-cdb6f7a70a67" providerId="AD" clId="Web-{3CCC1D99-6FBE-902F-06ED-3DB5A9BD4AAD}" dt="2020-09-22T12:24:24.689" v="191"/>
          <ac:spMkLst>
            <pc:docMk/>
            <pc:sldMk cId="1349932340" sldId="260"/>
            <ac:spMk id="3" creationId="{3392E8F8-1898-44CE-85BC-BA7A62CA3BCD}"/>
          </ac:spMkLst>
        </pc:spChg>
        <pc:spChg chg="add del">
          <ac:chgData name="Veeraaragavan, Gulshan" userId="S::gulshan.veeraaragavan@capgemini.com::30cde45b-6147-4ad1-b906-cdb6f7a70a67" providerId="AD" clId="Web-{3CCC1D99-6FBE-902F-06ED-3DB5A9BD4AAD}" dt="2020-09-22T12:20:24.372" v="104"/>
          <ac:spMkLst>
            <pc:docMk/>
            <pc:sldMk cId="1349932340" sldId="260"/>
            <ac:spMk id="9" creationId="{18FD74D4-C0F3-4E5B-9628-885593F0B528}"/>
          </ac:spMkLst>
        </pc:spChg>
        <pc:spChg chg="add del">
          <ac:chgData name="Veeraaragavan, Gulshan" userId="S::gulshan.veeraaragavan@capgemini.com::30cde45b-6147-4ad1-b906-cdb6f7a70a67" providerId="AD" clId="Web-{3CCC1D99-6FBE-902F-06ED-3DB5A9BD4AAD}" dt="2020-09-22T12:20:24.372" v="104"/>
          <ac:spMkLst>
            <pc:docMk/>
            <pc:sldMk cId="1349932340" sldId="260"/>
            <ac:spMk id="11" creationId="{E64FA8EC-281F-4A47-AF2E-9F85F2AABC2E}"/>
          </ac:spMkLst>
        </pc:spChg>
        <pc:spChg chg="add del">
          <ac:chgData name="Veeraaragavan, Gulshan" userId="S::gulshan.veeraaragavan@capgemini.com::30cde45b-6147-4ad1-b906-cdb6f7a70a67" providerId="AD" clId="Web-{3CCC1D99-6FBE-902F-06ED-3DB5A9BD4AAD}" dt="2020-09-22T12:24:24.689" v="191"/>
          <ac:spMkLst>
            <pc:docMk/>
            <pc:sldMk cId="1349932340" sldId="260"/>
            <ac:spMk id="16" creationId="{C0B0B0C1-A306-4573-8D49-BB656F311B2E}"/>
          </ac:spMkLst>
        </pc:spChg>
        <pc:spChg chg="add del">
          <ac:chgData name="Veeraaragavan, Gulshan" userId="S::gulshan.veeraaragavan@capgemini.com::30cde45b-6147-4ad1-b906-cdb6f7a70a67" providerId="AD" clId="Web-{3CCC1D99-6FBE-902F-06ED-3DB5A9BD4AAD}" dt="2020-09-22T12:24:24.689" v="191"/>
          <ac:spMkLst>
            <pc:docMk/>
            <pc:sldMk cId="1349932340" sldId="260"/>
            <ac:spMk id="18" creationId="{7A647878-ECF9-4880-BCF6-1EBF7C11588B}"/>
          </ac:spMkLst>
        </pc:spChg>
        <pc:spChg chg="add">
          <ac:chgData name="Veeraaragavan, Gulshan" userId="S::gulshan.veeraaragavan@capgemini.com::30cde45b-6147-4ad1-b906-cdb6f7a70a67" providerId="AD" clId="Web-{3CCC1D99-6FBE-902F-06ED-3DB5A9BD4AAD}" dt="2020-09-22T12:24:24.689" v="191"/>
          <ac:spMkLst>
            <pc:docMk/>
            <pc:sldMk cId="1349932340" sldId="260"/>
            <ac:spMk id="23" creationId="{D462EE7E-14DF-497D-AE08-F6623DB88E99}"/>
          </ac:spMkLst>
        </pc:spChg>
        <pc:spChg chg="add">
          <ac:chgData name="Veeraaragavan, Gulshan" userId="S::gulshan.veeraaragavan@capgemini.com::30cde45b-6147-4ad1-b906-cdb6f7a70a67" providerId="AD" clId="Web-{3CCC1D99-6FBE-902F-06ED-3DB5A9BD4AAD}" dt="2020-09-22T12:24:24.689" v="191"/>
          <ac:spMkLst>
            <pc:docMk/>
            <pc:sldMk cId="1349932340" sldId="260"/>
            <ac:spMk id="25" creationId="{2B7373E6-4724-4F6F-B078-E82B0AE895C8}"/>
          </ac:spMkLst>
        </pc:spChg>
        <pc:picChg chg="add del mod">
          <ac:chgData name="Veeraaragavan, Gulshan" userId="S::gulshan.veeraaragavan@capgemini.com::30cde45b-6147-4ad1-b906-cdb6f7a70a67" providerId="AD" clId="Web-{3CCC1D99-6FBE-902F-06ED-3DB5A9BD4AAD}" dt="2020-09-22T12:19:26.183" v="96"/>
          <ac:picMkLst>
            <pc:docMk/>
            <pc:sldMk cId="1349932340" sldId="260"/>
            <ac:picMk id="4" creationId="{2E8C11C7-9FEE-48BB-B8EC-9E892C9C83DB}"/>
          </ac:picMkLst>
        </pc:picChg>
        <pc:picChg chg="add mod">
          <ac:chgData name="Veeraaragavan, Gulshan" userId="S::gulshan.veeraaragavan@capgemini.com::30cde45b-6147-4ad1-b906-cdb6f7a70a67" providerId="AD" clId="Web-{3CCC1D99-6FBE-902F-06ED-3DB5A9BD4AAD}" dt="2020-09-22T12:24:24.689" v="191"/>
          <ac:picMkLst>
            <pc:docMk/>
            <pc:sldMk cId="1349932340" sldId="260"/>
            <ac:picMk id="5" creationId="{7C225F45-42A0-4FDD-B317-5C3D0131FA5A}"/>
          </ac:picMkLst>
        </pc:picChg>
      </pc:sldChg>
      <pc:sldChg chg="addSp delSp modSp new mod setBg">
        <pc:chgData name="Veeraaragavan, Gulshan" userId="S::gulshan.veeraaragavan@capgemini.com::30cde45b-6147-4ad1-b906-cdb6f7a70a67" providerId="AD" clId="Web-{3CCC1D99-6FBE-902F-06ED-3DB5A9BD4AAD}" dt="2020-09-22T12:24:31.939" v="192"/>
        <pc:sldMkLst>
          <pc:docMk/>
          <pc:sldMk cId="1618248712" sldId="261"/>
        </pc:sldMkLst>
        <pc:spChg chg="mod">
          <ac:chgData name="Veeraaragavan, Gulshan" userId="S::gulshan.veeraaragavan@capgemini.com::30cde45b-6147-4ad1-b906-cdb6f7a70a67" providerId="AD" clId="Web-{3CCC1D99-6FBE-902F-06ED-3DB5A9BD4AAD}" dt="2020-09-22T12:24:31.939" v="192"/>
          <ac:spMkLst>
            <pc:docMk/>
            <pc:sldMk cId="1618248712" sldId="261"/>
            <ac:spMk id="2" creationId="{73CEEEA6-A312-4DDC-A915-32E13AE8EC01}"/>
          </ac:spMkLst>
        </pc:spChg>
        <pc:spChg chg="mod">
          <ac:chgData name="Veeraaragavan, Gulshan" userId="S::gulshan.veeraaragavan@capgemini.com::30cde45b-6147-4ad1-b906-cdb6f7a70a67" providerId="AD" clId="Web-{3CCC1D99-6FBE-902F-06ED-3DB5A9BD4AAD}" dt="2020-09-22T12:24:31.939" v="192"/>
          <ac:spMkLst>
            <pc:docMk/>
            <pc:sldMk cId="1618248712" sldId="261"/>
            <ac:spMk id="3" creationId="{8179AB8A-4616-4CD0-ABAF-D833F04D886B}"/>
          </ac:spMkLst>
        </pc:spChg>
        <pc:spChg chg="add del">
          <ac:chgData name="Veeraaragavan, Gulshan" userId="S::gulshan.veeraaragavan@capgemini.com::30cde45b-6147-4ad1-b906-cdb6f7a70a67" providerId="AD" clId="Web-{3CCC1D99-6FBE-902F-06ED-3DB5A9BD4AAD}" dt="2020-09-22T12:24:31.939" v="192"/>
          <ac:spMkLst>
            <pc:docMk/>
            <pc:sldMk cId="1618248712" sldId="261"/>
            <ac:spMk id="8" creationId="{827B839B-9ADE-406B-8590-F1CAEDED45A1}"/>
          </ac:spMkLst>
        </pc:spChg>
        <pc:spChg chg="add del">
          <ac:chgData name="Veeraaragavan, Gulshan" userId="S::gulshan.veeraaragavan@capgemini.com::30cde45b-6147-4ad1-b906-cdb6f7a70a67" providerId="AD" clId="Web-{3CCC1D99-6FBE-902F-06ED-3DB5A9BD4AAD}" dt="2020-09-22T12:24:31.939" v="192"/>
          <ac:spMkLst>
            <pc:docMk/>
            <pc:sldMk cId="1618248712" sldId="261"/>
            <ac:spMk id="10" creationId="{CFE45BF0-46DB-408C-B5F7-7B11716805D4}"/>
          </ac:spMkLst>
        </pc:spChg>
        <pc:spChg chg="add del">
          <ac:chgData name="Veeraaragavan, Gulshan" userId="S::gulshan.veeraaragavan@capgemini.com::30cde45b-6147-4ad1-b906-cdb6f7a70a67" providerId="AD" clId="Web-{3CCC1D99-6FBE-902F-06ED-3DB5A9BD4AAD}" dt="2020-09-22T12:24:31.939" v="192"/>
          <ac:spMkLst>
            <pc:docMk/>
            <pc:sldMk cId="1618248712" sldId="261"/>
            <ac:spMk id="12" creationId="{2AEBC8F2-97B1-41B4-93F1-2D289E197FBA}"/>
          </ac:spMkLst>
        </pc:spChg>
        <pc:spChg chg="add del">
          <ac:chgData name="Veeraaragavan, Gulshan" userId="S::gulshan.veeraaragavan@capgemini.com::30cde45b-6147-4ad1-b906-cdb6f7a70a67" providerId="AD" clId="Web-{3CCC1D99-6FBE-902F-06ED-3DB5A9BD4AAD}" dt="2020-09-22T12:24:31.939" v="192"/>
          <ac:spMkLst>
            <pc:docMk/>
            <pc:sldMk cId="1618248712" sldId="261"/>
            <ac:spMk id="14" creationId="{472E3A19-F5D5-48FC-BB9C-48C2F68F598B}"/>
          </ac:spMkLst>
        </pc:spChg>
        <pc:spChg chg="add del">
          <ac:chgData name="Veeraaragavan, Gulshan" userId="S::gulshan.veeraaragavan@capgemini.com::30cde45b-6147-4ad1-b906-cdb6f7a70a67" providerId="AD" clId="Web-{3CCC1D99-6FBE-902F-06ED-3DB5A9BD4AAD}" dt="2020-09-22T12:24:31.939" v="192"/>
          <ac:spMkLst>
            <pc:docMk/>
            <pc:sldMk cId="1618248712" sldId="261"/>
            <ac:spMk id="16" creationId="{7A62E32F-BB65-43A8-8EB5-92346890E549}"/>
          </ac:spMkLst>
        </pc:spChg>
        <pc:spChg chg="add del">
          <ac:chgData name="Veeraaragavan, Gulshan" userId="S::gulshan.veeraaragavan@capgemini.com::30cde45b-6147-4ad1-b906-cdb6f7a70a67" providerId="AD" clId="Web-{3CCC1D99-6FBE-902F-06ED-3DB5A9BD4AAD}" dt="2020-09-22T12:24:31.939" v="192"/>
          <ac:spMkLst>
            <pc:docMk/>
            <pc:sldMk cId="1618248712" sldId="261"/>
            <ac:spMk id="18" creationId="{14E91B64-9FCC-451E-AFB4-A827D6329367}"/>
          </ac:spMkLst>
        </pc:spChg>
        <pc:spChg chg="add">
          <ac:chgData name="Veeraaragavan, Gulshan" userId="S::gulshan.veeraaragavan@capgemini.com::30cde45b-6147-4ad1-b906-cdb6f7a70a67" providerId="AD" clId="Web-{3CCC1D99-6FBE-902F-06ED-3DB5A9BD4AAD}" dt="2020-09-22T12:24:31.939" v="192"/>
          <ac:spMkLst>
            <pc:docMk/>
            <pc:sldMk cId="1618248712" sldId="261"/>
            <ac:spMk id="23" creationId="{85016AEC-0320-4ED0-8ECB-FE11DDDFE17A}"/>
          </ac:spMkLst>
        </pc:spChg>
        <pc:spChg chg="add">
          <ac:chgData name="Veeraaragavan, Gulshan" userId="S::gulshan.veeraaragavan@capgemini.com::30cde45b-6147-4ad1-b906-cdb6f7a70a67" providerId="AD" clId="Web-{3CCC1D99-6FBE-902F-06ED-3DB5A9BD4AAD}" dt="2020-09-22T12:24:31.939" v="192"/>
          <ac:spMkLst>
            <pc:docMk/>
            <pc:sldMk cId="1618248712" sldId="261"/>
            <ac:spMk id="25" creationId="{D3CDB30C-1F82-41E6-A067-831D6E89184F}"/>
          </ac:spMkLst>
        </pc:spChg>
        <pc:spChg chg="add">
          <ac:chgData name="Veeraaragavan, Gulshan" userId="S::gulshan.veeraaragavan@capgemini.com::30cde45b-6147-4ad1-b906-cdb6f7a70a67" providerId="AD" clId="Web-{3CCC1D99-6FBE-902F-06ED-3DB5A9BD4AAD}" dt="2020-09-22T12:24:31.939" v="192"/>
          <ac:spMkLst>
            <pc:docMk/>
            <pc:sldMk cId="1618248712" sldId="261"/>
            <ac:spMk id="27" creationId="{2DDA86DD-F997-4F66-A87C-5B58AB6D19EC}"/>
          </ac:spMkLst>
        </pc:spChg>
        <pc:spChg chg="add">
          <ac:chgData name="Veeraaragavan, Gulshan" userId="S::gulshan.veeraaragavan@capgemini.com::30cde45b-6147-4ad1-b906-cdb6f7a70a67" providerId="AD" clId="Web-{3CCC1D99-6FBE-902F-06ED-3DB5A9BD4AAD}" dt="2020-09-22T12:24:31.939" v="192"/>
          <ac:spMkLst>
            <pc:docMk/>
            <pc:sldMk cId="1618248712" sldId="261"/>
            <ac:spMk id="29" creationId="{D241B827-437E-40A3-A732-669230D6A5BC}"/>
          </ac:spMkLst>
        </pc:spChg>
      </pc:sldChg>
      <pc:sldChg chg="addSp modSp new mod setBg">
        <pc:chgData name="Veeraaragavan, Gulshan" userId="S::gulshan.veeraaragavan@capgemini.com::30cde45b-6147-4ad1-b906-cdb6f7a70a67" providerId="AD" clId="Web-{3CCC1D99-6FBE-902F-06ED-3DB5A9BD4AAD}" dt="2020-09-22T12:25:03.065" v="193"/>
        <pc:sldMkLst>
          <pc:docMk/>
          <pc:sldMk cId="189508207" sldId="262"/>
        </pc:sldMkLst>
        <pc:spChg chg="mod">
          <ac:chgData name="Veeraaragavan, Gulshan" userId="S::gulshan.veeraaragavan@capgemini.com::30cde45b-6147-4ad1-b906-cdb6f7a70a67" providerId="AD" clId="Web-{3CCC1D99-6FBE-902F-06ED-3DB5A9BD4AAD}" dt="2020-09-22T12:25:03.065" v="193"/>
          <ac:spMkLst>
            <pc:docMk/>
            <pc:sldMk cId="189508207" sldId="262"/>
            <ac:spMk id="2" creationId="{6E0257F6-EE8A-4C52-B968-C17B0028A89C}"/>
          </ac:spMkLst>
        </pc:spChg>
        <pc:spChg chg="mod">
          <ac:chgData name="Veeraaragavan, Gulshan" userId="S::gulshan.veeraaragavan@capgemini.com::30cde45b-6147-4ad1-b906-cdb6f7a70a67" providerId="AD" clId="Web-{3CCC1D99-6FBE-902F-06ED-3DB5A9BD4AAD}" dt="2020-09-22T12:25:03.065" v="193"/>
          <ac:spMkLst>
            <pc:docMk/>
            <pc:sldMk cId="189508207" sldId="262"/>
            <ac:spMk id="3" creationId="{823D4521-CE54-4B20-A8BE-E33A286FAD32}"/>
          </ac:spMkLst>
        </pc:spChg>
        <pc:spChg chg="add">
          <ac:chgData name="Veeraaragavan, Gulshan" userId="S::gulshan.veeraaragavan@capgemini.com::30cde45b-6147-4ad1-b906-cdb6f7a70a67" providerId="AD" clId="Web-{3CCC1D99-6FBE-902F-06ED-3DB5A9BD4AAD}" dt="2020-09-22T12:25:03.065" v="193"/>
          <ac:spMkLst>
            <pc:docMk/>
            <pc:sldMk cId="189508207" sldId="262"/>
            <ac:spMk id="8" creationId="{85016AEC-0320-4ED0-8ECB-FE11DDDFE17A}"/>
          </ac:spMkLst>
        </pc:spChg>
        <pc:spChg chg="add">
          <ac:chgData name="Veeraaragavan, Gulshan" userId="S::gulshan.veeraaragavan@capgemini.com::30cde45b-6147-4ad1-b906-cdb6f7a70a67" providerId="AD" clId="Web-{3CCC1D99-6FBE-902F-06ED-3DB5A9BD4AAD}" dt="2020-09-22T12:25:03.065" v="193"/>
          <ac:spMkLst>
            <pc:docMk/>
            <pc:sldMk cId="189508207" sldId="262"/>
            <ac:spMk id="10" creationId="{D3CDB30C-1F82-41E6-A067-831D6E89184F}"/>
          </ac:spMkLst>
        </pc:spChg>
        <pc:spChg chg="add">
          <ac:chgData name="Veeraaragavan, Gulshan" userId="S::gulshan.veeraaragavan@capgemini.com::30cde45b-6147-4ad1-b906-cdb6f7a70a67" providerId="AD" clId="Web-{3CCC1D99-6FBE-902F-06ED-3DB5A9BD4AAD}" dt="2020-09-22T12:25:03.065" v="193"/>
          <ac:spMkLst>
            <pc:docMk/>
            <pc:sldMk cId="189508207" sldId="262"/>
            <ac:spMk id="12" creationId="{2DDA86DD-F997-4F66-A87C-5B58AB6D19EC}"/>
          </ac:spMkLst>
        </pc:spChg>
        <pc:spChg chg="add">
          <ac:chgData name="Veeraaragavan, Gulshan" userId="S::gulshan.veeraaragavan@capgemini.com::30cde45b-6147-4ad1-b906-cdb6f7a70a67" providerId="AD" clId="Web-{3CCC1D99-6FBE-902F-06ED-3DB5A9BD4AAD}" dt="2020-09-22T12:25:03.065" v="193"/>
          <ac:spMkLst>
            <pc:docMk/>
            <pc:sldMk cId="189508207" sldId="262"/>
            <ac:spMk id="14" creationId="{D241B827-437E-40A3-A732-669230D6A5BC}"/>
          </ac:spMkLst>
        </pc:spChg>
      </pc:sldChg>
      <pc:sldChg chg="addSp delSp modSp new mod setBg">
        <pc:chgData name="Veeraaragavan, Gulshan" userId="S::gulshan.veeraaragavan@capgemini.com::30cde45b-6147-4ad1-b906-cdb6f7a70a67" providerId="AD" clId="Web-{3CCC1D99-6FBE-902F-06ED-3DB5A9BD4AAD}" dt="2020-09-22T12:25:28.675" v="196"/>
        <pc:sldMkLst>
          <pc:docMk/>
          <pc:sldMk cId="1079659456" sldId="263"/>
        </pc:sldMkLst>
        <pc:spChg chg="mod ord">
          <ac:chgData name="Veeraaragavan, Gulshan" userId="S::gulshan.veeraaragavan@capgemini.com::30cde45b-6147-4ad1-b906-cdb6f7a70a67" providerId="AD" clId="Web-{3CCC1D99-6FBE-902F-06ED-3DB5A9BD4AAD}" dt="2020-09-22T12:25:28.675" v="196"/>
          <ac:spMkLst>
            <pc:docMk/>
            <pc:sldMk cId="1079659456" sldId="263"/>
            <ac:spMk id="2" creationId="{706CC2BA-1770-45C1-9E44-4DBD7F8A18D1}"/>
          </ac:spMkLst>
        </pc:spChg>
        <pc:spChg chg="del">
          <ac:chgData name="Veeraaragavan, Gulshan" userId="S::gulshan.veeraaragavan@capgemini.com::30cde45b-6147-4ad1-b906-cdb6f7a70a67" providerId="AD" clId="Web-{3CCC1D99-6FBE-902F-06ED-3DB5A9BD4AAD}" dt="2020-09-22T12:21:46.811" v="170"/>
          <ac:spMkLst>
            <pc:docMk/>
            <pc:sldMk cId="1079659456" sldId="263"/>
            <ac:spMk id="3" creationId="{A8FAF145-461D-455B-AA43-094CB41E5FC5}"/>
          </ac:spMkLst>
        </pc:spChg>
        <pc:spChg chg="add">
          <ac:chgData name="Veeraaragavan, Gulshan" userId="S::gulshan.veeraaragavan@capgemini.com::30cde45b-6147-4ad1-b906-cdb6f7a70a67" providerId="AD" clId="Web-{3CCC1D99-6FBE-902F-06ED-3DB5A9BD4AAD}" dt="2020-09-22T12:25:28.675" v="196"/>
          <ac:spMkLst>
            <pc:docMk/>
            <pc:sldMk cId="1079659456" sldId="263"/>
            <ac:spMk id="6" creationId="{A87D5C0C-FEBD-4AAA-97B4-3D666ED8881F}"/>
          </ac:spMkLst>
        </pc:spChg>
        <pc:spChg chg="add">
          <ac:chgData name="Veeraaragavan, Gulshan" userId="S::gulshan.veeraaragavan@capgemini.com::30cde45b-6147-4ad1-b906-cdb6f7a70a67" providerId="AD" clId="Web-{3CCC1D99-6FBE-902F-06ED-3DB5A9BD4AAD}" dt="2020-09-22T12:25:28.675" v="196"/>
          <ac:spMkLst>
            <pc:docMk/>
            <pc:sldMk cId="1079659456" sldId="263"/>
            <ac:spMk id="7" creationId="{A5F47B50-445D-45F3-B687-45FA4EDA2E7B}"/>
          </ac:spMkLst>
        </pc:spChg>
        <pc:spChg chg="add del">
          <ac:chgData name="Veeraaragavan, Gulshan" userId="S::gulshan.veeraaragavan@capgemini.com::30cde45b-6147-4ad1-b906-cdb6f7a70a67" providerId="AD" clId="Web-{3CCC1D99-6FBE-902F-06ED-3DB5A9BD4AAD}" dt="2020-09-22T12:25:28.659" v="195"/>
          <ac:spMkLst>
            <pc:docMk/>
            <pc:sldMk cId="1079659456" sldId="263"/>
            <ac:spMk id="9" creationId="{43A31D32-8FDC-4460-8FFC-3D1953DFF9C0}"/>
          </ac:spMkLst>
        </pc:spChg>
        <pc:spChg chg="add del">
          <ac:chgData name="Veeraaragavan, Gulshan" userId="S::gulshan.veeraaragavan@capgemini.com::30cde45b-6147-4ad1-b906-cdb6f7a70a67" providerId="AD" clId="Web-{3CCC1D99-6FBE-902F-06ED-3DB5A9BD4AAD}" dt="2020-09-22T12:25:28.659" v="195"/>
          <ac:spMkLst>
            <pc:docMk/>
            <pc:sldMk cId="1079659456" sldId="263"/>
            <ac:spMk id="11" creationId="{F59A8478-804D-4DD9-9061-081FACB3CCF5}"/>
          </ac:spMkLst>
        </pc:spChg>
        <pc:spChg chg="add del">
          <ac:chgData name="Veeraaragavan, Gulshan" userId="S::gulshan.veeraaragavan@capgemini.com::30cde45b-6147-4ad1-b906-cdb6f7a70a67" providerId="AD" clId="Web-{3CCC1D99-6FBE-902F-06ED-3DB5A9BD4AAD}" dt="2020-09-22T12:25:28.659" v="195"/>
          <ac:spMkLst>
            <pc:docMk/>
            <pc:sldMk cId="1079659456" sldId="263"/>
            <ac:spMk id="13" creationId="{BF7E1D97-432A-47D5-AE33-17BB811BB73F}"/>
          </ac:spMkLst>
        </pc:spChg>
        <pc:picChg chg="add mod ord">
          <ac:chgData name="Veeraaragavan, Gulshan" userId="S::gulshan.veeraaragavan@capgemini.com::30cde45b-6147-4ad1-b906-cdb6f7a70a67" providerId="AD" clId="Web-{3CCC1D99-6FBE-902F-06ED-3DB5A9BD4AAD}" dt="2020-09-22T12:25:28.675" v="196"/>
          <ac:picMkLst>
            <pc:docMk/>
            <pc:sldMk cId="1079659456" sldId="263"/>
            <ac:picMk id="4" creationId="{7F39E8E8-A993-4260-A68D-12A793D37278}"/>
          </ac:picMkLst>
        </pc:picChg>
      </pc:sldChg>
      <pc:sldChg chg="addSp delSp modSp new mod setBg">
        <pc:chgData name="Veeraaragavan, Gulshan" userId="S::gulshan.veeraaragavan@capgemini.com::30cde45b-6147-4ad1-b906-cdb6f7a70a67" providerId="AD" clId="Web-{3CCC1D99-6FBE-902F-06ED-3DB5A9BD4AAD}" dt="2020-09-22T12:27:52.428" v="205"/>
        <pc:sldMkLst>
          <pc:docMk/>
          <pc:sldMk cId="2377050055" sldId="264"/>
        </pc:sldMkLst>
        <pc:spChg chg="del mod">
          <ac:chgData name="Veeraaragavan, Gulshan" userId="S::gulshan.veeraaragavan@capgemini.com::30cde45b-6147-4ad1-b906-cdb6f7a70a67" providerId="AD" clId="Web-{3CCC1D99-6FBE-902F-06ED-3DB5A9BD4AAD}" dt="2020-09-22T12:27:52.428" v="205"/>
          <ac:spMkLst>
            <pc:docMk/>
            <pc:sldMk cId="2377050055" sldId="264"/>
            <ac:spMk id="2" creationId="{4A35C93E-7F08-4097-8337-7EC3B50D2165}"/>
          </ac:spMkLst>
        </pc:spChg>
        <pc:spChg chg="del">
          <ac:chgData name="Veeraaragavan, Gulshan" userId="S::gulshan.veeraaragavan@capgemini.com::30cde45b-6147-4ad1-b906-cdb6f7a70a67" providerId="AD" clId="Web-{3CCC1D99-6FBE-902F-06ED-3DB5A9BD4AAD}" dt="2020-09-22T12:27:32.225" v="201"/>
          <ac:spMkLst>
            <pc:docMk/>
            <pc:sldMk cId="2377050055" sldId="264"/>
            <ac:spMk id="3" creationId="{723FB849-067A-4EB9-B39A-1F6802A8D381}"/>
          </ac:spMkLst>
        </pc:spChg>
        <pc:spChg chg="add">
          <ac:chgData name="Veeraaragavan, Gulshan" userId="S::gulshan.veeraaragavan@capgemini.com::30cde45b-6147-4ad1-b906-cdb6f7a70a67" providerId="AD" clId="Web-{3CCC1D99-6FBE-902F-06ED-3DB5A9BD4AAD}" dt="2020-09-22T12:27:52.428" v="205"/>
          <ac:spMkLst>
            <pc:docMk/>
            <pc:sldMk cId="2377050055" sldId="264"/>
            <ac:spMk id="9" creationId="{1500B4A4-B1F1-41EA-886A-B8A210DBCA3B}"/>
          </ac:spMkLst>
        </pc:spChg>
        <pc:spChg chg="add">
          <ac:chgData name="Veeraaragavan, Gulshan" userId="S::gulshan.veeraaragavan@capgemini.com::30cde45b-6147-4ad1-b906-cdb6f7a70a67" providerId="AD" clId="Web-{3CCC1D99-6FBE-902F-06ED-3DB5A9BD4AAD}" dt="2020-09-22T12:27:52.428" v="205"/>
          <ac:spMkLst>
            <pc:docMk/>
            <pc:sldMk cId="2377050055" sldId="264"/>
            <ac:spMk id="11" creationId="{5E55A99C-0BDC-4DBE-8E40-9FA66F629FA1}"/>
          </ac:spMkLst>
        </pc:spChg>
        <pc:picChg chg="add mod ord">
          <ac:chgData name="Veeraaragavan, Gulshan" userId="S::gulshan.veeraaragavan@capgemini.com::30cde45b-6147-4ad1-b906-cdb6f7a70a67" providerId="AD" clId="Web-{3CCC1D99-6FBE-902F-06ED-3DB5A9BD4AAD}" dt="2020-09-22T12:27:52.428" v="205"/>
          <ac:picMkLst>
            <pc:docMk/>
            <pc:sldMk cId="2377050055" sldId="264"/>
            <ac:picMk id="4" creationId="{006A1747-71FC-4363-90B9-76DF6F88B7E1}"/>
          </ac:picMkLst>
        </pc:picChg>
      </pc:sldChg>
      <pc:sldChg chg="addSp modSp new mod setBg">
        <pc:chgData name="Veeraaragavan, Gulshan" userId="S::gulshan.veeraaragavan@capgemini.com::30cde45b-6147-4ad1-b906-cdb6f7a70a67" providerId="AD" clId="Web-{3CCC1D99-6FBE-902F-06ED-3DB5A9BD4AAD}" dt="2020-09-22T12:29:53.181" v="267"/>
        <pc:sldMkLst>
          <pc:docMk/>
          <pc:sldMk cId="2160581970" sldId="265"/>
        </pc:sldMkLst>
        <pc:spChg chg="mod">
          <ac:chgData name="Veeraaragavan, Gulshan" userId="S::gulshan.veeraaragavan@capgemini.com::30cde45b-6147-4ad1-b906-cdb6f7a70a67" providerId="AD" clId="Web-{3CCC1D99-6FBE-902F-06ED-3DB5A9BD4AAD}" dt="2020-09-22T12:29:53.181" v="267"/>
          <ac:spMkLst>
            <pc:docMk/>
            <pc:sldMk cId="2160581970" sldId="265"/>
            <ac:spMk id="2" creationId="{6D78835B-DF93-4FEE-B631-8AF77BCE3D72}"/>
          </ac:spMkLst>
        </pc:spChg>
        <pc:spChg chg="mod">
          <ac:chgData name="Veeraaragavan, Gulshan" userId="S::gulshan.veeraaragavan@capgemini.com::30cde45b-6147-4ad1-b906-cdb6f7a70a67" providerId="AD" clId="Web-{3CCC1D99-6FBE-902F-06ED-3DB5A9BD4AAD}" dt="2020-09-22T12:29:53.181" v="267"/>
          <ac:spMkLst>
            <pc:docMk/>
            <pc:sldMk cId="2160581970" sldId="265"/>
            <ac:spMk id="3" creationId="{853FED8D-D082-4A76-A4D1-7E65CC08AD6D}"/>
          </ac:spMkLst>
        </pc:spChg>
        <pc:spChg chg="add">
          <ac:chgData name="Veeraaragavan, Gulshan" userId="S::gulshan.veeraaragavan@capgemini.com::30cde45b-6147-4ad1-b906-cdb6f7a70a67" providerId="AD" clId="Web-{3CCC1D99-6FBE-902F-06ED-3DB5A9BD4AAD}" dt="2020-09-22T12:29:53.181" v="267"/>
          <ac:spMkLst>
            <pc:docMk/>
            <pc:sldMk cId="2160581970" sldId="265"/>
            <ac:spMk id="9" creationId="{806647BE-17BC-4CA2-9DA3-C1695F1602F7}"/>
          </ac:spMkLst>
        </pc:spChg>
        <pc:spChg chg="add">
          <ac:chgData name="Veeraaragavan, Gulshan" userId="S::gulshan.veeraaragavan@capgemini.com::30cde45b-6147-4ad1-b906-cdb6f7a70a67" providerId="AD" clId="Web-{3CCC1D99-6FBE-902F-06ED-3DB5A9BD4AAD}" dt="2020-09-22T12:29:53.181" v="267"/>
          <ac:spMkLst>
            <pc:docMk/>
            <pc:sldMk cId="2160581970" sldId="265"/>
            <ac:spMk id="11" creationId="{D7D32065-BC60-4FA9-9D89-111C744F50F5}"/>
          </ac:spMkLst>
        </pc:spChg>
        <pc:picChg chg="add mod">
          <ac:chgData name="Veeraaragavan, Gulshan" userId="S::gulshan.veeraaragavan@capgemini.com::30cde45b-6147-4ad1-b906-cdb6f7a70a67" providerId="AD" clId="Web-{3CCC1D99-6FBE-902F-06ED-3DB5A9BD4AAD}" dt="2020-09-22T12:29:53.181" v="267"/>
          <ac:picMkLst>
            <pc:docMk/>
            <pc:sldMk cId="2160581970" sldId="265"/>
            <ac:picMk id="4" creationId="{36350268-F53C-4CCE-8131-3517D1662AD3}"/>
          </ac:picMkLst>
        </pc:picChg>
      </pc:sldChg>
      <pc:sldChg chg="addSp delSp modSp new mod setBg">
        <pc:chgData name="Veeraaragavan, Gulshan" userId="S::gulshan.veeraaragavan@capgemini.com::30cde45b-6147-4ad1-b906-cdb6f7a70a67" providerId="AD" clId="Web-{3CCC1D99-6FBE-902F-06ED-3DB5A9BD4AAD}" dt="2020-09-22T12:30:49.041" v="274"/>
        <pc:sldMkLst>
          <pc:docMk/>
          <pc:sldMk cId="1244229302" sldId="266"/>
        </pc:sldMkLst>
        <pc:spChg chg="mod">
          <ac:chgData name="Veeraaragavan, Gulshan" userId="S::gulshan.veeraaragavan@capgemini.com::30cde45b-6147-4ad1-b906-cdb6f7a70a67" providerId="AD" clId="Web-{3CCC1D99-6FBE-902F-06ED-3DB5A9BD4AAD}" dt="2020-09-22T12:30:49.041" v="274"/>
          <ac:spMkLst>
            <pc:docMk/>
            <pc:sldMk cId="1244229302" sldId="266"/>
            <ac:spMk id="2" creationId="{BF3C989B-C334-4D67-AD8E-5901C77767F6}"/>
          </ac:spMkLst>
        </pc:spChg>
        <pc:spChg chg="del">
          <ac:chgData name="Veeraaragavan, Gulshan" userId="S::gulshan.veeraaragavan@capgemini.com::30cde45b-6147-4ad1-b906-cdb6f7a70a67" providerId="AD" clId="Web-{3CCC1D99-6FBE-902F-06ED-3DB5A9BD4AAD}" dt="2020-09-22T12:30:44.338" v="273"/>
          <ac:spMkLst>
            <pc:docMk/>
            <pc:sldMk cId="1244229302" sldId="266"/>
            <ac:spMk id="3" creationId="{84A22974-E4BD-40DB-B89A-79BDE7D6B01D}"/>
          </ac:spMkLst>
        </pc:spChg>
        <pc:spChg chg="add">
          <ac:chgData name="Veeraaragavan, Gulshan" userId="S::gulshan.veeraaragavan@capgemini.com::30cde45b-6147-4ad1-b906-cdb6f7a70a67" providerId="AD" clId="Web-{3CCC1D99-6FBE-902F-06ED-3DB5A9BD4AAD}" dt="2020-09-22T12:30:49.041" v="274"/>
          <ac:spMkLst>
            <pc:docMk/>
            <pc:sldMk cId="1244229302" sldId="266"/>
            <ac:spMk id="9" creationId="{A87D5C0C-FEBD-4AAA-97B4-3D666ED8881F}"/>
          </ac:spMkLst>
        </pc:spChg>
        <pc:spChg chg="add">
          <ac:chgData name="Veeraaragavan, Gulshan" userId="S::gulshan.veeraaragavan@capgemini.com::30cde45b-6147-4ad1-b906-cdb6f7a70a67" providerId="AD" clId="Web-{3CCC1D99-6FBE-902F-06ED-3DB5A9BD4AAD}" dt="2020-09-22T12:30:49.041" v="274"/>
          <ac:spMkLst>
            <pc:docMk/>
            <pc:sldMk cId="1244229302" sldId="266"/>
            <ac:spMk id="11" creationId="{A5F47B50-445D-45F3-B687-45FA4EDA2E7B}"/>
          </ac:spMkLst>
        </pc:spChg>
        <pc:picChg chg="add mod ord">
          <ac:chgData name="Veeraaragavan, Gulshan" userId="S::gulshan.veeraaragavan@capgemini.com::30cde45b-6147-4ad1-b906-cdb6f7a70a67" providerId="AD" clId="Web-{3CCC1D99-6FBE-902F-06ED-3DB5A9BD4AAD}" dt="2020-09-22T12:30:49.041" v="274"/>
          <ac:picMkLst>
            <pc:docMk/>
            <pc:sldMk cId="1244229302" sldId="266"/>
            <ac:picMk id="4" creationId="{66418542-28F8-4995-954D-727F6F41F807}"/>
          </ac:picMkLst>
        </pc:picChg>
      </pc:sldChg>
      <pc:sldChg chg="addSp delSp modSp new mod setBg">
        <pc:chgData name="Veeraaragavan, Gulshan" userId="S::gulshan.veeraaragavan@capgemini.com::30cde45b-6147-4ad1-b906-cdb6f7a70a67" providerId="AD" clId="Web-{3CCC1D99-6FBE-902F-06ED-3DB5A9BD4AAD}" dt="2020-09-22T12:31:26.698" v="281"/>
        <pc:sldMkLst>
          <pc:docMk/>
          <pc:sldMk cId="3301820762" sldId="267"/>
        </pc:sldMkLst>
        <pc:spChg chg="mod">
          <ac:chgData name="Veeraaragavan, Gulshan" userId="S::gulshan.veeraaragavan@capgemini.com::30cde45b-6147-4ad1-b906-cdb6f7a70a67" providerId="AD" clId="Web-{3CCC1D99-6FBE-902F-06ED-3DB5A9BD4AAD}" dt="2020-09-22T12:31:26.698" v="281"/>
          <ac:spMkLst>
            <pc:docMk/>
            <pc:sldMk cId="3301820762" sldId="267"/>
            <ac:spMk id="2" creationId="{F1AD70C1-A527-49E5-BAAD-22BBE3EE334F}"/>
          </ac:spMkLst>
        </pc:spChg>
        <pc:spChg chg="del">
          <ac:chgData name="Veeraaragavan, Gulshan" userId="S::gulshan.veeraaragavan@capgemini.com::30cde45b-6147-4ad1-b906-cdb6f7a70a67" providerId="AD" clId="Web-{3CCC1D99-6FBE-902F-06ED-3DB5A9BD4AAD}" dt="2020-09-22T12:31:21.401" v="279"/>
          <ac:spMkLst>
            <pc:docMk/>
            <pc:sldMk cId="3301820762" sldId="267"/>
            <ac:spMk id="3" creationId="{20F664E0-4CDC-4390-9329-31C1BCB0725E}"/>
          </ac:spMkLst>
        </pc:spChg>
        <pc:spChg chg="add">
          <ac:chgData name="Veeraaragavan, Gulshan" userId="S::gulshan.veeraaragavan@capgemini.com::30cde45b-6147-4ad1-b906-cdb6f7a70a67" providerId="AD" clId="Web-{3CCC1D99-6FBE-902F-06ED-3DB5A9BD4AAD}" dt="2020-09-22T12:31:26.698" v="281"/>
          <ac:spMkLst>
            <pc:docMk/>
            <pc:sldMk cId="3301820762" sldId="267"/>
            <ac:spMk id="9" creationId="{E8DD5C69-4981-4672-BD86-70C2C22FBC4D}"/>
          </ac:spMkLst>
        </pc:spChg>
        <pc:spChg chg="add">
          <ac:chgData name="Veeraaragavan, Gulshan" userId="S::gulshan.veeraaragavan@capgemini.com::30cde45b-6147-4ad1-b906-cdb6f7a70a67" providerId="AD" clId="Web-{3CCC1D99-6FBE-902F-06ED-3DB5A9BD4AAD}" dt="2020-09-22T12:31:26.698" v="281"/>
          <ac:spMkLst>
            <pc:docMk/>
            <pc:sldMk cId="3301820762" sldId="267"/>
            <ac:spMk id="11" creationId="{FDCA16AE-A9B0-4EF4-A3A1-883C17E1FA45}"/>
          </ac:spMkLst>
        </pc:spChg>
        <pc:picChg chg="add mod ord">
          <ac:chgData name="Veeraaragavan, Gulshan" userId="S::gulshan.veeraaragavan@capgemini.com::30cde45b-6147-4ad1-b906-cdb6f7a70a67" providerId="AD" clId="Web-{3CCC1D99-6FBE-902F-06ED-3DB5A9BD4AAD}" dt="2020-09-22T12:31:26.698" v="281"/>
          <ac:picMkLst>
            <pc:docMk/>
            <pc:sldMk cId="3301820762" sldId="267"/>
            <ac:picMk id="4" creationId="{82E76DB1-85E8-4A4B-8F76-D7B41DF109F7}"/>
          </ac:picMkLst>
        </pc:picChg>
      </pc:sldChg>
      <pc:sldChg chg="addSp delSp modSp new mod setBg">
        <pc:chgData name="Veeraaragavan, Gulshan" userId="S::gulshan.veeraaragavan@capgemini.com::30cde45b-6147-4ad1-b906-cdb6f7a70a67" providerId="AD" clId="Web-{3CCC1D99-6FBE-902F-06ED-3DB5A9BD4AAD}" dt="2020-09-22T12:32:39.669" v="311" actId="20577"/>
        <pc:sldMkLst>
          <pc:docMk/>
          <pc:sldMk cId="2011871286" sldId="268"/>
        </pc:sldMkLst>
        <pc:spChg chg="mod">
          <ac:chgData name="Veeraaragavan, Gulshan" userId="S::gulshan.veeraaragavan@capgemini.com::30cde45b-6147-4ad1-b906-cdb6f7a70a67" providerId="AD" clId="Web-{3CCC1D99-6FBE-902F-06ED-3DB5A9BD4AAD}" dt="2020-09-22T12:32:27.387" v="308"/>
          <ac:spMkLst>
            <pc:docMk/>
            <pc:sldMk cId="2011871286" sldId="268"/>
            <ac:spMk id="2" creationId="{149C73CC-DF40-4554-B955-BEE46F555020}"/>
          </ac:spMkLst>
        </pc:spChg>
        <pc:spChg chg="mod">
          <ac:chgData name="Veeraaragavan, Gulshan" userId="S::gulshan.veeraaragavan@capgemini.com::30cde45b-6147-4ad1-b906-cdb6f7a70a67" providerId="AD" clId="Web-{3CCC1D99-6FBE-902F-06ED-3DB5A9BD4AAD}" dt="2020-09-22T12:32:39.669" v="311" actId="20577"/>
          <ac:spMkLst>
            <pc:docMk/>
            <pc:sldMk cId="2011871286" sldId="268"/>
            <ac:spMk id="3" creationId="{B68AFE0F-F5A1-4B9E-A240-5AFF6F2B9912}"/>
          </ac:spMkLst>
        </pc:spChg>
        <pc:spChg chg="add">
          <ac:chgData name="Veeraaragavan, Gulshan" userId="S::gulshan.veeraaragavan@capgemini.com::30cde45b-6147-4ad1-b906-cdb6f7a70a67" providerId="AD" clId="Web-{3CCC1D99-6FBE-902F-06ED-3DB5A9BD4AAD}" dt="2020-09-22T12:32:27.387" v="308"/>
          <ac:spMkLst>
            <pc:docMk/>
            <pc:sldMk cId="2011871286" sldId="268"/>
            <ac:spMk id="5" creationId="{85016AEC-0320-4ED0-8ECB-FE11DDDFE17A}"/>
          </ac:spMkLst>
        </pc:spChg>
        <pc:spChg chg="add">
          <ac:chgData name="Veeraaragavan, Gulshan" userId="S::gulshan.veeraaragavan@capgemini.com::30cde45b-6147-4ad1-b906-cdb6f7a70a67" providerId="AD" clId="Web-{3CCC1D99-6FBE-902F-06ED-3DB5A9BD4AAD}" dt="2020-09-22T12:32:27.387" v="308"/>
          <ac:spMkLst>
            <pc:docMk/>
            <pc:sldMk cId="2011871286" sldId="268"/>
            <ac:spMk id="6" creationId="{D3CDB30C-1F82-41E6-A067-831D6E89184F}"/>
          </ac:spMkLst>
        </pc:spChg>
        <pc:spChg chg="add">
          <ac:chgData name="Veeraaragavan, Gulshan" userId="S::gulshan.veeraaragavan@capgemini.com::30cde45b-6147-4ad1-b906-cdb6f7a70a67" providerId="AD" clId="Web-{3CCC1D99-6FBE-902F-06ED-3DB5A9BD4AAD}" dt="2020-09-22T12:32:27.387" v="308"/>
          <ac:spMkLst>
            <pc:docMk/>
            <pc:sldMk cId="2011871286" sldId="268"/>
            <ac:spMk id="7" creationId="{2DDA86DD-F997-4F66-A87C-5B58AB6D19EC}"/>
          </ac:spMkLst>
        </pc:spChg>
        <pc:spChg chg="add del">
          <ac:chgData name="Veeraaragavan, Gulshan" userId="S::gulshan.veeraaragavan@capgemini.com::30cde45b-6147-4ad1-b906-cdb6f7a70a67" providerId="AD" clId="Web-{3CCC1D99-6FBE-902F-06ED-3DB5A9BD4AAD}" dt="2020-09-22T12:32:27.371" v="307"/>
          <ac:spMkLst>
            <pc:docMk/>
            <pc:sldMk cId="2011871286" sldId="268"/>
            <ac:spMk id="8" creationId="{72B886CF-D3D5-4CDE-A0D0-35994223D8D7}"/>
          </ac:spMkLst>
        </pc:spChg>
        <pc:spChg chg="add del">
          <ac:chgData name="Veeraaragavan, Gulshan" userId="S::gulshan.veeraaragavan@capgemini.com::30cde45b-6147-4ad1-b906-cdb6f7a70a67" providerId="AD" clId="Web-{3CCC1D99-6FBE-902F-06ED-3DB5A9BD4AAD}" dt="2020-09-22T12:32:27.371" v="307"/>
          <ac:spMkLst>
            <pc:docMk/>
            <pc:sldMk cId="2011871286" sldId="268"/>
            <ac:spMk id="10" creationId="{FC139937-FF72-463A-8CD1-5AFF723B298A}"/>
          </ac:spMkLst>
        </pc:spChg>
        <pc:spChg chg="add del">
          <ac:chgData name="Veeraaragavan, Gulshan" userId="S::gulshan.veeraaragavan@capgemini.com::30cde45b-6147-4ad1-b906-cdb6f7a70a67" providerId="AD" clId="Web-{3CCC1D99-6FBE-902F-06ED-3DB5A9BD4AAD}" dt="2020-09-22T12:32:27.371" v="307"/>
          <ac:spMkLst>
            <pc:docMk/>
            <pc:sldMk cId="2011871286" sldId="268"/>
            <ac:spMk id="12" creationId="{5565521B-3AFA-45E0-B4C4-C6ED089C86E5}"/>
          </ac:spMkLst>
        </pc:spChg>
        <pc:spChg chg="add">
          <ac:chgData name="Veeraaragavan, Gulshan" userId="S::gulshan.veeraaragavan@capgemini.com::30cde45b-6147-4ad1-b906-cdb6f7a70a67" providerId="AD" clId="Web-{3CCC1D99-6FBE-902F-06ED-3DB5A9BD4AAD}" dt="2020-09-22T12:32:27.387" v="308"/>
          <ac:spMkLst>
            <pc:docMk/>
            <pc:sldMk cId="2011871286" sldId="268"/>
            <ac:spMk id="14" creationId="{D241B827-437E-40A3-A732-669230D6A5BC}"/>
          </ac:spMkLst>
        </pc:spChg>
      </pc:sldChg>
      <pc:sldChg chg="addSp delSp modSp new mod setBg">
        <pc:chgData name="Veeraaragavan, Gulshan" userId="S::gulshan.veeraaragavan@capgemini.com::30cde45b-6147-4ad1-b906-cdb6f7a70a67" providerId="AD" clId="Web-{3CCC1D99-6FBE-902F-06ED-3DB5A9BD4AAD}" dt="2020-09-22T12:33:48.670" v="346"/>
        <pc:sldMkLst>
          <pc:docMk/>
          <pc:sldMk cId="1233953673" sldId="269"/>
        </pc:sldMkLst>
        <pc:spChg chg="mod">
          <ac:chgData name="Veeraaragavan, Gulshan" userId="S::gulshan.veeraaragavan@capgemini.com::30cde45b-6147-4ad1-b906-cdb6f7a70a67" providerId="AD" clId="Web-{3CCC1D99-6FBE-902F-06ED-3DB5A9BD4AAD}" dt="2020-09-22T12:33:41.217" v="343" actId="20577"/>
          <ac:spMkLst>
            <pc:docMk/>
            <pc:sldMk cId="1233953673" sldId="269"/>
            <ac:spMk id="2" creationId="{C39A5911-5476-45E4-B6F3-E78EA3803F5F}"/>
          </ac:spMkLst>
        </pc:spChg>
        <pc:spChg chg="mod">
          <ac:chgData name="Veeraaragavan, Gulshan" userId="S::gulshan.veeraaragavan@capgemini.com::30cde45b-6147-4ad1-b906-cdb6f7a70a67" providerId="AD" clId="Web-{3CCC1D99-6FBE-902F-06ED-3DB5A9BD4AAD}" dt="2020-09-22T12:33:26.763" v="328"/>
          <ac:spMkLst>
            <pc:docMk/>
            <pc:sldMk cId="1233953673" sldId="269"/>
            <ac:spMk id="3" creationId="{201CD013-C8E9-4AB7-9487-3790DD880367}"/>
          </ac:spMkLst>
        </pc:spChg>
        <pc:spChg chg="add del">
          <ac:chgData name="Veeraaragavan, Gulshan" userId="S::gulshan.veeraaragavan@capgemini.com::30cde45b-6147-4ad1-b906-cdb6f7a70a67" providerId="AD" clId="Web-{3CCC1D99-6FBE-902F-06ED-3DB5A9BD4AAD}" dt="2020-09-22T12:33:48.670" v="346"/>
          <ac:spMkLst>
            <pc:docMk/>
            <pc:sldMk cId="1233953673" sldId="269"/>
            <ac:spMk id="5" creationId="{85016AEC-0320-4ED0-8ECB-FE11DDDFE17A}"/>
          </ac:spMkLst>
        </pc:spChg>
        <pc:spChg chg="add del">
          <ac:chgData name="Veeraaragavan, Gulshan" userId="S::gulshan.veeraaragavan@capgemini.com::30cde45b-6147-4ad1-b906-cdb6f7a70a67" providerId="AD" clId="Web-{3CCC1D99-6FBE-902F-06ED-3DB5A9BD4AAD}" dt="2020-09-22T12:33:48.670" v="346"/>
          <ac:spMkLst>
            <pc:docMk/>
            <pc:sldMk cId="1233953673" sldId="269"/>
            <ac:spMk id="6" creationId="{D3CDB30C-1F82-41E6-A067-831D6E89184F}"/>
          </ac:spMkLst>
        </pc:spChg>
        <pc:spChg chg="add del">
          <ac:chgData name="Veeraaragavan, Gulshan" userId="S::gulshan.veeraaragavan@capgemini.com::30cde45b-6147-4ad1-b906-cdb6f7a70a67" providerId="AD" clId="Web-{3CCC1D99-6FBE-902F-06ED-3DB5A9BD4AAD}" dt="2020-09-22T12:33:48.670" v="346"/>
          <ac:spMkLst>
            <pc:docMk/>
            <pc:sldMk cId="1233953673" sldId="269"/>
            <ac:spMk id="7" creationId="{2DDA86DD-F997-4F66-A87C-5B58AB6D19EC}"/>
          </ac:spMkLst>
        </pc:spChg>
        <pc:spChg chg="add del">
          <ac:chgData name="Veeraaragavan, Gulshan" userId="S::gulshan.veeraaragavan@capgemini.com::30cde45b-6147-4ad1-b906-cdb6f7a70a67" providerId="AD" clId="Web-{3CCC1D99-6FBE-902F-06ED-3DB5A9BD4AAD}" dt="2020-09-22T12:33:26.748" v="327"/>
          <ac:spMkLst>
            <pc:docMk/>
            <pc:sldMk cId="1233953673" sldId="269"/>
            <ac:spMk id="8" creationId="{72B886CF-D3D5-4CDE-A0D0-35994223D8D7}"/>
          </ac:spMkLst>
        </pc:spChg>
        <pc:spChg chg="add del">
          <ac:chgData name="Veeraaragavan, Gulshan" userId="S::gulshan.veeraaragavan@capgemini.com::30cde45b-6147-4ad1-b906-cdb6f7a70a67" providerId="AD" clId="Web-{3CCC1D99-6FBE-902F-06ED-3DB5A9BD4AAD}" dt="2020-09-22T12:33:26.748" v="327"/>
          <ac:spMkLst>
            <pc:docMk/>
            <pc:sldMk cId="1233953673" sldId="269"/>
            <ac:spMk id="10" creationId="{FC139937-FF72-463A-8CD1-5AFF723B298A}"/>
          </ac:spMkLst>
        </pc:spChg>
        <pc:spChg chg="add del">
          <ac:chgData name="Veeraaragavan, Gulshan" userId="S::gulshan.veeraaragavan@capgemini.com::30cde45b-6147-4ad1-b906-cdb6f7a70a67" providerId="AD" clId="Web-{3CCC1D99-6FBE-902F-06ED-3DB5A9BD4AAD}" dt="2020-09-22T12:33:26.748" v="327"/>
          <ac:spMkLst>
            <pc:docMk/>
            <pc:sldMk cId="1233953673" sldId="269"/>
            <ac:spMk id="12" creationId="{5565521B-3AFA-45E0-B4C4-C6ED089C86E5}"/>
          </ac:spMkLst>
        </pc:spChg>
        <pc:spChg chg="add del">
          <ac:chgData name="Veeraaragavan, Gulshan" userId="S::gulshan.veeraaragavan@capgemini.com::30cde45b-6147-4ad1-b906-cdb6f7a70a67" providerId="AD" clId="Web-{3CCC1D99-6FBE-902F-06ED-3DB5A9BD4AAD}" dt="2020-09-22T12:33:48.670" v="346"/>
          <ac:spMkLst>
            <pc:docMk/>
            <pc:sldMk cId="1233953673" sldId="269"/>
            <ac:spMk id="14" creationId="{D241B827-437E-40A3-A732-669230D6A5BC}"/>
          </ac:spMkLst>
        </pc:spChg>
        <pc:spChg chg="add">
          <ac:chgData name="Veeraaragavan, Gulshan" userId="S::gulshan.veeraaragavan@capgemini.com::30cde45b-6147-4ad1-b906-cdb6f7a70a67" providerId="AD" clId="Web-{3CCC1D99-6FBE-902F-06ED-3DB5A9BD4AAD}" dt="2020-09-22T12:33:48.670" v="346"/>
          <ac:spMkLst>
            <pc:docMk/>
            <pc:sldMk cId="1233953673" sldId="269"/>
            <ac:spMk id="19" creationId="{85016AEC-0320-4ED0-8ECB-FE11DDDFE17A}"/>
          </ac:spMkLst>
        </pc:spChg>
        <pc:spChg chg="add">
          <ac:chgData name="Veeraaragavan, Gulshan" userId="S::gulshan.veeraaragavan@capgemini.com::30cde45b-6147-4ad1-b906-cdb6f7a70a67" providerId="AD" clId="Web-{3CCC1D99-6FBE-902F-06ED-3DB5A9BD4AAD}" dt="2020-09-22T12:33:48.670" v="346"/>
          <ac:spMkLst>
            <pc:docMk/>
            <pc:sldMk cId="1233953673" sldId="269"/>
            <ac:spMk id="21" creationId="{D3CDB30C-1F82-41E6-A067-831D6E89184F}"/>
          </ac:spMkLst>
        </pc:spChg>
        <pc:spChg chg="add">
          <ac:chgData name="Veeraaragavan, Gulshan" userId="S::gulshan.veeraaragavan@capgemini.com::30cde45b-6147-4ad1-b906-cdb6f7a70a67" providerId="AD" clId="Web-{3CCC1D99-6FBE-902F-06ED-3DB5A9BD4AAD}" dt="2020-09-22T12:33:48.670" v="346"/>
          <ac:spMkLst>
            <pc:docMk/>
            <pc:sldMk cId="1233953673" sldId="269"/>
            <ac:spMk id="23" creationId="{2DDA86DD-F997-4F66-A87C-5B58AB6D19EC}"/>
          </ac:spMkLst>
        </pc:spChg>
        <pc:spChg chg="add">
          <ac:chgData name="Veeraaragavan, Gulshan" userId="S::gulshan.veeraaragavan@capgemini.com::30cde45b-6147-4ad1-b906-cdb6f7a70a67" providerId="AD" clId="Web-{3CCC1D99-6FBE-902F-06ED-3DB5A9BD4AAD}" dt="2020-09-22T12:33:48.670" v="346"/>
          <ac:spMkLst>
            <pc:docMk/>
            <pc:sldMk cId="1233953673" sldId="269"/>
            <ac:spMk id="25" creationId="{D241B827-437E-40A3-A732-669230D6A5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1053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796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122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3691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4780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356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519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215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489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374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007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000626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9">
            <a:extLst>
              <a:ext uri="{FF2B5EF4-FFF2-40B4-BE49-F238E27FC236}">
                <a16:creationId xmlns:a16="http://schemas.microsoft.com/office/drawing/2014/main" id="{43A31D32-8FDC-4460-8FFC-3D1953DFF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46934-8D22-4162-B833-F318F02E41F8}"/>
              </a:ext>
            </a:extLst>
          </p:cNvPr>
          <p:cNvSpPr>
            <a:spLocks noGrp="1"/>
          </p:cNvSpPr>
          <p:nvPr>
            <p:ph type="ctrTitle"/>
          </p:nvPr>
        </p:nvSpPr>
        <p:spPr>
          <a:xfrm>
            <a:off x="1037909" y="891540"/>
            <a:ext cx="5852817" cy="5071110"/>
          </a:xfrm>
        </p:spPr>
        <p:txBody>
          <a:bodyPr anchor="ctr">
            <a:normAutofit/>
          </a:bodyPr>
          <a:lstStyle/>
          <a:p>
            <a:pPr algn="r"/>
            <a:r>
              <a:rPr lang="en-US" sz="4600"/>
              <a:t>Capstone Project – The Battle of Neighborhoods - Finding a Better Place in Scarborough, Toronto</a:t>
            </a:r>
          </a:p>
          <a:p>
            <a:pPr algn="r"/>
            <a:endParaRPr lang="en-US" sz="4600">
              <a:cs typeface="Calibri Light"/>
            </a:endParaRPr>
          </a:p>
        </p:txBody>
      </p:sp>
      <p:sp>
        <p:nvSpPr>
          <p:cNvPr id="56" name="Rectangle 51">
            <a:extLst>
              <a:ext uri="{FF2B5EF4-FFF2-40B4-BE49-F238E27FC236}">
                <a16:creationId xmlns:a16="http://schemas.microsoft.com/office/drawing/2014/main" id="{EC26D936-3250-40F6-B653-0A50594E5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3">
            <a:extLst>
              <a:ext uri="{FF2B5EF4-FFF2-40B4-BE49-F238E27FC236}">
                <a16:creationId xmlns:a16="http://schemas.microsoft.com/office/drawing/2014/main" id="{BF7E1D97-432A-47D5-AE33-17BB811BB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891540"/>
            <a:ext cx="4657344" cy="5071110"/>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670E3C-4264-4B5F-9B9F-33CA498683B4}"/>
              </a:ext>
            </a:extLst>
          </p:cNvPr>
          <p:cNvSpPr txBox="1"/>
          <p:nvPr/>
        </p:nvSpPr>
        <p:spPr>
          <a:xfrm>
            <a:off x="8129566" y="1147730"/>
            <a:ext cx="3441375" cy="465233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Aft>
                <a:spcPts val="600"/>
              </a:spcAft>
            </a:pPr>
            <a:r>
              <a:rPr lang="en-US"/>
              <a:t>By</a:t>
            </a:r>
            <a:br>
              <a:rPr lang="en-US">
                <a:cs typeface="Calibri"/>
              </a:rPr>
            </a:br>
            <a:r>
              <a:rPr lang="en-US">
                <a:cs typeface="Calibri"/>
              </a:rPr>
              <a:t>Gulshan</a:t>
            </a:r>
          </a:p>
        </p:txBody>
      </p:sp>
    </p:spTree>
    <p:extLst>
      <p:ext uri="{BB962C8B-B14F-4D97-AF65-F5344CB8AC3E}">
        <p14:creationId xmlns:p14="http://schemas.microsoft.com/office/powerpoint/2010/main" val="3267096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7D5C0C-FEBD-4AAA-97B4-3D666ED88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C989B-C334-4D67-AD8E-5901C77767F6}"/>
              </a:ext>
            </a:extLst>
          </p:cNvPr>
          <p:cNvSpPr>
            <a:spLocks noGrp="1"/>
          </p:cNvSpPr>
          <p:nvPr>
            <p:ph type="title"/>
          </p:nvPr>
        </p:nvSpPr>
        <p:spPr>
          <a:xfrm>
            <a:off x="6816478" y="891541"/>
            <a:ext cx="4653144" cy="4074074"/>
          </a:xfrm>
        </p:spPr>
        <p:txBody>
          <a:bodyPr vert="horz" lIns="91440" tIns="45720" rIns="91440" bIns="45720" rtlCol="0" anchor="b">
            <a:normAutofit/>
          </a:bodyPr>
          <a:lstStyle/>
          <a:p>
            <a:r>
              <a:rPr lang="en-US" sz="6200" b="1"/>
              <a:t>Average Housing Price by Clusters in Scarborough</a:t>
            </a:r>
            <a:endParaRPr lang="en-US" sz="6200"/>
          </a:p>
        </p:txBody>
      </p:sp>
      <p:pic>
        <p:nvPicPr>
          <p:cNvPr id="4" name="Picture 4" descr="A screenshot of a cell phone&#10;&#10;Description automatically generated">
            <a:extLst>
              <a:ext uri="{FF2B5EF4-FFF2-40B4-BE49-F238E27FC236}">
                <a16:creationId xmlns:a16="http://schemas.microsoft.com/office/drawing/2014/main" id="{66418542-28F8-4995-954D-727F6F41F807}"/>
              </a:ext>
            </a:extLst>
          </p:cNvPr>
          <p:cNvPicPr>
            <a:picLocks noGrp="1" noChangeAspect="1"/>
          </p:cNvPicPr>
          <p:nvPr>
            <p:ph idx="1"/>
          </p:nvPr>
        </p:nvPicPr>
        <p:blipFill rotWithShape="1">
          <a:blip r:embed="rId2">
            <a:alphaModFix/>
          </a:blip>
          <a:srcRect r="3" b="7723"/>
          <a:stretch/>
        </p:blipFill>
        <p:spPr>
          <a:xfrm>
            <a:off x="20" y="10"/>
            <a:ext cx="6094085" cy="6857990"/>
          </a:xfrm>
          <a:prstGeom prst="rect">
            <a:avLst/>
          </a:prstGeom>
        </p:spPr>
      </p:pic>
      <p:sp>
        <p:nvSpPr>
          <p:cNvPr id="11" name="Rectangle 10">
            <a:extLst>
              <a:ext uri="{FF2B5EF4-FFF2-40B4-BE49-F238E27FC236}">
                <a16:creationId xmlns:a16="http://schemas.microsoft.com/office/drawing/2014/main" id="{A5F47B50-445D-45F3-B687-45FA4EDA2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422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DD5C69-4981-4672-BD86-70C2C22FBC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D70C1-A527-49E5-BAAD-22BBE3EE334F}"/>
              </a:ext>
            </a:extLst>
          </p:cNvPr>
          <p:cNvSpPr>
            <a:spLocks noGrp="1"/>
          </p:cNvSpPr>
          <p:nvPr>
            <p:ph type="title"/>
          </p:nvPr>
        </p:nvSpPr>
        <p:spPr>
          <a:xfrm>
            <a:off x="8036434" y="891541"/>
            <a:ext cx="3433187" cy="4074074"/>
          </a:xfrm>
        </p:spPr>
        <p:txBody>
          <a:bodyPr vert="horz" lIns="91440" tIns="45720" rIns="91440" bIns="45720" rtlCol="0" anchor="b">
            <a:normAutofit/>
          </a:bodyPr>
          <a:lstStyle/>
          <a:p>
            <a:r>
              <a:rPr lang="en-US" sz="5100" b="1"/>
              <a:t>School Ratings by Clusters in Scarborough</a:t>
            </a:r>
            <a:endParaRPr lang="en-US" sz="5100"/>
          </a:p>
        </p:txBody>
      </p:sp>
      <p:pic>
        <p:nvPicPr>
          <p:cNvPr id="4" name="Picture 4" descr="A close up of a logo&#10;&#10;Description automatically generated">
            <a:extLst>
              <a:ext uri="{FF2B5EF4-FFF2-40B4-BE49-F238E27FC236}">
                <a16:creationId xmlns:a16="http://schemas.microsoft.com/office/drawing/2014/main" id="{82E76DB1-85E8-4A4B-8F76-D7B41DF109F7}"/>
              </a:ext>
            </a:extLst>
          </p:cNvPr>
          <p:cNvPicPr>
            <a:picLocks noGrp="1" noChangeAspect="1"/>
          </p:cNvPicPr>
          <p:nvPr>
            <p:ph idx="1"/>
          </p:nvPr>
        </p:nvPicPr>
        <p:blipFill rotWithShape="1">
          <a:blip r:embed="rId2">
            <a:alphaModFix/>
          </a:blip>
          <a:srcRect r="-1" b="33724"/>
          <a:stretch/>
        </p:blipFill>
        <p:spPr>
          <a:xfrm>
            <a:off x="20" y="10"/>
            <a:ext cx="7553816" cy="6857990"/>
          </a:xfrm>
          <a:prstGeom prst="rect">
            <a:avLst/>
          </a:prstGeom>
        </p:spPr>
      </p:pic>
      <p:sp>
        <p:nvSpPr>
          <p:cNvPr id="11" name="Rectangle 10">
            <a:extLst>
              <a:ext uri="{FF2B5EF4-FFF2-40B4-BE49-F238E27FC236}">
                <a16:creationId xmlns:a16="http://schemas.microsoft.com/office/drawing/2014/main" id="{FDCA16AE-A9B0-4EF4-A3A1-883C17E1F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820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C73CC-DF40-4554-B955-BEE46F555020}"/>
              </a:ext>
            </a:extLst>
          </p:cNvPr>
          <p:cNvSpPr>
            <a:spLocks noGrp="1"/>
          </p:cNvSpPr>
          <p:nvPr>
            <p:ph type="title"/>
          </p:nvPr>
        </p:nvSpPr>
        <p:spPr>
          <a:xfrm>
            <a:off x="1523984" y="1054121"/>
            <a:ext cx="9465131" cy="1184111"/>
          </a:xfrm>
        </p:spPr>
        <p:txBody>
          <a:bodyPr>
            <a:normAutofit/>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B68AFE0F-F5A1-4B9E-A240-5AFF6F2B9912}"/>
              </a:ext>
            </a:extLst>
          </p:cNvPr>
          <p:cNvSpPr>
            <a:spLocks noGrp="1"/>
          </p:cNvSpPr>
          <p:nvPr>
            <p:ph idx="1"/>
          </p:nvPr>
        </p:nvSpPr>
        <p:spPr>
          <a:xfrm>
            <a:off x="1524000" y="2399099"/>
            <a:ext cx="9465564" cy="3400969"/>
          </a:xfrm>
        </p:spPr>
        <p:txBody>
          <a:bodyPr vert="horz" lIns="91440" tIns="45720" rIns="91440" bIns="45720" rtlCol="0" anchor="t">
            <a:normAutofit/>
          </a:bodyPr>
          <a:lstStyle/>
          <a:p>
            <a:r>
              <a:rPr lang="en-US" sz="2400" dirty="0"/>
              <a:t>Problem Which Tried to Solve:</a:t>
            </a:r>
            <a:endParaRPr lang="en-US" sz="2400" dirty="0">
              <a:cs typeface="Calibri" panose="020F0502020204030204"/>
            </a:endParaRPr>
          </a:p>
          <a:p>
            <a:r>
              <a:rPr lang="en-US" sz="2400" dirty="0">
                <a:ea typeface="+mn-lt"/>
                <a:cs typeface="+mn-lt"/>
              </a:rPr>
              <a:t>The major purpose of this project, is to suggest a better neighborhood in a new city for the person who are shifting there. Social presence in society in terms of like minded people. Connectivity to the airport, bus stand, city center, markets and other daily needs things nearby.</a:t>
            </a:r>
            <a:endParaRPr lang="en-US" sz="2400" dirty="0"/>
          </a:p>
          <a:p>
            <a:r>
              <a:rPr lang="en-US" sz="2400" dirty="0">
                <a:ea typeface="+mn-lt"/>
                <a:cs typeface="+mn-lt"/>
              </a:rPr>
              <a:t>Sorted list of house in terms of housing prices in a ascending or descending order</a:t>
            </a:r>
            <a:endParaRPr lang="en-US" sz="2400" dirty="0"/>
          </a:p>
          <a:p>
            <a:r>
              <a:rPr lang="en-US" sz="2400" dirty="0">
                <a:ea typeface="+mn-lt"/>
                <a:cs typeface="+mn-lt"/>
              </a:rPr>
              <a:t>Sorted list of schools in terms of location, fees, rating and reviews</a:t>
            </a:r>
            <a:endParaRPr lang="en-US" sz="2400" dirty="0"/>
          </a:p>
          <a:p>
            <a:endParaRPr lang="en-US" sz="2400">
              <a:cs typeface="Calibri"/>
            </a:endParaRPr>
          </a:p>
        </p:txBody>
      </p:sp>
    </p:spTree>
    <p:extLst>
      <p:ext uri="{BB962C8B-B14F-4D97-AF65-F5344CB8AC3E}">
        <p14:creationId xmlns:p14="http://schemas.microsoft.com/office/powerpoint/2010/main" val="201187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A5911-5476-45E4-B6F3-E78EA3803F5F}"/>
              </a:ext>
            </a:extLst>
          </p:cNvPr>
          <p:cNvSpPr>
            <a:spLocks noGrp="1"/>
          </p:cNvSpPr>
          <p:nvPr>
            <p:ph type="title"/>
          </p:nvPr>
        </p:nvSpPr>
        <p:spPr>
          <a:xfrm>
            <a:off x="1523984" y="1054121"/>
            <a:ext cx="9465131" cy="1184111"/>
          </a:xfrm>
        </p:spPr>
        <p:txBody>
          <a:bodyPr>
            <a:normAutofit/>
          </a:bodyPr>
          <a:lstStyle/>
          <a:p>
            <a:r>
              <a:rPr lang="en-US" dirty="0">
                <a:cs typeface="Calibri Light"/>
              </a:rPr>
              <a:t>Approach</a:t>
            </a:r>
            <a:endParaRPr lang="en-US" dirty="0"/>
          </a:p>
        </p:txBody>
      </p:sp>
      <p:sp>
        <p:nvSpPr>
          <p:cNvPr id="3" name="Content Placeholder 2">
            <a:extLst>
              <a:ext uri="{FF2B5EF4-FFF2-40B4-BE49-F238E27FC236}">
                <a16:creationId xmlns:a16="http://schemas.microsoft.com/office/drawing/2014/main" id="{201CD013-C8E9-4AB7-9487-3790DD880367}"/>
              </a:ext>
            </a:extLst>
          </p:cNvPr>
          <p:cNvSpPr>
            <a:spLocks noGrp="1"/>
          </p:cNvSpPr>
          <p:nvPr>
            <p:ph idx="1"/>
          </p:nvPr>
        </p:nvSpPr>
        <p:spPr>
          <a:xfrm>
            <a:off x="1524000" y="2399099"/>
            <a:ext cx="9465564" cy="3400969"/>
          </a:xfrm>
        </p:spPr>
        <p:txBody>
          <a:bodyPr vert="horz" lIns="91440" tIns="45720" rIns="91440" bIns="45720" rtlCol="0">
            <a:normAutofit/>
          </a:bodyPr>
          <a:lstStyle/>
          <a:p>
            <a:pPr marL="0" indent="0">
              <a:buNone/>
            </a:pPr>
            <a:r>
              <a:rPr lang="en-US" sz="2400">
                <a:ea typeface="+mn-lt"/>
                <a:cs typeface="+mn-lt"/>
              </a:rPr>
              <a:t>Using k-means cluster algorithm I separated the neighborhood into 10(Ten) different clusters and for 103 different lattitude and logitude from dataset, which have very-similar neighborhoods around them. Using the charts above results presented to a particular neighborhood based on average house prices and school rating have been made.</a:t>
            </a:r>
            <a:endParaRPr lang="en-US" sz="2400">
              <a:cs typeface="Calibri" panose="020F0502020204030204"/>
            </a:endParaRPr>
          </a:p>
        </p:txBody>
      </p:sp>
    </p:spTree>
    <p:extLst>
      <p:ext uri="{BB962C8B-B14F-4D97-AF65-F5344CB8AC3E}">
        <p14:creationId xmlns:p14="http://schemas.microsoft.com/office/powerpoint/2010/main" val="123395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722FB-152D-49A6-9D2F-4AF69E655B7B}"/>
              </a:ext>
            </a:extLst>
          </p:cNvPr>
          <p:cNvSpPr>
            <a:spLocks noGrp="1"/>
          </p:cNvSpPr>
          <p:nvPr>
            <p:ph type="title"/>
          </p:nvPr>
        </p:nvSpPr>
        <p:spPr>
          <a:xfrm>
            <a:off x="1523984" y="1054121"/>
            <a:ext cx="9465131" cy="1184111"/>
          </a:xfrm>
        </p:spPr>
        <p:txBody>
          <a:bodyPr>
            <a:normAutofit/>
          </a:bodyPr>
          <a:lstStyle/>
          <a:p>
            <a:r>
              <a:rPr lang="en-US" b="1"/>
              <a:t>Introduction</a:t>
            </a:r>
          </a:p>
          <a:p>
            <a:endParaRPr lang="en-US" dirty="0">
              <a:cs typeface="Calibri Light"/>
            </a:endParaRPr>
          </a:p>
        </p:txBody>
      </p:sp>
      <p:sp>
        <p:nvSpPr>
          <p:cNvPr id="3" name="Content Placeholder 2">
            <a:extLst>
              <a:ext uri="{FF2B5EF4-FFF2-40B4-BE49-F238E27FC236}">
                <a16:creationId xmlns:a16="http://schemas.microsoft.com/office/drawing/2014/main" id="{F8A8961E-D92B-4C36-9935-F5368C8F2B55}"/>
              </a:ext>
            </a:extLst>
          </p:cNvPr>
          <p:cNvSpPr>
            <a:spLocks noGrp="1"/>
          </p:cNvSpPr>
          <p:nvPr>
            <p:ph idx="1"/>
          </p:nvPr>
        </p:nvSpPr>
        <p:spPr>
          <a:xfrm>
            <a:off x="1524000" y="2399099"/>
            <a:ext cx="9465564" cy="3400969"/>
          </a:xfrm>
        </p:spPr>
        <p:txBody>
          <a:bodyPr vert="horz" lIns="91440" tIns="45720" rIns="91440" bIns="45720" rtlCol="0">
            <a:normAutofit/>
          </a:bodyPr>
          <a:lstStyle/>
          <a:p>
            <a:r>
              <a:rPr lang="en-US" sz="1500">
                <a:ea typeface="+mn-lt"/>
                <a:cs typeface="+mn-lt"/>
              </a:rPr>
              <a:t>The purpose of this Project is to help people in exploring better facilities around their neighborhood in Scarborough, Toranto. It will help people making smart and efficient decision on selecting great neighborhood out of numbers of other neighborhoods .</a:t>
            </a:r>
            <a:endParaRPr lang="en-US" sz="1500">
              <a:cs typeface="Calibri" panose="020F0502020204030204"/>
            </a:endParaRPr>
          </a:p>
          <a:p>
            <a:r>
              <a:rPr lang="en-US" sz="1500">
                <a:ea typeface="+mn-lt"/>
                <a:cs typeface="+mn-lt"/>
              </a:rPr>
              <a:t>People are migrating to various states of Canada and needed lots of research for good housing prices and reputated schools for their children. This project is for those people who are looking for better neighborhoods. For ease of accessing to Cafe, School, Super market, medical shops, grocery shops, mall, theatre, hospital, like minded people, etc.</a:t>
            </a:r>
            <a:endParaRPr lang="en-US" sz="1500"/>
          </a:p>
          <a:p>
            <a:r>
              <a:rPr lang="en-US" sz="1500">
                <a:ea typeface="+mn-lt"/>
                <a:cs typeface="+mn-lt"/>
              </a:rPr>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freash and waste water and excrement conveyed in sewers and recreational facilities.</a:t>
            </a:r>
            <a:endParaRPr lang="en-US" sz="1500"/>
          </a:p>
          <a:p>
            <a:r>
              <a:rPr lang="en-US" sz="1500">
                <a:ea typeface="+mn-lt"/>
                <a:cs typeface="+mn-lt"/>
              </a:rPr>
              <a:t>It will help people to get awareness of the area and neighborhood before moving to a new city, state, country or place for their work or to start a new fresh life.</a:t>
            </a:r>
            <a:endParaRPr lang="en-US" sz="1500"/>
          </a:p>
          <a:p>
            <a:pPr marL="0" indent="0">
              <a:buNone/>
            </a:pPr>
            <a:endParaRPr lang="en-US" sz="1500">
              <a:cs typeface="Calibri"/>
            </a:endParaRPr>
          </a:p>
        </p:txBody>
      </p:sp>
    </p:spTree>
    <p:extLst>
      <p:ext uri="{BB962C8B-B14F-4D97-AF65-F5344CB8AC3E}">
        <p14:creationId xmlns:p14="http://schemas.microsoft.com/office/powerpoint/2010/main" val="215445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28BF6-EB10-44AC-8719-8B39A7A63D73}"/>
              </a:ext>
            </a:extLst>
          </p:cNvPr>
          <p:cNvSpPr>
            <a:spLocks noGrp="1"/>
          </p:cNvSpPr>
          <p:nvPr>
            <p:ph type="title"/>
          </p:nvPr>
        </p:nvSpPr>
        <p:spPr>
          <a:xfrm>
            <a:off x="1523984" y="1054121"/>
            <a:ext cx="9465131" cy="1184111"/>
          </a:xfrm>
        </p:spPr>
        <p:txBody>
          <a:bodyPr>
            <a:normAutofit/>
          </a:bodyPr>
          <a:lstStyle/>
          <a:p>
            <a:r>
              <a:rPr lang="en-US" b="1"/>
              <a:t>Problems which tried to solve</a:t>
            </a:r>
            <a:endParaRPr lang="en-US">
              <a:cs typeface="Calibri Light" panose="020F0302020204030204"/>
            </a:endParaRPr>
          </a:p>
          <a:p>
            <a:endParaRPr lang="en-US" dirty="0">
              <a:cs typeface="Calibri Light"/>
            </a:endParaRPr>
          </a:p>
        </p:txBody>
      </p:sp>
      <p:sp>
        <p:nvSpPr>
          <p:cNvPr id="3" name="Content Placeholder 2">
            <a:extLst>
              <a:ext uri="{FF2B5EF4-FFF2-40B4-BE49-F238E27FC236}">
                <a16:creationId xmlns:a16="http://schemas.microsoft.com/office/drawing/2014/main" id="{E7971AED-1756-4136-8CDC-1FC52201C877}"/>
              </a:ext>
            </a:extLst>
          </p:cNvPr>
          <p:cNvSpPr>
            <a:spLocks noGrp="1"/>
          </p:cNvSpPr>
          <p:nvPr>
            <p:ph idx="1"/>
          </p:nvPr>
        </p:nvSpPr>
        <p:spPr>
          <a:xfrm>
            <a:off x="1524000" y="2399099"/>
            <a:ext cx="9465564" cy="3400969"/>
          </a:xfrm>
        </p:spPr>
        <p:txBody>
          <a:bodyPr vert="horz" lIns="91440" tIns="45720" rIns="91440" bIns="45720" rtlCol="0">
            <a:normAutofit/>
          </a:bodyPr>
          <a:lstStyle/>
          <a:p>
            <a:r>
              <a:rPr lang="en-US" sz="2000">
                <a:ea typeface="+mn-lt"/>
                <a:cs typeface="+mn-lt"/>
              </a:rPr>
              <a:t>The major purpose of this project, is to suggest a better neighborhood in a new city for the person who are shiffting there. Social presence in society in terms of like minded people. Connectivity to the airport, bus stand, city center, markets and other daily needs things nearby.</a:t>
            </a:r>
            <a:endParaRPr lang="en-US" sz="2000">
              <a:cs typeface="Calibri" panose="020F0502020204030204"/>
            </a:endParaRPr>
          </a:p>
          <a:p>
            <a:r>
              <a:rPr lang="en-US" sz="2000">
                <a:ea typeface="+mn-lt"/>
                <a:cs typeface="+mn-lt"/>
              </a:rPr>
              <a:t>1.Sorted list of house in terms of housing prices in a ascending or descending order</a:t>
            </a:r>
            <a:br>
              <a:rPr lang="en-US" sz="2000">
                <a:ea typeface="+mn-lt"/>
                <a:cs typeface="+mn-lt"/>
              </a:rPr>
            </a:br>
            <a:r>
              <a:rPr lang="en-US" sz="2000">
                <a:ea typeface="+mn-lt"/>
                <a:cs typeface="+mn-lt"/>
              </a:rPr>
              <a:t>2.Sorted list of schools in terms of location, fees, rating and reviews</a:t>
            </a:r>
            <a:endParaRPr lang="en-US" sz="2000"/>
          </a:p>
          <a:p>
            <a:pPr marL="0" indent="0">
              <a:buNone/>
            </a:pPr>
            <a:endParaRPr lang="en-US" sz="2000">
              <a:cs typeface="Calibri"/>
            </a:endParaRPr>
          </a:p>
          <a:p>
            <a:pPr marL="0" indent="0">
              <a:buNone/>
            </a:pPr>
            <a:r>
              <a:rPr lang="en-US" sz="2000">
                <a:cs typeface="Calibri"/>
              </a:rPr>
              <a:t>Location :</a:t>
            </a:r>
          </a:p>
          <a:p>
            <a:pPr marL="0" indent="0">
              <a:buNone/>
            </a:pPr>
            <a:r>
              <a:rPr lang="en-US" sz="2000">
                <a:ea typeface="+mn-lt"/>
                <a:cs typeface="+mn-lt"/>
              </a:rPr>
              <a:t>Scarborough in Toranto is the area we tried to find a better neighborhood</a:t>
            </a:r>
            <a:endParaRPr lang="en-US" sz="2000"/>
          </a:p>
        </p:txBody>
      </p:sp>
    </p:spTree>
    <p:extLst>
      <p:ext uri="{BB962C8B-B14F-4D97-AF65-F5344CB8AC3E}">
        <p14:creationId xmlns:p14="http://schemas.microsoft.com/office/powerpoint/2010/main" val="55112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462EE7E-14DF-497D-AE08-F6623DB88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9BA24-98D3-4FD1-ACFD-1538E37820B9}"/>
              </a:ext>
            </a:extLst>
          </p:cNvPr>
          <p:cNvSpPr>
            <a:spLocks noGrp="1"/>
          </p:cNvSpPr>
          <p:nvPr>
            <p:ph type="title"/>
          </p:nvPr>
        </p:nvSpPr>
        <p:spPr>
          <a:xfrm>
            <a:off x="7989259" y="891540"/>
            <a:ext cx="3507415" cy="1346694"/>
          </a:xfrm>
        </p:spPr>
        <p:txBody>
          <a:bodyPr>
            <a:normAutofit/>
          </a:bodyPr>
          <a:lstStyle/>
          <a:p>
            <a:r>
              <a:rPr lang="en-US" sz="3600" b="1">
                <a:cs typeface="Calibri Light"/>
              </a:rPr>
              <a:t>Data description</a:t>
            </a:r>
          </a:p>
        </p:txBody>
      </p:sp>
      <p:pic>
        <p:nvPicPr>
          <p:cNvPr id="5" name="Picture 5" descr="A close up of a map&#10;&#10;Description automatically generated">
            <a:extLst>
              <a:ext uri="{FF2B5EF4-FFF2-40B4-BE49-F238E27FC236}">
                <a16:creationId xmlns:a16="http://schemas.microsoft.com/office/drawing/2014/main" id="{7C225F45-42A0-4FDD-B317-5C3D0131FA5A}"/>
              </a:ext>
            </a:extLst>
          </p:cNvPr>
          <p:cNvPicPr>
            <a:picLocks noChangeAspect="1"/>
          </p:cNvPicPr>
          <p:nvPr/>
        </p:nvPicPr>
        <p:blipFill rotWithShape="1">
          <a:blip r:embed="rId2"/>
          <a:srcRect l="27872" r="23411" b="1"/>
          <a:stretch/>
        </p:blipFill>
        <p:spPr>
          <a:xfrm>
            <a:off x="-2" y="10"/>
            <a:ext cx="7550351" cy="6857990"/>
          </a:xfrm>
          <a:prstGeom prst="rect">
            <a:avLst/>
          </a:prstGeom>
          <a:effectLst/>
        </p:spPr>
      </p:pic>
      <p:sp>
        <p:nvSpPr>
          <p:cNvPr id="25" name="Rectangle 24">
            <a:extLst>
              <a:ext uri="{FF2B5EF4-FFF2-40B4-BE49-F238E27FC236}">
                <a16:creationId xmlns:a16="http://schemas.microsoft.com/office/drawing/2014/main" id="{2B7373E6-4724-4F6F-B078-E82B0AE8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92E8F8-1898-44CE-85BC-BA7A62CA3BCD}"/>
              </a:ext>
            </a:extLst>
          </p:cNvPr>
          <p:cNvSpPr>
            <a:spLocks noGrp="1"/>
          </p:cNvSpPr>
          <p:nvPr>
            <p:ph idx="1"/>
          </p:nvPr>
        </p:nvSpPr>
        <p:spPr>
          <a:xfrm>
            <a:off x="7989259" y="2399100"/>
            <a:ext cx="3507415" cy="3645083"/>
          </a:xfrm>
        </p:spPr>
        <p:txBody>
          <a:bodyPr vert="horz" lIns="91440" tIns="45720" rIns="91440" bIns="45720" rtlCol="0">
            <a:normAutofit/>
          </a:bodyPr>
          <a:lstStyle/>
          <a:p>
            <a:r>
              <a:rPr lang="en-US" sz="2000">
                <a:ea typeface="+mn-lt"/>
                <a:cs typeface="+mn-lt"/>
              </a:rPr>
              <a:t>DataLink: </a:t>
            </a:r>
            <a:r>
              <a:rPr lang="en-US" sz="2000" u="sng">
                <a:ea typeface="+mn-lt"/>
                <a:cs typeface="+mn-lt"/>
                <a:hlinkClick r:id="rId3"/>
              </a:rPr>
              <a:t>https://en.wikipedia.org/wiki/List_of_postal_codes_of_Canada:_M</a:t>
            </a:r>
            <a:endParaRPr lang="en-US" sz="2000">
              <a:cs typeface="Calibri" panose="020F0502020204030204"/>
            </a:endParaRPr>
          </a:p>
          <a:p>
            <a:r>
              <a:rPr lang="en-US" sz="2000">
                <a:ea typeface="+mn-lt"/>
                <a:cs typeface="+mn-lt"/>
              </a:rPr>
              <a:t>Will use Scarborough dataset which we scrapped from wikipedia on Week 3. Dataset consisting of latitude and longitude, zip codes.</a:t>
            </a:r>
            <a:endParaRPr lang="en-US" sz="2000"/>
          </a:p>
          <a:p>
            <a:r>
              <a:rPr lang="en-US" sz="2000">
                <a:ea typeface="+mn-lt"/>
                <a:cs typeface="+mn-lt"/>
              </a:rPr>
              <a:t>Example of data set and its nearest neigborhood</a:t>
            </a:r>
            <a:endParaRPr lang="en-US" sz="2000"/>
          </a:p>
          <a:p>
            <a:pPr marL="0" indent="0">
              <a:buNone/>
            </a:pPr>
            <a:endParaRPr lang="en-US" sz="2000">
              <a:cs typeface="Calibri"/>
            </a:endParaRPr>
          </a:p>
          <a:p>
            <a:pPr marL="0" indent="0">
              <a:buNone/>
            </a:pPr>
            <a:endParaRPr lang="en-US" sz="2000">
              <a:cs typeface="Calibri"/>
            </a:endParaRPr>
          </a:p>
          <a:p>
            <a:endParaRPr lang="en-US" sz="2000">
              <a:cs typeface="Calibri"/>
            </a:endParaRPr>
          </a:p>
        </p:txBody>
      </p:sp>
    </p:spTree>
    <p:extLst>
      <p:ext uri="{BB962C8B-B14F-4D97-AF65-F5344CB8AC3E}">
        <p14:creationId xmlns:p14="http://schemas.microsoft.com/office/powerpoint/2010/main" val="134993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EEEA6-A312-4DDC-A915-32E13AE8EC01}"/>
              </a:ext>
            </a:extLst>
          </p:cNvPr>
          <p:cNvSpPr>
            <a:spLocks noGrp="1"/>
          </p:cNvSpPr>
          <p:nvPr>
            <p:ph type="title"/>
          </p:nvPr>
        </p:nvSpPr>
        <p:spPr>
          <a:xfrm>
            <a:off x="1523984" y="1054121"/>
            <a:ext cx="9465131" cy="1184111"/>
          </a:xfrm>
        </p:spPr>
        <p:txBody>
          <a:bodyPr>
            <a:normAutofit/>
          </a:bodyPr>
          <a:lstStyle/>
          <a:p>
            <a:r>
              <a:rPr lang="en-US" b="1">
                <a:cs typeface="Calibri Light"/>
              </a:rPr>
              <a:t>FoursquareAPI</a:t>
            </a:r>
          </a:p>
        </p:txBody>
      </p:sp>
      <p:sp>
        <p:nvSpPr>
          <p:cNvPr id="3" name="Content Placeholder 2">
            <a:extLst>
              <a:ext uri="{FF2B5EF4-FFF2-40B4-BE49-F238E27FC236}">
                <a16:creationId xmlns:a16="http://schemas.microsoft.com/office/drawing/2014/main" id="{8179AB8A-4616-4CD0-ABAF-D833F04D886B}"/>
              </a:ext>
            </a:extLst>
          </p:cNvPr>
          <p:cNvSpPr>
            <a:spLocks noGrp="1"/>
          </p:cNvSpPr>
          <p:nvPr>
            <p:ph idx="1"/>
          </p:nvPr>
        </p:nvSpPr>
        <p:spPr>
          <a:xfrm>
            <a:off x="1524000" y="2399099"/>
            <a:ext cx="9465564" cy="3400969"/>
          </a:xfrm>
        </p:spPr>
        <p:txBody>
          <a:bodyPr vert="horz" lIns="91440" tIns="45720" rIns="91440" bIns="45720" rtlCol="0">
            <a:normAutofit/>
          </a:bodyPr>
          <a:lstStyle/>
          <a:p>
            <a:r>
              <a:rPr lang="en-US" sz="2200">
                <a:ea typeface="+mn-lt"/>
                <a:cs typeface="+mn-lt"/>
              </a:rPr>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en-US" sz="2200">
              <a:cs typeface="Calibri" panose="020F0502020204030204"/>
            </a:endParaRPr>
          </a:p>
          <a:p>
            <a:r>
              <a:rPr lang="en-US" sz="2200">
                <a:ea typeface="+mn-lt"/>
                <a:cs typeface="+mn-lt"/>
              </a:rPr>
              <a:t>After finding the list of neighborhoods, we then connect to the Foursquare API to gather information about venues inside each and every neighborhood. For each neighborhood, we have chosen the radius to be 100 meter.</a:t>
            </a:r>
            <a:endParaRPr lang="en-US" sz="2200"/>
          </a:p>
          <a:p>
            <a:pPr marL="0" indent="0">
              <a:buNone/>
            </a:pPr>
            <a:endParaRPr lang="en-US" sz="2200">
              <a:cs typeface="Calibri"/>
            </a:endParaRPr>
          </a:p>
        </p:txBody>
      </p:sp>
    </p:spTree>
    <p:extLst>
      <p:ext uri="{BB962C8B-B14F-4D97-AF65-F5344CB8AC3E}">
        <p14:creationId xmlns:p14="http://schemas.microsoft.com/office/powerpoint/2010/main" val="1618248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257F6-EE8A-4C52-B968-C17B0028A89C}"/>
              </a:ext>
            </a:extLst>
          </p:cNvPr>
          <p:cNvSpPr>
            <a:spLocks noGrp="1"/>
          </p:cNvSpPr>
          <p:nvPr>
            <p:ph type="title"/>
          </p:nvPr>
        </p:nvSpPr>
        <p:spPr>
          <a:xfrm>
            <a:off x="1523984" y="1054121"/>
            <a:ext cx="9465131" cy="1184111"/>
          </a:xfrm>
        </p:spPr>
        <p:txBody>
          <a:bodyPr>
            <a:normAutofit/>
          </a:bodyPr>
          <a:lstStyle/>
          <a:p>
            <a:r>
              <a:rPr lang="en-US" b="1" dirty="0">
                <a:cs typeface="Calibri Light"/>
              </a:rPr>
              <a:t>Methodology</a:t>
            </a:r>
            <a:endParaRPr lang="en-US"/>
          </a:p>
        </p:txBody>
      </p:sp>
      <p:sp>
        <p:nvSpPr>
          <p:cNvPr id="3" name="Content Placeholder 2">
            <a:extLst>
              <a:ext uri="{FF2B5EF4-FFF2-40B4-BE49-F238E27FC236}">
                <a16:creationId xmlns:a16="http://schemas.microsoft.com/office/drawing/2014/main" id="{823D4521-CE54-4B20-A8BE-E33A286FAD32}"/>
              </a:ext>
            </a:extLst>
          </p:cNvPr>
          <p:cNvSpPr>
            <a:spLocks noGrp="1"/>
          </p:cNvSpPr>
          <p:nvPr>
            <p:ph idx="1"/>
          </p:nvPr>
        </p:nvSpPr>
        <p:spPr>
          <a:xfrm>
            <a:off x="1524000" y="2399099"/>
            <a:ext cx="9465564" cy="3400969"/>
          </a:xfrm>
        </p:spPr>
        <p:txBody>
          <a:bodyPr vert="horz" lIns="91440" tIns="45720" rIns="91440" bIns="45720" rtlCol="0">
            <a:normAutofit/>
          </a:bodyPr>
          <a:lstStyle/>
          <a:p>
            <a:pPr marL="0" indent="0">
              <a:buNone/>
            </a:pPr>
            <a:r>
              <a:rPr lang="en-US" sz="2400"/>
              <a:t>Clustering Approach:</a:t>
            </a:r>
            <a:endParaRPr lang="en-US" sz="2400">
              <a:cs typeface="Calibri" panose="020F0502020204030204"/>
            </a:endParaRPr>
          </a:p>
          <a:p>
            <a:r>
              <a:rPr lang="en-US" sz="2400">
                <a:ea typeface="+mn-lt"/>
                <a:cs typeface="+mn-lt"/>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en-US" sz="2400"/>
          </a:p>
          <a:p>
            <a:endParaRPr lang="en-US" sz="2400">
              <a:cs typeface="Calibri"/>
            </a:endParaRPr>
          </a:p>
        </p:txBody>
      </p:sp>
    </p:spTree>
    <p:extLst>
      <p:ext uri="{BB962C8B-B14F-4D97-AF65-F5344CB8AC3E}">
        <p14:creationId xmlns:p14="http://schemas.microsoft.com/office/powerpoint/2010/main" val="18950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87D5C0C-FEBD-4AAA-97B4-3D666ED88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CC2BA-1770-45C1-9E44-4DBD7F8A18D1}"/>
              </a:ext>
            </a:extLst>
          </p:cNvPr>
          <p:cNvSpPr>
            <a:spLocks noGrp="1"/>
          </p:cNvSpPr>
          <p:nvPr>
            <p:ph type="title"/>
          </p:nvPr>
        </p:nvSpPr>
        <p:spPr>
          <a:xfrm>
            <a:off x="6816478" y="891541"/>
            <a:ext cx="4653144" cy="4074074"/>
          </a:xfrm>
        </p:spPr>
        <p:txBody>
          <a:bodyPr vert="horz" lIns="91440" tIns="45720" rIns="91440" bIns="45720" rtlCol="0" anchor="b">
            <a:normAutofit/>
          </a:bodyPr>
          <a:lstStyle/>
          <a:p>
            <a:r>
              <a:rPr lang="en-US" sz="5600" b="1"/>
              <a:t>K – means clustering (Most common venue)</a:t>
            </a:r>
          </a:p>
        </p:txBody>
      </p:sp>
      <p:pic>
        <p:nvPicPr>
          <p:cNvPr id="4" name="Picture 4">
            <a:extLst>
              <a:ext uri="{FF2B5EF4-FFF2-40B4-BE49-F238E27FC236}">
                <a16:creationId xmlns:a16="http://schemas.microsoft.com/office/drawing/2014/main" id="{7F39E8E8-A993-4260-A68D-12A793D37278}"/>
              </a:ext>
            </a:extLst>
          </p:cNvPr>
          <p:cNvPicPr>
            <a:picLocks noGrp="1" noChangeAspect="1"/>
          </p:cNvPicPr>
          <p:nvPr>
            <p:ph idx="1"/>
          </p:nvPr>
        </p:nvPicPr>
        <p:blipFill rotWithShape="1">
          <a:blip r:embed="rId2">
            <a:alphaModFix/>
          </a:blip>
          <a:srcRect l="39608" r="28402"/>
          <a:stretch/>
        </p:blipFill>
        <p:spPr>
          <a:xfrm>
            <a:off x="20" y="10"/>
            <a:ext cx="6094085" cy="6857990"/>
          </a:xfrm>
          <a:prstGeom prst="rect">
            <a:avLst/>
          </a:prstGeom>
        </p:spPr>
      </p:pic>
      <p:sp>
        <p:nvSpPr>
          <p:cNvPr id="7" name="Rectangle 10">
            <a:extLst>
              <a:ext uri="{FF2B5EF4-FFF2-40B4-BE49-F238E27FC236}">
                <a16:creationId xmlns:a16="http://schemas.microsoft.com/office/drawing/2014/main" id="{A5F47B50-445D-45F3-B687-45FA4EDA2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65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map&#10;&#10;Description automatically generated">
            <a:extLst>
              <a:ext uri="{FF2B5EF4-FFF2-40B4-BE49-F238E27FC236}">
                <a16:creationId xmlns:a16="http://schemas.microsoft.com/office/drawing/2014/main" id="{006A1747-71FC-4363-90B9-76DF6F88B7E1}"/>
              </a:ext>
            </a:extLst>
          </p:cNvPr>
          <p:cNvPicPr>
            <a:picLocks noGrp="1" noChangeAspect="1"/>
          </p:cNvPicPr>
          <p:nvPr>
            <p:ph idx="1"/>
          </p:nvPr>
        </p:nvPicPr>
        <p:blipFill rotWithShape="1">
          <a:blip r:embed="rId2"/>
          <a:srcRect r="12340" b="-1"/>
          <a:stretch/>
        </p:blipFill>
        <p:spPr>
          <a:xfrm>
            <a:off x="952237" y="891540"/>
            <a:ext cx="10337975" cy="5071110"/>
          </a:xfrm>
          <a:prstGeom prst="rect">
            <a:avLst/>
          </a:prstGeom>
        </p:spPr>
      </p:pic>
    </p:spTree>
    <p:extLst>
      <p:ext uri="{BB962C8B-B14F-4D97-AF65-F5344CB8AC3E}">
        <p14:creationId xmlns:p14="http://schemas.microsoft.com/office/powerpoint/2010/main" val="237705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6647BE-17BC-4CA2-9DA3-C1695F160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8835B-DF93-4FEE-B631-8AF77BCE3D72}"/>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8800" b="1"/>
              <a:t>Result </a:t>
            </a:r>
            <a:endParaRPr lang="en-US" sz="8800"/>
          </a:p>
        </p:txBody>
      </p:sp>
      <p:sp>
        <p:nvSpPr>
          <p:cNvPr id="3" name="Content Placeholder 2">
            <a:extLst>
              <a:ext uri="{FF2B5EF4-FFF2-40B4-BE49-F238E27FC236}">
                <a16:creationId xmlns:a16="http://schemas.microsoft.com/office/drawing/2014/main" id="{853FED8D-D082-4A76-A4D1-7E65CC08AD6D}"/>
              </a:ext>
            </a:extLst>
          </p:cNvPr>
          <p:cNvSpPr>
            <a:spLocks noGrp="1"/>
          </p:cNvSpPr>
          <p:nvPr>
            <p:ph idx="1"/>
          </p:nvPr>
        </p:nvSpPr>
        <p:spPr>
          <a:xfrm>
            <a:off x="1303850" y="4965613"/>
            <a:ext cx="5866189" cy="921039"/>
          </a:xfrm>
        </p:spPr>
        <p:txBody>
          <a:bodyPr vert="horz" lIns="91440" tIns="45720" rIns="91440" bIns="45720" rtlCol="0">
            <a:normAutofit/>
          </a:bodyPr>
          <a:lstStyle/>
          <a:p>
            <a:pPr marL="0" indent="0">
              <a:buNone/>
            </a:pPr>
            <a:r>
              <a:rPr lang="en-US" sz="2400"/>
              <a:t>Below is the map of Scarborough</a:t>
            </a:r>
          </a:p>
        </p:txBody>
      </p:sp>
      <p:sp>
        <p:nvSpPr>
          <p:cNvPr id="11" name="Rectangle 10">
            <a:extLst>
              <a:ext uri="{FF2B5EF4-FFF2-40B4-BE49-F238E27FC236}">
                <a16:creationId xmlns:a16="http://schemas.microsoft.com/office/drawing/2014/main" id="{D7D32065-BC60-4FA9-9D89-111C744F5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map&#10;&#10;Description automatically generated">
            <a:extLst>
              <a:ext uri="{FF2B5EF4-FFF2-40B4-BE49-F238E27FC236}">
                <a16:creationId xmlns:a16="http://schemas.microsoft.com/office/drawing/2014/main" id="{36350268-F53C-4CCE-8131-3517D1662AD3}"/>
              </a:ext>
            </a:extLst>
          </p:cNvPr>
          <p:cNvPicPr>
            <a:picLocks noChangeAspect="1"/>
          </p:cNvPicPr>
          <p:nvPr/>
        </p:nvPicPr>
        <p:blipFill rotWithShape="1">
          <a:blip r:embed="rId2"/>
          <a:srcRect l="31991" r="27527" b="-1"/>
          <a:stretch/>
        </p:blipFill>
        <p:spPr>
          <a:xfrm>
            <a:off x="7552815" y="891540"/>
            <a:ext cx="4639186"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21605819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 – The Battle of Neighborhoods - Finding a Better Place in Scarborough, Toronto </vt:lpstr>
      <vt:lpstr>Introduction </vt:lpstr>
      <vt:lpstr>Problems which tried to solve </vt:lpstr>
      <vt:lpstr>Data description</vt:lpstr>
      <vt:lpstr>FoursquareAPI</vt:lpstr>
      <vt:lpstr>Methodology</vt:lpstr>
      <vt:lpstr>K – means clustering (Most common venue)</vt:lpstr>
      <vt:lpstr>PowerPoint Presentation</vt:lpstr>
      <vt:lpstr>Result </vt:lpstr>
      <vt:lpstr>Average Housing Price by Clusters in Scarborough</vt:lpstr>
      <vt:lpstr>School Ratings by Clusters in Scarborough</vt:lpstr>
      <vt:lpstr>Conclusion</vt:lpstr>
      <vt:lpstr>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165</cp:revision>
  <dcterms:created xsi:type="dcterms:W3CDTF">2020-09-22T11:18:32Z</dcterms:created>
  <dcterms:modified xsi:type="dcterms:W3CDTF">2020-09-22T12:33:49Z</dcterms:modified>
</cp:coreProperties>
</file>