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5584-D38C-4109-A8B7-2D6E247AF8F9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D737-BCBD-428D-AE04-AD4B8DBB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5584-D38C-4109-A8B7-2D6E247AF8F9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D737-BCBD-428D-AE04-AD4B8DBB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5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5584-D38C-4109-A8B7-2D6E247AF8F9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D737-BCBD-428D-AE04-AD4B8DBB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0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5584-D38C-4109-A8B7-2D6E247AF8F9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D737-BCBD-428D-AE04-AD4B8DBB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5584-D38C-4109-A8B7-2D6E247AF8F9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D737-BCBD-428D-AE04-AD4B8DBB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9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5584-D38C-4109-A8B7-2D6E247AF8F9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D737-BCBD-428D-AE04-AD4B8DBB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5584-D38C-4109-A8B7-2D6E247AF8F9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D737-BCBD-428D-AE04-AD4B8DBB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5584-D38C-4109-A8B7-2D6E247AF8F9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D737-BCBD-428D-AE04-AD4B8DBB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5584-D38C-4109-A8B7-2D6E247AF8F9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D737-BCBD-428D-AE04-AD4B8DBB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5584-D38C-4109-A8B7-2D6E247AF8F9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D737-BCBD-428D-AE04-AD4B8DBB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5584-D38C-4109-A8B7-2D6E247AF8F9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D737-BCBD-428D-AE04-AD4B8DBB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8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5584-D38C-4109-A8B7-2D6E247AF8F9}" type="datetimeFigureOut">
              <a:rPr lang="en-US" smtClean="0"/>
              <a:t>13-May-20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3D737-BCBD-428D-AE04-AD4B8DBB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7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1015" y="211015"/>
            <a:ext cx="12229513" cy="457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rush Script MT" panose="03060802040406070304" pitchFamily="66" charset="0"/>
              </a:rPr>
              <a:t>“My mama always said life </a:t>
            </a:r>
            <a:r>
              <a:rPr lang="en-US" sz="2400" dirty="0" smtClean="0">
                <a:latin typeface="Brush Script MT" panose="03060802040406070304" pitchFamily="66" charset="0"/>
              </a:rPr>
              <a:t>is </a:t>
            </a:r>
            <a:r>
              <a:rPr lang="en-US" sz="2400" dirty="0">
                <a:latin typeface="Brush Script MT" panose="03060802040406070304" pitchFamily="66" charset="0"/>
              </a:rPr>
              <a:t>like a box of chocolates. You never know what you're </a:t>
            </a:r>
            <a:r>
              <a:rPr lang="en-US" sz="2400" dirty="0" err="1">
                <a:latin typeface="Brush Script MT" panose="03060802040406070304" pitchFamily="66" charset="0"/>
              </a:rPr>
              <a:t>gonna</a:t>
            </a:r>
            <a:r>
              <a:rPr lang="en-US" sz="2400" dirty="0">
                <a:latin typeface="Brush Script MT" panose="03060802040406070304" pitchFamily="66" charset="0"/>
              </a:rPr>
              <a:t> get.” </a:t>
            </a:r>
            <a:r>
              <a:rPr lang="en-US" sz="2400" dirty="0" smtClean="0">
                <a:latin typeface="Brush Script MT" panose="03060802040406070304" pitchFamily="66" charset="0"/>
              </a:rPr>
              <a:t>- </a:t>
            </a:r>
            <a:r>
              <a:rPr lang="en-US" sz="2400" i="1" dirty="0" smtClean="0">
                <a:latin typeface="Brush Script MT" panose="03060802040406070304" pitchFamily="66" charset="0"/>
              </a:rPr>
              <a:t>Forrest Gump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0284" y="4380055"/>
            <a:ext cx="4651716" cy="41492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uhaus 93" panose="04030905020B02020C02" pitchFamily="82" charset="0"/>
              </a:rPr>
              <a:t>“I'll be back.” </a:t>
            </a:r>
            <a:r>
              <a:rPr lang="en-US" dirty="0" smtClean="0">
                <a:latin typeface="Bauhaus 93" panose="04030905020B02020C02" pitchFamily="82" charset="0"/>
              </a:rPr>
              <a:t>- </a:t>
            </a:r>
            <a:r>
              <a:rPr lang="en-US" i="1" dirty="0" smtClean="0">
                <a:latin typeface="Bauhaus 93" panose="04030905020B02020C02" pitchFamily="82" charset="0"/>
              </a:rPr>
              <a:t>The Terminator   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2363" y="1998824"/>
            <a:ext cx="9148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effectLst/>
                <a:latin typeface="Bernard MT Condensed" panose="02050806060905020404" pitchFamily="18" charset="0"/>
              </a:rPr>
              <a:t>“Keep your friends close, but your enemies closer.” - </a:t>
            </a:r>
            <a:r>
              <a:rPr lang="en-US" sz="2400" b="0" i="1" dirty="0" smtClean="0">
                <a:effectLst/>
                <a:latin typeface="Bernard MT Condensed" panose="02050806060905020404" pitchFamily="18" charset="0"/>
              </a:rPr>
              <a:t>The Godfather Part II</a:t>
            </a:r>
            <a:endParaRPr lang="en-US" sz="2400" dirty="0">
              <a:latin typeface="Bernard MT Condensed" panose="020508060609050204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528" y="5045888"/>
            <a:ext cx="8811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effectLst/>
                <a:latin typeface="Harlow Solid Italic" panose="04030604020F02020D02" pitchFamily="82" charset="0"/>
              </a:rPr>
              <a:t>“Roads? Where we're going we don't need roads.” - </a:t>
            </a:r>
            <a:r>
              <a:rPr lang="en-US" sz="2400" b="0" i="1" dirty="0" smtClean="0">
                <a:effectLst/>
                <a:latin typeface="Harlow Solid Italic" panose="04030604020F02020D02" pitchFamily="82" charset="0"/>
              </a:rPr>
              <a:t>Back to the Future</a:t>
            </a:r>
            <a:endParaRPr lang="en-US" sz="2400" dirty="0">
              <a:latin typeface="Harlow Solid Italic" panose="04030604020F02020D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9412" y="6100867"/>
            <a:ext cx="6231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smtClean="0">
                <a:effectLst/>
                <a:latin typeface="Freestyle Script" panose="030804020302050B0404" pitchFamily="66" charset="0"/>
              </a:rPr>
              <a:t>“I'll have what she's having.” - </a:t>
            </a:r>
            <a:r>
              <a:rPr lang="en-US" sz="3200" b="0" i="1" dirty="0" smtClean="0">
                <a:effectLst/>
                <a:latin typeface="Freestyle Script" panose="030804020302050B0404" pitchFamily="66" charset="0"/>
              </a:rPr>
              <a:t>When Harry Met Sally</a:t>
            </a:r>
            <a:endParaRPr lang="en-US" sz="3200" dirty="0">
              <a:latin typeface="Freestyle Script" panose="030804020302050B04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813" y="5894216"/>
            <a:ext cx="3540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effectLst/>
                <a:latin typeface="Haettenschweiler" panose="020B0706040902060204" pitchFamily="34" charset="0"/>
              </a:rPr>
              <a:t>“To infinity and beyond!” -</a:t>
            </a:r>
            <a:r>
              <a:rPr lang="en-US" sz="2400" dirty="0">
                <a:latin typeface="Haettenschweiler" panose="020B0706040902060204" pitchFamily="34" charset="0"/>
              </a:rPr>
              <a:t> </a:t>
            </a:r>
            <a:r>
              <a:rPr lang="en-US" sz="2400" b="0" i="1" dirty="0" smtClean="0">
                <a:effectLst/>
                <a:latin typeface="Haettenschweiler" panose="020B0706040902060204" pitchFamily="34" charset="0"/>
              </a:rPr>
              <a:t>Toy Story</a:t>
            </a:r>
            <a:endParaRPr lang="en-US" sz="2400" dirty="0">
              <a:latin typeface="Haettenschweiler" panose="020B070604090206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528" y="1053598"/>
            <a:ext cx="7296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hnschrift Condensed" panose="020B0502040204020203" pitchFamily="34" charset="0"/>
              </a:rPr>
              <a:t>"What's the most you ever lost on a coin toss?"</a:t>
            </a:r>
            <a:r>
              <a:rPr lang="en-US" sz="2400" b="0" i="0" dirty="0" smtClean="0">
                <a:effectLst/>
                <a:latin typeface="Bahnschrift Condensed" panose="020B0502040204020203" pitchFamily="34" charset="0"/>
              </a:rPr>
              <a:t> - </a:t>
            </a:r>
            <a:r>
              <a:rPr lang="en-US" sz="2400" b="0" i="1" dirty="0" smtClean="0">
                <a:effectLst/>
                <a:latin typeface="Bahnschrift Condensed" panose="020B0502040204020203" pitchFamily="34" charset="0"/>
              </a:rPr>
              <a:t>No Country for Old Men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6055" y="3669825"/>
            <a:ext cx="6935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effectLst/>
                <a:latin typeface="Freestyle Script" panose="030804020302050B0404" pitchFamily="66" charset="0"/>
              </a:rPr>
              <a:t>"Frankly, my dear, I don't give a damn."</a:t>
            </a:r>
            <a:r>
              <a:rPr lang="en-US" sz="3200" b="0" i="0" dirty="0" smtClean="0">
                <a:effectLst/>
                <a:latin typeface="Freestyle Script" panose="030804020302050B0404" pitchFamily="66" charset="0"/>
              </a:rPr>
              <a:t> - </a:t>
            </a:r>
            <a:r>
              <a:rPr lang="en-US" sz="3200" b="0" i="1" dirty="0" smtClean="0">
                <a:effectLst/>
                <a:latin typeface="Freestyle Script" panose="030804020302050B0404" pitchFamily="66" charset="0"/>
              </a:rPr>
              <a:t>Gone With the Wind</a:t>
            </a:r>
            <a:endParaRPr lang="en-US" sz="3200" dirty="0">
              <a:latin typeface="Freestyle Script" panose="030804020302050B04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674" y="2807581"/>
            <a:ext cx="11469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Gabriola" panose="04040605051002020D02" pitchFamily="82" charset="0"/>
              </a:rPr>
              <a:t>"You don't understand! I could’ve had class. I could’ve been a contender. I could've been somebody, instead of a bum, which is what I am."</a:t>
            </a:r>
            <a:r>
              <a:rPr lang="en-US" sz="2400" b="0" i="0" dirty="0" smtClean="0">
                <a:effectLst/>
                <a:latin typeface="Gabriola" panose="04040605051002020D02" pitchFamily="82" charset="0"/>
              </a:rPr>
              <a:t> - </a:t>
            </a:r>
            <a:r>
              <a:rPr lang="en-US" sz="2400" b="0" i="1" dirty="0" smtClean="0">
                <a:effectLst/>
                <a:latin typeface="Gabriola" panose="04040605051002020D02" pitchFamily="82" charset="0"/>
              </a:rPr>
              <a:t>On the Waterfront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44253" y="1127961"/>
            <a:ext cx="3857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effectLst/>
                <a:latin typeface="Gabriola" panose="04040605051002020D02" pitchFamily="82" charset="0"/>
              </a:rPr>
              <a:t>"You talking to me?"</a:t>
            </a:r>
            <a:r>
              <a:rPr lang="en-US" sz="2800" b="0" i="0" dirty="0" smtClean="0">
                <a:effectLst/>
                <a:latin typeface="Gabriola" panose="04040605051002020D02" pitchFamily="82" charset="0"/>
              </a:rPr>
              <a:t> - </a:t>
            </a:r>
            <a:r>
              <a:rPr lang="en-US" sz="2800" b="0" i="1" dirty="0" smtClean="0">
                <a:effectLst/>
                <a:latin typeface="Gabriola" panose="04040605051002020D02" pitchFamily="82" charset="0"/>
              </a:rPr>
              <a:t>Taxi Driver</a:t>
            </a: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3509" y="4317336"/>
            <a:ext cx="742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Gabriola" panose="04040605051002020D02" pitchFamily="82" charset="0"/>
              </a:rPr>
              <a:t>"Mere pass </a:t>
            </a:r>
            <a:r>
              <a:rPr lang="en-US" sz="2400" i="1" dirty="0" err="1">
                <a:latin typeface="Gabriola" panose="04040605051002020D02" pitchFamily="82" charset="0"/>
              </a:rPr>
              <a:t>gaadi</a:t>
            </a:r>
            <a:r>
              <a:rPr lang="en-US" sz="2400" i="1" dirty="0">
                <a:latin typeface="Gabriola" panose="04040605051002020D02" pitchFamily="82" charset="0"/>
              </a:rPr>
              <a:t> </a:t>
            </a:r>
            <a:r>
              <a:rPr lang="en-US" sz="2400" i="1" dirty="0" err="1">
                <a:latin typeface="Gabriola" panose="04040605051002020D02" pitchFamily="82" charset="0"/>
              </a:rPr>
              <a:t>hai</a:t>
            </a:r>
            <a:r>
              <a:rPr lang="en-US" sz="2400" i="1" dirty="0">
                <a:latin typeface="Gabriola" panose="04040605051002020D02" pitchFamily="82" charset="0"/>
              </a:rPr>
              <a:t>, </a:t>
            </a:r>
            <a:r>
              <a:rPr lang="en-US" sz="2400" i="1" dirty="0" err="1">
                <a:latin typeface="Gabriola" panose="04040605051002020D02" pitchFamily="82" charset="0"/>
              </a:rPr>
              <a:t>bangla</a:t>
            </a:r>
            <a:r>
              <a:rPr lang="en-US" sz="2400" i="1" dirty="0">
                <a:latin typeface="Gabriola" panose="04040605051002020D02" pitchFamily="82" charset="0"/>
              </a:rPr>
              <a:t> </a:t>
            </a:r>
            <a:r>
              <a:rPr lang="en-US" sz="2400" i="1" dirty="0" err="1">
                <a:latin typeface="Gabriola" panose="04040605051002020D02" pitchFamily="82" charset="0"/>
              </a:rPr>
              <a:t>hai</a:t>
            </a:r>
            <a:r>
              <a:rPr lang="en-US" sz="2400" i="1" dirty="0">
                <a:latin typeface="Gabriola" panose="04040605051002020D02" pitchFamily="82" charset="0"/>
              </a:rPr>
              <a:t>, bank balance </a:t>
            </a:r>
            <a:r>
              <a:rPr lang="en-US" sz="2400" i="1" dirty="0" err="1">
                <a:latin typeface="Gabriola" panose="04040605051002020D02" pitchFamily="82" charset="0"/>
              </a:rPr>
              <a:t>hai</a:t>
            </a:r>
            <a:r>
              <a:rPr lang="en-US" sz="2400" i="1" dirty="0">
                <a:latin typeface="Gabriola" panose="04040605051002020D02" pitchFamily="82" charset="0"/>
              </a:rPr>
              <a:t> </a:t>
            </a:r>
            <a:r>
              <a:rPr lang="en-US" sz="2400" i="1" dirty="0" err="1">
                <a:latin typeface="Gabriola" panose="04040605051002020D02" pitchFamily="82" charset="0"/>
              </a:rPr>
              <a:t>tumhare</a:t>
            </a:r>
            <a:r>
              <a:rPr lang="en-US" sz="2400" i="1" dirty="0">
                <a:latin typeface="Gabriola" panose="04040605051002020D02" pitchFamily="82" charset="0"/>
              </a:rPr>
              <a:t> </a:t>
            </a:r>
            <a:r>
              <a:rPr lang="en-US" sz="2400" i="1" dirty="0" err="1">
                <a:latin typeface="Gabriola" panose="04040605051002020D02" pitchFamily="82" charset="0"/>
              </a:rPr>
              <a:t>paas</a:t>
            </a:r>
            <a:r>
              <a:rPr lang="en-US" sz="2400" i="1" dirty="0">
                <a:latin typeface="Gabriola" panose="04040605051002020D02" pitchFamily="82" charset="0"/>
              </a:rPr>
              <a:t> </a:t>
            </a:r>
            <a:r>
              <a:rPr lang="en-US" sz="2400" i="1" dirty="0" err="1">
                <a:latin typeface="Gabriola" panose="04040605051002020D02" pitchFamily="82" charset="0"/>
              </a:rPr>
              <a:t>kya</a:t>
            </a:r>
            <a:r>
              <a:rPr lang="en-US" sz="2400" i="1" dirty="0">
                <a:latin typeface="Gabriola" panose="04040605051002020D02" pitchFamily="82" charset="0"/>
              </a:rPr>
              <a:t> </a:t>
            </a:r>
            <a:r>
              <a:rPr lang="en-US" sz="2400" i="1" dirty="0" err="1">
                <a:latin typeface="Gabriola" panose="04040605051002020D02" pitchFamily="82" charset="0"/>
              </a:rPr>
              <a:t>hai</a:t>
            </a:r>
            <a:r>
              <a:rPr lang="en-US" sz="2400" i="1" dirty="0">
                <a:latin typeface="Gabriola" panose="04040605051002020D02" pitchFamily="82" charset="0"/>
              </a:rPr>
              <a:t>."</a:t>
            </a:r>
            <a:endParaRPr lang="en-US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2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755" y="145758"/>
            <a:ext cx="8686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effectLst/>
                <a:latin typeface="Comic Sans MS" panose="030F0702030302020204" pitchFamily="66" charset="0"/>
              </a:rPr>
              <a:t>"A census taker once tried to test me. I ate his liver with some fava beans and a nice Chianti."</a:t>
            </a:r>
            <a:r>
              <a:rPr lang="en-US" sz="2000" b="0" i="0" dirty="0" smtClean="0">
                <a:effectLst/>
                <a:latin typeface="Comic Sans MS" panose="030F0702030302020204" pitchFamily="66" charset="0"/>
              </a:rPr>
              <a:t> - </a:t>
            </a:r>
            <a:r>
              <a:rPr lang="en-US" sz="2000" b="0" i="1" dirty="0" smtClean="0">
                <a:effectLst/>
                <a:latin typeface="Comic Sans MS" panose="030F0702030302020204" pitchFamily="66" charset="0"/>
              </a:rPr>
              <a:t>The Silence of the Lambs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758" y="2065473"/>
            <a:ext cx="5155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effectLst/>
                <a:latin typeface="Haettenschweiler" panose="020B0706040902060204" pitchFamily="34" charset="0"/>
              </a:rPr>
              <a:t>"</a:t>
            </a:r>
            <a:r>
              <a:rPr lang="en-US" sz="2400" i="1" dirty="0" err="1" smtClean="0">
                <a:effectLst/>
                <a:latin typeface="Haettenschweiler" panose="020B0706040902060204" pitchFamily="34" charset="0"/>
              </a:rPr>
              <a:t>Sardar</a:t>
            </a:r>
            <a:r>
              <a:rPr lang="en-US" sz="2400" i="1" dirty="0" smtClean="0">
                <a:effectLst/>
                <a:latin typeface="Haettenschweiler" panose="020B0706040902060204" pitchFamily="34" charset="0"/>
              </a:rPr>
              <a:t> khan </a:t>
            </a:r>
            <a:r>
              <a:rPr lang="en-US" sz="2400" i="1" dirty="0" err="1" smtClean="0">
                <a:effectLst/>
                <a:latin typeface="Haettenschweiler" panose="020B0706040902060204" pitchFamily="34" charset="0"/>
              </a:rPr>
              <a:t>naam</a:t>
            </a:r>
            <a:r>
              <a:rPr lang="en-US" sz="2400" i="1" dirty="0" smtClean="0">
                <a:effectLst/>
                <a:latin typeface="Haettenschweiler" panose="020B0706040902060204" pitchFamily="34" charset="0"/>
              </a:rPr>
              <a:t> </a:t>
            </a:r>
            <a:r>
              <a:rPr lang="en-US" sz="2400" i="1" dirty="0" err="1" smtClean="0">
                <a:effectLst/>
                <a:latin typeface="Haettenschweiler" panose="020B0706040902060204" pitchFamily="34" charset="0"/>
              </a:rPr>
              <a:t>hai</a:t>
            </a:r>
            <a:r>
              <a:rPr lang="en-US" sz="2400" i="1" dirty="0" smtClean="0">
                <a:effectLst/>
                <a:latin typeface="Haettenschweiler" panose="020B0706040902060204" pitchFamily="34" charset="0"/>
              </a:rPr>
              <a:t> </a:t>
            </a:r>
            <a:r>
              <a:rPr lang="en-US" sz="2400" i="1" dirty="0" err="1" smtClean="0">
                <a:effectLst/>
                <a:latin typeface="Haettenschweiler" panose="020B0706040902060204" pitchFamily="34" charset="0"/>
              </a:rPr>
              <a:t>hamra</a:t>
            </a:r>
            <a:r>
              <a:rPr lang="en-US" sz="2400" i="1" dirty="0" smtClean="0">
                <a:effectLst/>
                <a:latin typeface="Haettenschweiler" panose="020B0706040902060204" pitchFamily="34" charset="0"/>
              </a:rPr>
              <a:t> </a:t>
            </a:r>
            <a:r>
              <a:rPr lang="en-US" sz="2400" i="1" dirty="0" err="1" smtClean="0">
                <a:effectLst/>
                <a:latin typeface="Haettenschweiler" panose="020B0706040902060204" pitchFamily="34" charset="0"/>
              </a:rPr>
              <a:t>bata</a:t>
            </a:r>
            <a:r>
              <a:rPr lang="en-US" sz="2400" i="1" dirty="0" smtClean="0">
                <a:effectLst/>
                <a:latin typeface="Haettenschweiler" panose="020B0706040902060204" pitchFamily="34" charset="0"/>
              </a:rPr>
              <a:t> </a:t>
            </a:r>
            <a:r>
              <a:rPr lang="en-US" sz="2400" i="1" dirty="0" err="1" smtClean="0">
                <a:effectLst/>
                <a:latin typeface="Haettenschweiler" panose="020B0706040902060204" pitchFamily="34" charset="0"/>
              </a:rPr>
              <a:t>dijiye</a:t>
            </a:r>
            <a:r>
              <a:rPr lang="en-US" sz="2400" i="1" dirty="0" smtClean="0">
                <a:effectLst/>
                <a:latin typeface="Haettenschweiler" panose="020B0706040902060204" pitchFamily="34" charset="0"/>
              </a:rPr>
              <a:t> </a:t>
            </a:r>
            <a:r>
              <a:rPr lang="en-US" sz="2400" i="1" dirty="0" err="1">
                <a:latin typeface="Haettenschweiler" panose="020B0706040902060204" pitchFamily="34" charset="0"/>
              </a:rPr>
              <a:t>g</a:t>
            </a:r>
            <a:r>
              <a:rPr lang="en-US" sz="2400" i="1" dirty="0" err="1" smtClean="0">
                <a:effectLst/>
                <a:latin typeface="Haettenschweiler" panose="020B0706040902060204" pitchFamily="34" charset="0"/>
              </a:rPr>
              <a:t>a</a:t>
            </a:r>
            <a:r>
              <a:rPr lang="en-US" sz="2400" i="1" dirty="0" smtClean="0">
                <a:effectLst/>
                <a:latin typeface="Haettenschweiler" panose="020B0706040902060204" pitchFamily="34" charset="0"/>
              </a:rPr>
              <a:t> </a:t>
            </a:r>
            <a:r>
              <a:rPr lang="en-US" sz="2400" i="1" dirty="0" err="1" smtClean="0">
                <a:effectLst/>
                <a:latin typeface="Haettenschweiler" panose="020B0706040902060204" pitchFamily="34" charset="0"/>
              </a:rPr>
              <a:t>sabko</a:t>
            </a:r>
            <a:r>
              <a:rPr lang="en-US" sz="2400" i="1" dirty="0" smtClean="0">
                <a:effectLst/>
                <a:latin typeface="Haettenschweiler" panose="020B0706040902060204" pitchFamily="34" charset="0"/>
              </a:rPr>
              <a:t>."</a:t>
            </a:r>
            <a:endParaRPr lang="en-US" sz="2400" i="1" dirty="0">
              <a:latin typeface="Haettenschweiler" panose="020B070604090206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02842" y="338073"/>
            <a:ext cx="2468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1" dirty="0" smtClean="0">
                <a:effectLst/>
                <a:latin typeface="Haettenschweiler" panose="020B0706040902060204" pitchFamily="34" charset="0"/>
              </a:rPr>
              <a:t>I kill dead people.!?</a:t>
            </a:r>
            <a:endParaRPr lang="en-US" sz="2800" dirty="0">
              <a:latin typeface="Haettenschweiler" panose="020B070604090206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758" y="1204100"/>
            <a:ext cx="6570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effectLst/>
                <a:latin typeface="Gabriola" panose="04040605051002020D02" pitchFamily="82" charset="0"/>
              </a:rPr>
              <a:t>"After all, tomorrow is another day!"</a:t>
            </a:r>
            <a:r>
              <a:rPr lang="en-US" sz="2800" b="0" i="0" dirty="0" smtClean="0">
                <a:effectLst/>
                <a:latin typeface="Gabriola" panose="04040605051002020D02" pitchFamily="82" charset="0"/>
              </a:rPr>
              <a:t> - </a:t>
            </a:r>
            <a:r>
              <a:rPr lang="en-US" sz="2800" b="0" i="1" dirty="0" smtClean="0">
                <a:effectLst/>
                <a:latin typeface="Gabriola" panose="04040605051002020D02" pitchFamily="82" charset="0"/>
              </a:rPr>
              <a:t>Gone With the Wind</a:t>
            </a:r>
            <a:endParaRPr lang="en-US" sz="2800" dirty="0">
              <a:latin typeface="Gabriola" panose="04040605051002020D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54489" y="2368843"/>
            <a:ext cx="4582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effectLst/>
                <a:latin typeface="Chiller" panose="04020404031007020602" pitchFamily="82" charset="0"/>
              </a:rPr>
              <a:t>"I see dead people."</a:t>
            </a:r>
            <a:r>
              <a:rPr lang="en-US" sz="2800" b="0" i="0" dirty="0" smtClean="0">
                <a:effectLst/>
                <a:latin typeface="Chiller" panose="04020404031007020602" pitchFamily="82" charset="0"/>
              </a:rPr>
              <a:t> - </a:t>
            </a:r>
            <a:r>
              <a:rPr lang="en-US" sz="2800" b="0" i="1" dirty="0" smtClean="0">
                <a:effectLst/>
                <a:latin typeface="Chiller" panose="04020404031007020602" pitchFamily="82" charset="0"/>
              </a:rPr>
              <a:t>The Sixth Sense</a:t>
            </a:r>
            <a:endParaRPr lang="en-US" sz="2800" dirty="0">
              <a:latin typeface="Chiller" panose="040204040310070206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5170" y="6396335"/>
            <a:ext cx="6878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effectLst/>
                <a:latin typeface="Comic Sans MS" panose="030F0702030302020204" pitchFamily="66" charset="0"/>
              </a:rPr>
              <a:t>"Well, nobody's perfect."</a:t>
            </a:r>
            <a:r>
              <a:rPr lang="en-US" sz="2400" b="0" i="0" dirty="0" smtClean="0">
                <a:effectLst/>
                <a:latin typeface="Comic Sans MS" panose="030F0702030302020204" pitchFamily="66" charset="0"/>
              </a:rPr>
              <a:t> - </a:t>
            </a:r>
            <a:r>
              <a:rPr lang="en-US" sz="2400" b="0" i="1" dirty="0" smtClean="0">
                <a:effectLst/>
                <a:latin typeface="Comic Sans MS" panose="030F0702030302020204" pitchFamily="66" charset="0"/>
              </a:rPr>
              <a:t>Some Like It Hot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432" y="4694810"/>
            <a:ext cx="119002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effectLst/>
                <a:latin typeface="Freestyle Script" panose="030804020302050B0404" pitchFamily="66" charset="0"/>
              </a:rPr>
              <a:t>"One morning I shot an elephant in my pajamas. How he got in my pajamas, I don't know."</a:t>
            </a:r>
            <a:r>
              <a:rPr lang="en-US" sz="3200" b="0" i="0" dirty="0" smtClean="0">
                <a:effectLst/>
                <a:latin typeface="Freestyle Script" panose="030804020302050B0404" pitchFamily="66" charset="0"/>
              </a:rPr>
              <a:t> - </a:t>
            </a:r>
            <a:r>
              <a:rPr lang="en-US" sz="3200" b="0" i="1" dirty="0" smtClean="0">
                <a:effectLst/>
                <a:latin typeface="Freestyle Script" panose="030804020302050B0404" pitchFamily="66" charset="0"/>
              </a:rPr>
              <a:t>Animal Crackers</a:t>
            </a:r>
            <a:endParaRPr lang="en-US" sz="3200" dirty="0">
              <a:latin typeface="Freestyle Script" panose="030804020302050B04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9145" y="5463043"/>
            <a:ext cx="106785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0" dirty="0" smtClean="0">
                <a:effectLst/>
                <a:latin typeface="Bodoni MT Poster Compressed" panose="02070706080601050204" pitchFamily="18" charset="0"/>
              </a:rPr>
              <a:t>"Gentlemen, you can't fight in here! This is the War Room!"</a:t>
            </a:r>
            <a:r>
              <a:rPr lang="en-US" sz="4400" b="0" i="0" dirty="0" smtClean="0">
                <a:effectLst/>
                <a:latin typeface="Bodoni MT Poster Compressed" panose="02070706080601050204" pitchFamily="18" charset="0"/>
              </a:rPr>
              <a:t> - </a:t>
            </a:r>
            <a:r>
              <a:rPr lang="en-US" sz="4400" b="0" i="1" dirty="0" smtClean="0">
                <a:effectLst/>
                <a:latin typeface="Bodoni MT Poster Compressed" panose="02070706080601050204" pitchFamily="18" charset="0"/>
              </a:rPr>
              <a:t>Dr. Strangelove</a:t>
            </a:r>
            <a:endParaRPr lang="en-US" sz="4400" dirty="0">
              <a:latin typeface="Bodoni MT Poster Compressed" panose="0207070608060105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94839" y="4019204"/>
            <a:ext cx="9679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effectLst/>
                <a:latin typeface="Comic Sans MS" panose="030F0702030302020204" pitchFamily="66" charset="0"/>
              </a:rPr>
              <a:t>"I have always depended on the kindness of strangers."</a:t>
            </a:r>
            <a:r>
              <a:rPr lang="en-US" b="0" i="0" dirty="0" smtClean="0">
                <a:effectLst/>
                <a:latin typeface="Comic Sans MS" panose="030F0702030302020204" pitchFamily="66" charset="0"/>
              </a:rPr>
              <a:t> - </a:t>
            </a:r>
            <a:r>
              <a:rPr lang="en-US" b="0" i="1" dirty="0" smtClean="0">
                <a:effectLst/>
                <a:latin typeface="Comic Sans MS" panose="030F0702030302020204" pitchFamily="66" charset="0"/>
              </a:rPr>
              <a:t>A Streetcar Named Desire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84965" y="1159918"/>
            <a:ext cx="31398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Comic Sans MS" panose="030F0702030302020204" pitchFamily="66" charset="0"/>
              </a:rPr>
              <a:t>"Attica! Attica!"</a:t>
            </a:r>
            <a:r>
              <a:rPr lang="en-US" sz="2400" b="0" i="0" dirty="0" smtClean="0">
                <a:effectLst/>
                <a:latin typeface="Comic Sans MS" panose="030F0702030302020204" pitchFamily="66" charset="0"/>
              </a:rPr>
              <a:t> - </a:t>
            </a:r>
            <a:r>
              <a:rPr lang="en-US" sz="2400" b="0" i="1" dirty="0" smtClean="0">
                <a:effectLst/>
                <a:latin typeface="Comic Sans MS" panose="030F0702030302020204" pitchFamily="66" charset="0"/>
              </a:rPr>
              <a:t>Dog Day Afternoon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451" y="3288295"/>
            <a:ext cx="7755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Freestyle Script" panose="030804020302050B0404" pitchFamily="66" charset="0"/>
              </a:rPr>
              <a:t>"Carpe diem. Seize the day, boys. Make your lives extraordinary."</a:t>
            </a:r>
            <a:r>
              <a:rPr lang="en-US" sz="2400" b="0" i="0" dirty="0" smtClean="0">
                <a:effectLst/>
                <a:latin typeface="Freestyle Script" panose="030804020302050B0404" pitchFamily="66" charset="0"/>
              </a:rPr>
              <a:t> - </a:t>
            </a:r>
            <a:r>
              <a:rPr lang="en-US" sz="2400" b="0" i="1" dirty="0" smtClean="0">
                <a:effectLst/>
                <a:latin typeface="Freestyle Script" panose="030804020302050B0404" pitchFamily="66" charset="0"/>
              </a:rPr>
              <a:t>Dead Poets Society</a:t>
            </a:r>
            <a:endParaRPr lang="en-US" sz="2400" dirty="0">
              <a:latin typeface="Freestyle Script" panose="030804020302050B04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77402" y="3198337"/>
            <a:ext cx="3970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1" dirty="0" smtClean="0">
                <a:effectLst/>
                <a:latin typeface="Freestyle Script" panose="030804020302050B0404" pitchFamily="66" charset="0"/>
              </a:rPr>
              <a:t>Prem </a:t>
            </a:r>
            <a:r>
              <a:rPr lang="en-US" sz="3200" b="0" i="1" dirty="0" err="1" smtClean="0">
                <a:effectLst/>
                <a:latin typeface="Freestyle Script" panose="030804020302050B0404" pitchFamily="66" charset="0"/>
              </a:rPr>
              <a:t>naam</a:t>
            </a:r>
            <a:r>
              <a:rPr lang="en-US" sz="3200" b="0" i="1" dirty="0" smtClean="0">
                <a:effectLst/>
                <a:latin typeface="Freestyle Script" panose="030804020302050B0404" pitchFamily="66" charset="0"/>
              </a:rPr>
              <a:t> </a:t>
            </a:r>
            <a:r>
              <a:rPr lang="en-US" sz="3200" b="0" i="1" dirty="0" err="1" smtClean="0">
                <a:effectLst/>
                <a:latin typeface="Freestyle Script" panose="030804020302050B0404" pitchFamily="66" charset="0"/>
              </a:rPr>
              <a:t>hain</a:t>
            </a:r>
            <a:r>
              <a:rPr lang="en-US" sz="3200" b="0" i="1" dirty="0" smtClean="0">
                <a:effectLst/>
                <a:latin typeface="Freestyle Script" panose="030804020302050B0404" pitchFamily="66" charset="0"/>
              </a:rPr>
              <a:t> </a:t>
            </a:r>
            <a:r>
              <a:rPr lang="en-US" sz="3200" b="0" i="1" dirty="0" err="1" smtClean="0">
                <a:effectLst/>
                <a:latin typeface="Freestyle Script" panose="030804020302050B0404" pitchFamily="66" charset="0"/>
              </a:rPr>
              <a:t>mera</a:t>
            </a:r>
            <a:r>
              <a:rPr lang="en-US" sz="3200" b="0" i="1" dirty="0" smtClean="0">
                <a:effectLst/>
                <a:latin typeface="Freestyle Script" panose="030804020302050B0404" pitchFamily="66" charset="0"/>
              </a:rPr>
              <a:t>, Prem Chopra</a:t>
            </a:r>
            <a:endParaRPr lang="en-US" sz="32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9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0503" y="81296"/>
            <a:ext cx="58714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400" b="1" dirty="0" smtClean="0">
                <a:latin typeface="Bodoni MT Poster Compressed" panose="02070706080601050204" pitchFamily="18" charset="0"/>
              </a:rPr>
              <a:t>‘‘</a:t>
            </a:r>
            <a:r>
              <a:rPr lang="en-US" sz="4400" b="1" i="0" dirty="0" smtClean="0">
                <a:effectLst/>
                <a:latin typeface="Bodoni MT Poster Compressed" panose="02070706080601050204" pitchFamily="18" charset="0"/>
              </a:rPr>
              <a:t>I am </a:t>
            </a:r>
            <a:r>
              <a:rPr lang="en-US" sz="4400" b="1" i="0" dirty="0" err="1" smtClean="0">
                <a:effectLst/>
                <a:latin typeface="Bodoni MT Poster Compressed" panose="02070706080601050204" pitchFamily="18" charset="0"/>
              </a:rPr>
              <a:t>gonna</a:t>
            </a:r>
            <a:r>
              <a:rPr lang="en-US" sz="4400" b="1" i="0" dirty="0" smtClean="0">
                <a:effectLst/>
                <a:latin typeface="Bodoni MT Poster Compressed" panose="02070706080601050204" pitchFamily="18" charset="0"/>
              </a:rPr>
              <a:t> kill Bill’’ - </a:t>
            </a:r>
            <a:r>
              <a:rPr lang="en-US" sz="4400" b="1" i="1" dirty="0" smtClean="0">
                <a:effectLst/>
                <a:latin typeface="Bodoni MT Poster Compressed" panose="02070706080601050204" pitchFamily="18" charset="0"/>
              </a:rPr>
              <a:t>Kill Bill: Vol. 2</a:t>
            </a:r>
            <a:r>
              <a:rPr lang="en-US" b="1" i="1" dirty="0" smtClean="0">
                <a:solidFill>
                  <a:srgbClr val="333333"/>
                </a:solidFill>
                <a:effectLst/>
                <a:latin typeface="inherit"/>
              </a:rPr>
              <a:t> </a:t>
            </a:r>
            <a:endParaRPr lang="en-US" b="0" i="0" dirty="0">
              <a:solidFill>
                <a:srgbClr val="333333"/>
              </a:solidFill>
              <a:effectLst/>
              <a:latin typeface="Source Serif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884" y="432138"/>
            <a:ext cx="8009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i="0" dirty="0" smtClean="0">
                <a:effectLst/>
                <a:latin typeface="Arial Narrow" panose="020B0606020202030204" pitchFamily="34" charset="0"/>
              </a:rPr>
              <a:t> </a:t>
            </a:r>
            <a:endParaRPr lang="en-US" sz="2000" b="0" i="0" dirty="0"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316" y="29410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3600" i="0" dirty="0" smtClean="0">
                <a:effectLst/>
                <a:latin typeface="Bodoni MT Poster Compressed" panose="02070706080601050204" pitchFamily="18" charset="0"/>
              </a:rPr>
              <a:t>‘‘Not quite my tempo” - </a:t>
            </a:r>
            <a:r>
              <a:rPr lang="en-US" sz="3600" i="1" dirty="0" smtClean="0">
                <a:effectLst/>
                <a:latin typeface="Bodoni MT Poster Compressed" panose="02070706080601050204" pitchFamily="18" charset="0"/>
              </a:rPr>
              <a:t>Whiplash</a:t>
            </a:r>
            <a:endParaRPr lang="en-US" sz="3600" i="0" dirty="0">
              <a:effectLst/>
              <a:latin typeface="Bodoni MT Poster Compressed" panose="0207070608060105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37" y="4660705"/>
            <a:ext cx="3489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i="0" dirty="0" smtClean="0">
                <a:effectLst/>
                <a:latin typeface="Chiller" panose="04020404031007020602" pitchFamily="82" charset="0"/>
              </a:rPr>
              <a:t>‘‘But what I do have are a very particular set of skills, skills I have acquired over a very long career, skills that make me a nightmare for people like you’’ - </a:t>
            </a:r>
            <a:r>
              <a:rPr lang="en-US" sz="2400" b="1" i="1" dirty="0" smtClean="0">
                <a:effectLst/>
                <a:latin typeface="Chiller" panose="04020404031007020602" pitchFamily="82" charset="0"/>
              </a:rPr>
              <a:t>Taken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inherit"/>
              </a:rPr>
              <a:t> </a:t>
            </a:r>
            <a:endParaRPr lang="en-US" b="0" i="0" dirty="0">
              <a:solidFill>
                <a:srgbClr val="333333"/>
              </a:solidFill>
              <a:effectLst/>
              <a:latin typeface="Source Serif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884" y="3754760"/>
            <a:ext cx="11141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b="1" i="0" dirty="0" smtClean="0">
                <a:effectLst/>
                <a:latin typeface="Freestyle Script" panose="030804020302050B0404" pitchFamily="66" charset="0"/>
              </a:rPr>
              <a:t>‘‘I'm just one stomach flu away from my goal weight.” - The Devil Wears Prada</a:t>
            </a:r>
            <a:endParaRPr lang="en-US" sz="4000" b="1" i="0" dirty="0">
              <a:effectLst/>
              <a:latin typeface="Freestyle Script" panose="030804020302050B04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029" y="860515"/>
            <a:ext cx="10804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i="0" dirty="0" smtClean="0">
                <a:effectLst/>
                <a:latin typeface="Freestyle Script" panose="030804020302050B0404" pitchFamily="66" charset="0"/>
              </a:rPr>
              <a:t>‘‘You know how to whistle, don't you, Steve? You just put your lips together and blow.” - To Have and Have Not</a:t>
            </a:r>
            <a:endParaRPr lang="en-US" sz="3600" b="1" i="0" dirty="0">
              <a:effectLst/>
              <a:latin typeface="Freestyle Script" panose="030804020302050B04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0263" y="6014411"/>
            <a:ext cx="7924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i="0" dirty="0" smtClean="0">
                <a:effectLst/>
                <a:latin typeface="Bodoni MT Poster Compressed" panose="02070706080601050204" pitchFamily="18" charset="0"/>
              </a:rPr>
              <a:t>‘‘Pay no attention to that man behind the curtain!” - The Wizard of Oz</a:t>
            </a:r>
            <a:endParaRPr lang="en-US" sz="3600" i="0" dirty="0">
              <a:effectLst/>
              <a:latin typeface="Bodoni MT Poster Compressed" panose="0207070608060105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8504" y="452483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4000" b="1" i="0" dirty="0" smtClean="0">
                <a:effectLst/>
                <a:latin typeface="Freestyle Script" panose="030804020302050B0404" pitchFamily="66" charset="0"/>
              </a:rPr>
              <a:t>‘‘You had me at hello.” - Jerry Maguire</a:t>
            </a:r>
            <a:endParaRPr lang="en-US" sz="4000" b="1" i="0" dirty="0">
              <a:effectLst/>
              <a:latin typeface="Freestyle Script" panose="030804020302050B0404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4537" y="2031894"/>
            <a:ext cx="8109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i="0" dirty="0" smtClean="0">
                <a:effectLst/>
                <a:latin typeface="Bodoni MT Poster Compressed" panose="02070706080601050204" pitchFamily="18" charset="0"/>
              </a:rPr>
              <a:t>‘‘Hello. My name is Inigo Montoya. You killed my father. Prepare to die.” - The Princess Bride</a:t>
            </a:r>
            <a:endParaRPr lang="en-US" sz="2800" i="0" dirty="0">
              <a:effectLst/>
              <a:latin typeface="Bodoni MT Poster Compressed" panose="0207070608060105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78178" y="5084958"/>
            <a:ext cx="83138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dirty="0" smtClean="0">
                <a:effectLst/>
                <a:latin typeface="Freestyle Script" panose="030804020302050B0404" pitchFamily="66" charset="0"/>
              </a:rPr>
              <a:t>‘‘</a:t>
            </a:r>
            <a:r>
              <a:rPr lang="en-US" sz="3200" b="1" i="0" dirty="0" smtClean="0">
                <a:effectLst/>
                <a:latin typeface="Freestyle Script" panose="030804020302050B0404" pitchFamily="66" charset="0"/>
              </a:rPr>
              <a:t>Of all the gin joints in all the towns in all the world, she walks into mine.” - Casablanca</a:t>
            </a:r>
            <a:endParaRPr lang="en-US" sz="3200" b="1" i="0" dirty="0">
              <a:effectLst/>
              <a:latin typeface="Freestyle Script" panose="030804020302050B04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6661" y="2510182"/>
            <a:ext cx="63927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Filmein </a:t>
            </a:r>
            <a:r>
              <a:rPr lang="en-US" sz="3200" i="1" dirty="0" err="1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sirf</a:t>
            </a:r>
            <a:r>
              <a:rPr lang="en-US" sz="3200" i="1" dirty="0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 teen </a:t>
            </a:r>
            <a:r>
              <a:rPr lang="en-US" sz="3200" i="1" dirty="0" err="1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cheezo</a:t>
            </a:r>
            <a:r>
              <a:rPr lang="en-US" sz="3200" i="1" dirty="0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 </a:t>
            </a:r>
            <a:r>
              <a:rPr lang="en-US" sz="3200" i="1" dirty="0" err="1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ke</a:t>
            </a:r>
            <a:r>
              <a:rPr lang="en-US" sz="3200" i="1" dirty="0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 </a:t>
            </a:r>
            <a:r>
              <a:rPr lang="en-US" sz="3200" i="1" dirty="0" err="1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wajah</a:t>
            </a:r>
            <a:r>
              <a:rPr lang="en-US" sz="3200" i="1" dirty="0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 se </a:t>
            </a:r>
            <a:r>
              <a:rPr lang="en-US" sz="3200" i="1" dirty="0" err="1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chalti</a:t>
            </a:r>
            <a:r>
              <a:rPr lang="en-US" sz="3200" i="1" dirty="0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 </a:t>
            </a:r>
            <a:r>
              <a:rPr lang="en-US" sz="3200" i="1" dirty="0" err="1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hai</a:t>
            </a:r>
            <a:r>
              <a:rPr lang="en-US" sz="3200" i="1" dirty="0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…entertainment, entertainment, entertainment…</a:t>
            </a:r>
            <a:r>
              <a:rPr lang="en-US" sz="3200" i="1" dirty="0" err="1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aur</a:t>
            </a:r>
            <a:r>
              <a:rPr lang="en-US" sz="3200" i="1" dirty="0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 main entertainment </a:t>
            </a:r>
            <a:r>
              <a:rPr lang="en-US" sz="3200" i="1" dirty="0" err="1" smtClean="0">
                <a:solidFill>
                  <a:srgbClr val="222222"/>
                </a:solidFill>
                <a:effectLst/>
                <a:latin typeface="Bodoni MT Poster Compressed" panose="02070706080601050204" pitchFamily="18" charset="0"/>
              </a:rPr>
              <a:t>hoon</a:t>
            </a:r>
            <a:endParaRPr lang="en-US" sz="3200" dirty="0">
              <a:latin typeface="Bodoni MT Poster Compressed" panose="0207070608060105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5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488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21" baseType="lpstr">
      <vt:lpstr>Arial</vt:lpstr>
      <vt:lpstr>Arial Narrow</vt:lpstr>
      <vt:lpstr>Bahnschrift Condensed</vt:lpstr>
      <vt:lpstr>Bauhaus 93</vt:lpstr>
      <vt:lpstr>Bernard MT Condensed</vt:lpstr>
      <vt:lpstr>Bodoni MT Poster Compressed</vt:lpstr>
      <vt:lpstr>Brush Script MT</vt:lpstr>
      <vt:lpstr>Calibri</vt:lpstr>
      <vt:lpstr>Calibri Light</vt:lpstr>
      <vt:lpstr>Chiller</vt:lpstr>
      <vt:lpstr>Comic Sans MS</vt:lpstr>
      <vt:lpstr>Freestyle Script</vt:lpstr>
      <vt:lpstr>Gabriola</vt:lpstr>
      <vt:lpstr>Haettenschweiler</vt:lpstr>
      <vt:lpstr>Harlow Solid Italic</vt:lpstr>
      <vt:lpstr>inherit</vt:lpstr>
      <vt:lpstr>Source Serif Pro</vt:lpstr>
      <vt:lpstr>Office Theme</vt:lpstr>
      <vt:lpstr>“My mama always said life is like a box of chocolates. You never know what you're gonna get.” - Forrest Gump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“My mama always said life was like a box of chocolates. You never know what you're gonna get.”</dc:title>
  <dc:creator>Sunil Kumar</dc:creator>
  <cp:lastModifiedBy>Sunil Kumar</cp:lastModifiedBy>
  <cp:revision>16</cp:revision>
  <dcterms:created xsi:type="dcterms:W3CDTF">2020-05-13T11:10:31Z</dcterms:created>
  <dcterms:modified xsi:type="dcterms:W3CDTF">2020-05-13T13:28:57Z</dcterms:modified>
</cp:coreProperties>
</file>