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43b6f2e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43b6f2e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26bf2bd4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26bf2bd4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326bf2bd4_6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326bf2bd4_6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326bf2bd4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326bf2bd4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326bf2bd4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326bf2bd4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326bf2bd4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326bf2bd4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326bf2bd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326bf2bd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326bf2bd4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326bf2bd4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743b6f2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743b6f2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94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gif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84200"/>
            <a:ext cx="8520600" cy="20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400">
                <a:latin typeface="Comic Sans MS"/>
                <a:ea typeface="Comic Sans MS"/>
                <a:cs typeface="Comic Sans MS"/>
                <a:sym typeface="Comic Sans MS"/>
              </a:rPr>
              <a:t>“Время делать!”</a:t>
            </a:r>
            <a:endParaRPr b="1" sz="5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11150"/>
            <a:ext cx="8520600" cy="79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				 </a:t>
            </a:r>
            <a:r>
              <a:rPr lang="ru">
                <a:solidFill>
                  <a:srgbClr val="FFD966"/>
                </a:solidFill>
              </a:rPr>
              <a:t> </a:t>
            </a:r>
            <a:r>
              <a:rPr b="1" lang="ru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“Ваша память - наш рейтинг.”</a:t>
            </a:r>
            <a:endParaRPr b="1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517500"/>
            <a:ext cx="8520600" cy="4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Это была презентация нашего проекта. Спасибо за внимание, ждём ваши вопросы.)</a:t>
            </a:r>
            <a:endParaRPr b="1" sz="29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293" y="116068"/>
            <a:ext cx="2119400" cy="21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Проблема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307975"/>
            <a:ext cx="8520600" cy="28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 </a:t>
            </a:r>
            <a:r>
              <a:rPr lang="ru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Прокрастинация становится проблемой, когда превращается в обычное «рабочее» состояние, в котором человек проводит большую часть времени. Такой человек пытается сделать всё отложенное «рывком», за невозможно короткий промежуток времени.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00" y="2423848"/>
            <a:ext cx="3873550" cy="24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1700" y="1931750"/>
            <a:ext cx="39615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-Актуальность: По статистике, прокрастинация, как проблема, наиболее актуальна среди студентов. 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7" y="3759897"/>
            <a:ext cx="1088775" cy="108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63725"/>
            <a:ext cx="8520600" cy="4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Наше приложение позволит вам устанавливать звуки, благодаря которым вы забудете, что значит забывать. Оно подарит вам бурю мурашек по всему телу и ряд </a:t>
            </a:r>
            <a:r>
              <a:rPr i="1"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скрипящих</a:t>
            </a:r>
            <a:r>
              <a:rPr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i="1"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скрежащих</a:t>
            </a:r>
            <a:r>
              <a:rPr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и </a:t>
            </a:r>
            <a:r>
              <a:rPr i="1"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кричащих</a:t>
            </a:r>
            <a:r>
              <a:rPr lang="ru" sz="2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звуков, а ещё предоставит ряд рингтонов. Этот проект собирает воедино бесячие звуки в одно приложение, чем существенно сократит время для поисков тех же звуков в интернете. 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99" y="3635424"/>
            <a:ext cx="1165600" cy="116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5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Роли в команде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Программист разработчик - Гульсым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Руководитель проекта - Ростислав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UI/UX дизайнер - Никита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Контент менеджер - Арунат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1775" y="1152475"/>
            <a:ext cx="460449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74" y="1612924"/>
            <a:ext cx="460449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74" y="2073374"/>
            <a:ext cx="460449" cy="46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772" y="2571747"/>
            <a:ext cx="460449" cy="46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6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План разработки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98625" y="690150"/>
            <a:ext cx="7613400" cy="31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1" marL="91440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Определить целевую аудиторию и их потребности.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Провести анализ конкурентов и выявить их сильные и слабые стороны.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Разработать список функций и возможностей приложения.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Создать макеты и дизайн приложения, который будет интуитивным и привлекательным для пользователей.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Начать создавать код приложения с учетом спецификаций и дизайна, разработанных на предыдущих этапах.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Реализовать функции, связанные с борьбой с прокрастинацией, такие как установка целей, уведомления и отслеживание времени.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Провести beta - тест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Запустить приложение в выбранных магазинах приложений (App Store, Google Play и т. д.).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Создать маркетинговую кампанию для привлечения пользователей.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После запуска приложения предоставлять техническую поддержку пользователям.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Постоянно улучшать приложение, выпуская обновления с новыми функциями и исправлениями.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Оценить успешность приложения на основе метрик и обратной связи пользователей.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Внести необходимые изменения и улучшения.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lang="ru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Если приложение успешно, рассмотреть возможность масштабирования, добавления новых функций и платформ, а также привлечения большего количества пользователей.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55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ru" sz="550">
                <a:solidFill>
                  <a:schemeClr val="lt1"/>
                </a:solidFill>
              </a:rPr>
              <a:t>а .вэьвалаыьэмлчсвьаваьвьы</a:t>
            </a:r>
            <a:endParaRPr sz="550">
              <a:solidFill>
                <a:schemeClr val="lt1"/>
              </a:solidFill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9425" y="2571741"/>
            <a:ext cx="1369975" cy="136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203225"/>
            <a:ext cx="8520600" cy="8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Технологическая реализация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Backend часть приложения будет разработана при помощи фреймворка django, поскольку django имеет ряд преимуществ: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-Многие инструменты - часть фреймворка, т.е они не поставляются в виде отдельных библиотек.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-Django </a:t>
            </a: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задает</a:t>
            </a: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структуру проекта, помогает разработчикам понимать, где и как добавлять функциональность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А Frontend часть с помощью фреймворка react, преимущества: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-React имеет десятки библиотек и других инструментов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С помощью компонентов проекта можно быстро и легко собрать интерактивный, чутко реагирующий на любые изменения интерфейс сайта или приложения любой сложности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ru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Библиотека реагирует на обновление компонента и автоматически отображает его изменения в дереве документа.</a:t>
            </a:r>
            <a:r>
              <a:rPr lang="ru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047" y="2469872"/>
            <a:ext cx="1010300" cy="10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Comic Sans MS"/>
                <a:ea typeface="Comic Sans MS"/>
                <a:cs typeface="Comic Sans MS"/>
                <a:sym typeface="Comic Sans MS"/>
              </a:rPr>
              <a:t>Целевая аудитория</a:t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Целевая аудитория проекта - школьники и студенты, пользователи социальных сетей (TikTok, Instagram, YouTube, VK), страдающие прокрастинацией. Проанализировав размеры рынка мы пришли к 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выводу, что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большинство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приложений скачиваются 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из</a:t>
            </a:r>
            <a:r>
              <a:rPr lang="ru" sz="2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AppStore и GooglePlay.</a:t>
            </a:r>
            <a:endParaRPr sz="2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0491" y="3361616"/>
            <a:ext cx="1264600" cy="12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580350"/>
            <a:ext cx="85206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Бизнесс-модель и монетизация</a:t>
            </a:r>
            <a:endParaRPr b="1" sz="23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➧ </a:t>
            </a:r>
            <a:r>
              <a:rPr lang="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Для загрузки приложения в Play Market потребуется 25$, а для загрузки в AppStore - 99$ в год + рекламная кампания (30000 рублей).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➧ Для заработка с приложения мы добавим рекламу в </a:t>
            </a:r>
            <a:r>
              <a:rPr lang="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приложение и платную подписку с расширенным функционалом.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➧ И того на все затраты нам потребуется около 41 566 рублей.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640" y="3813090"/>
            <a:ext cx="1195150" cy="119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48850" y="119425"/>
            <a:ext cx="8520600" cy="4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Визуальное оформление нашего проекта</a:t>
            </a:r>
            <a:endParaRPr b="1" sz="21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Функционал нашего проекта предельно прост: пользователь ставит на 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определенную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дату и время своё запланированное дело и в это время срабатывает характерный звук (выбранный пользователем). Таким образом примерный интерфейс будет 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выглядеть</a:t>
            </a:r>
            <a:r>
              <a:rPr lang="ru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так: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5478" l="0" r="0" t="14193"/>
          <a:stretch/>
        </p:blipFill>
        <p:spPr>
          <a:xfrm>
            <a:off x="2103324" y="2060425"/>
            <a:ext cx="4811651" cy="289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40" y="2931915"/>
            <a:ext cx="1155725" cy="11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