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D4731BB-8509-413A-A07B-C6DCF7B5F22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2388D40-585B-4766-B94A-6851688DA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367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31BB-8509-413A-A07B-C6DCF7B5F22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8D40-585B-4766-B94A-6851688DA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764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31BB-8509-413A-A07B-C6DCF7B5F22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8D40-585B-4766-B94A-6851688DA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821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31BB-8509-413A-A07B-C6DCF7B5F22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8D40-585B-4766-B94A-6851688DA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381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31BB-8509-413A-A07B-C6DCF7B5F22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8D40-585B-4766-B94A-6851688DA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660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31BB-8509-413A-A07B-C6DCF7B5F22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8D40-585B-4766-B94A-6851688DA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229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31BB-8509-413A-A07B-C6DCF7B5F22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8D40-585B-4766-B94A-6851688DA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418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31BB-8509-413A-A07B-C6DCF7B5F22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8D40-585B-4766-B94A-6851688DA85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63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31BB-8509-413A-A07B-C6DCF7B5F22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8D40-585B-4766-B94A-6851688DA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55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31BB-8509-413A-A07B-C6DCF7B5F22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8D40-585B-4766-B94A-6851688DA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59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31BB-8509-413A-A07B-C6DCF7B5F22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8D40-585B-4766-B94A-6851688DA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64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31BB-8509-413A-A07B-C6DCF7B5F22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8D40-585B-4766-B94A-6851688DA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86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31BB-8509-413A-A07B-C6DCF7B5F22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8D40-585B-4766-B94A-6851688DA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218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31BB-8509-413A-A07B-C6DCF7B5F22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8D40-585B-4766-B94A-6851688DA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62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31BB-8509-413A-A07B-C6DCF7B5F22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8D40-585B-4766-B94A-6851688DA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31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31BB-8509-413A-A07B-C6DCF7B5F22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8D40-585B-4766-B94A-6851688DA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91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31BB-8509-413A-A07B-C6DCF7B5F22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8D40-585B-4766-B94A-6851688DA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83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4731BB-8509-413A-A07B-C6DCF7B5F22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388D40-585B-4766-B94A-6851688DA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593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lob:null/12990721-d2de-4bb4-bd6b-1a3bec29e49f">
            <a:extLst>
              <a:ext uri="{FF2B5EF4-FFF2-40B4-BE49-F238E27FC236}">
                <a16:creationId xmlns:a16="http://schemas.microsoft.com/office/drawing/2014/main" id="{EA1712CF-8559-4EFE-8E57-F48A1B0BC5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404AEBA-AA9B-4926-B9C8-DB587B13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311" y="-348815"/>
            <a:ext cx="12821266" cy="786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25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B3134-B113-49DB-BB09-FD2E67065A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Генератор коротких рассказов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ADDE19-E166-4F38-BA22-D74A22771F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Команда </a:t>
            </a:r>
            <a:r>
              <a:rPr lang="ru-RU" dirty="0" err="1"/>
              <a:t>хакатона</a:t>
            </a:r>
            <a:r>
              <a:rPr lang="ru-RU" dirty="0"/>
              <a:t> </a:t>
            </a:r>
            <a:r>
              <a:rPr lang="en-US" dirty="0"/>
              <a:t>&lt;&lt;</a:t>
            </a:r>
            <a:r>
              <a:rPr lang="ru-RU" dirty="0"/>
              <a:t>Союз Писателей</a:t>
            </a:r>
            <a:r>
              <a:rPr lang="en-US" dirty="0"/>
              <a:t>&gt;&gt;</a:t>
            </a:r>
            <a:endParaRPr lang="ru-RU" dirty="0"/>
          </a:p>
          <a:p>
            <a:r>
              <a:rPr lang="ru-RU" dirty="0"/>
              <a:t>Презентация подготовлена</a:t>
            </a:r>
          </a:p>
          <a:p>
            <a:r>
              <a:rPr lang="ru-RU" dirty="0" err="1"/>
              <a:t>Тодышевым</a:t>
            </a:r>
            <a:r>
              <a:rPr lang="ru-RU" dirty="0"/>
              <a:t> Константином</a:t>
            </a:r>
          </a:p>
        </p:txBody>
      </p:sp>
    </p:spTree>
    <p:extLst>
      <p:ext uri="{BB962C8B-B14F-4D97-AF65-F5344CB8AC3E}">
        <p14:creationId xmlns:p14="http://schemas.microsoft.com/office/powerpoint/2010/main" val="325812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07B5BE-4C44-456B-821F-9F72D5913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993057"/>
          </a:xfrm>
        </p:spPr>
        <p:txBody>
          <a:bodyPr/>
          <a:lstStyle/>
          <a:p>
            <a:r>
              <a:rPr lang="ru-RU" dirty="0"/>
              <a:t>ИДЕИ ПРОЕКТА. ПОСТАВЛЕННЫЕ ЗАДАЧИ.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84071F-FFF1-4ABC-9215-A852783FE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602658"/>
            <a:ext cx="10131428" cy="4188542"/>
          </a:xfrm>
        </p:spPr>
        <p:txBody>
          <a:bodyPr/>
          <a:lstStyle/>
          <a:p>
            <a:r>
              <a:rPr lang="ru-RU" dirty="0"/>
              <a:t>Данный навык для Алисы разработан с целью помочь людям с написанием своих рассказов. Хотя программа и не способна написать полноценный рассказ, она зачастую дает человеку новую идею, вдохновляющую его.</a:t>
            </a:r>
          </a:p>
          <a:p>
            <a:r>
              <a:rPr lang="ru-RU" dirty="0"/>
              <a:t>Обобщенной задачу можно охарактеризовать так – генерация текста, соответствующего параметром пользователя. Из этой задачи вытекают более мелкие. Например, учет жанра и вселенной, персонажей и их ролей. Все это и предстояло реализовать молодой, но многообещающей команде.</a:t>
            </a:r>
          </a:p>
        </p:txBody>
      </p:sp>
    </p:spTree>
    <p:extLst>
      <p:ext uri="{BB962C8B-B14F-4D97-AF65-F5344CB8AC3E}">
        <p14:creationId xmlns:p14="http://schemas.microsoft.com/office/powerpoint/2010/main" val="360014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3BE27F-F1E1-42D0-B59E-6C71F1F5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1447801"/>
          </a:xfrm>
        </p:spPr>
        <p:txBody>
          <a:bodyPr/>
          <a:lstStyle/>
          <a:p>
            <a:r>
              <a:rPr lang="ru-RU" dirty="0"/>
              <a:t>Примененные технологии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CD1D99-EB3D-4F40-BC07-27562009C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759974"/>
            <a:ext cx="10131428" cy="403122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Работа со сторонними </a:t>
            </a:r>
            <a:r>
              <a:rPr lang="en-US" dirty="0"/>
              <a:t>API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Создание собственного </a:t>
            </a:r>
            <a:r>
              <a:rPr lang="en-US" dirty="0"/>
              <a:t>REST-API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Генерация текста на основе списка слов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3147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154</TotalTime>
  <Words>110</Words>
  <Application>Microsoft Office PowerPoint</Application>
  <PresentationFormat>Широкоэкранный</PresentationFormat>
  <Paragraphs>11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Небесная</vt:lpstr>
      <vt:lpstr>Презентация PowerPoint</vt:lpstr>
      <vt:lpstr>Генератор коротких рассказов</vt:lpstr>
      <vt:lpstr>ИДЕИ ПРОЕКТА. ПОСТАВЛЕННЫЕ ЗАДАЧИ.</vt:lpstr>
      <vt:lpstr>Примененные технологии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Генератор коротких рассказов</dc:title>
  <dc:creator>1</dc:creator>
  <cp:lastModifiedBy>1</cp:lastModifiedBy>
  <cp:revision>4</cp:revision>
  <dcterms:created xsi:type="dcterms:W3CDTF">2021-04-25T18:25:25Z</dcterms:created>
  <dcterms:modified xsi:type="dcterms:W3CDTF">2021-04-25T20:59:57Z</dcterms:modified>
</cp:coreProperties>
</file>