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3"/>
  </p:normalViewPr>
  <p:slideViewPr>
    <p:cSldViewPr snapToGrid="0" snapToObjects="1">
      <p:cViewPr varScale="1">
        <p:scale>
          <a:sx n="97" d="100"/>
          <a:sy n="97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599A-B131-D84E-A849-CED5844EB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0DFA8-94B9-7146-9368-6BF9E75BB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1768D-6791-4F44-86F5-1E065E63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D136-BE86-9348-ACE8-B0D4A810405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D04F3-7946-6640-A45A-7C9A75A9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CC2DF-31D4-6C48-9618-45776C2E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ED73-E99C-4444-A09E-E13E0D2A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5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D356-0E42-424A-8221-76C46353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B221E-1716-FC4E-B7DF-C159FAA31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33B59-050E-7E44-8C32-A98FA587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D136-BE86-9348-ACE8-B0D4A810405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93BE3-CF31-3B41-8EFE-19575646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A944A-BB2D-4B44-BA6F-2FEDC497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ED73-E99C-4444-A09E-E13E0D2A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31F07-2402-F647-8A0C-9D5DD55B1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BDA2E-3E6E-BD4D-A7C6-721683764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C53BA-F6CC-3746-922F-2D584D6A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D136-BE86-9348-ACE8-B0D4A810405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9E123-F044-2A44-B2F9-11180B5C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101C2-1B7A-F14B-9E72-94B4285C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ED73-E99C-4444-A09E-E13E0D2A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3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592D-FEF1-A74D-85D3-5DC0A282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9AB0-2E43-804B-80C4-2FCC12351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53F09-47DB-F04E-9D6E-9D5AD057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D136-BE86-9348-ACE8-B0D4A810405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B8620-E376-1A44-A274-1264447D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ED0A-E381-4A4D-AC90-9558FDC6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ED73-E99C-4444-A09E-E13E0D2A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5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5A1D-B119-B84D-B468-873E2F21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F26D-DF91-F046-ACE1-BDFE0512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BDBFF-6A3B-C448-ABF1-4CB08BA4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D136-BE86-9348-ACE8-B0D4A810405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3A75A-E9DA-F849-897E-6FD905DF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34EF3-663E-AA4C-8D7E-FD8B7C47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ED73-E99C-4444-A09E-E13E0D2A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3FE3-C32D-DD44-A9A2-CAA0D17F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69F58-8AE5-E740-87BA-3C9C8286C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CA0C5-E28C-AA4A-9A57-2C3406099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140B4-7A0E-144A-96EE-D67AF58D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D136-BE86-9348-ACE8-B0D4A810405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3BEC2-BF7E-9F4A-8F18-DE8F7401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BE5B4-40A9-6C46-90FD-29D1B848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ED73-E99C-4444-A09E-E13E0D2A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2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9D24-B02B-374D-BDB9-3E3618D3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036A3-A3F1-8745-AA1A-F873DDAA6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8CFD3-C960-3541-9518-C3488683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FB432-C9FE-0845-B3C2-3FF0220F9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656C7-5F3E-4F40-89B9-8C8018194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9B247-20CF-6346-802C-AFEE5C61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D136-BE86-9348-ACE8-B0D4A810405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9604C-8434-E748-92E9-ED40D374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F834F-A8B7-5C42-9160-80D04CB9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ED73-E99C-4444-A09E-E13E0D2A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3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06E9-02AC-0845-B80E-5E1C6A7F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F7F5B-657F-EE4A-BC13-B98B4D4B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D136-BE86-9348-ACE8-B0D4A810405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5879C-63D9-5E45-88DA-F76E67EE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BFB98-3E83-BD47-A631-280EBE5D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ED73-E99C-4444-A09E-E13E0D2A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8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DBEC5-6602-614B-B808-528EB2AF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D136-BE86-9348-ACE8-B0D4A810405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D20B7-1F8B-CD46-AB1F-BAF4C2E0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690D8-1568-CD48-A3A5-6CDA594F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ED73-E99C-4444-A09E-E13E0D2A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8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359B-5978-084E-96EC-FB7A2855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0907-D47B-A046-A606-0A32F466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B5DA7-8671-AD4F-AC5D-18AEC2A74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4B3A-DA8F-C640-9C5B-477CC29B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D136-BE86-9348-ACE8-B0D4A810405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BB420-F73C-494C-ABD3-2D86549C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9D8F2-C13F-9046-9E85-44DD4615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ED73-E99C-4444-A09E-E13E0D2A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312B-5585-3E46-8D48-F691E954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A56C2-3C77-2B4A-8708-EE19C979B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1BC3B-254A-4140-A060-0FE6ADA50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E79D2-E024-3648-B6FE-D7889612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D136-BE86-9348-ACE8-B0D4A810405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612B5-3D18-474C-A99D-0668BECA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13046-009C-7347-8FF5-E9D3779C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ED73-E99C-4444-A09E-E13E0D2A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3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408C8-597B-3341-91AA-6A4FF8DD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044E5-0514-E94A-B359-0E3860B15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63E0-3407-7441-B3CD-880B67232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6D136-BE86-9348-ACE8-B0D4A810405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DCBEC-5E1A-5247-8132-814C59B2C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8BB1-1C22-3840-93A8-1E61BBB04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ED73-E99C-4444-A09E-E13E0D2A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7AA8-A81E-7046-B80F-3FBC346F4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8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ED224-8FCD-AF44-A5B7-D47917CE8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263769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Group 8 PPT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 PPT</dc:title>
  <dc:creator>Amna Gul</dc:creator>
  <cp:lastModifiedBy>Amna Gul</cp:lastModifiedBy>
  <cp:revision>1</cp:revision>
  <dcterms:created xsi:type="dcterms:W3CDTF">2019-10-30T05:23:06Z</dcterms:created>
  <dcterms:modified xsi:type="dcterms:W3CDTF">2019-10-30T05:23:35Z</dcterms:modified>
</cp:coreProperties>
</file>