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D81-32C0-4669-A4FC-71104E9337D5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D5A0-AF1B-43E4-B9A0-3B05D5A5A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29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D81-32C0-4669-A4FC-71104E9337D5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D5A0-AF1B-43E4-B9A0-3B05D5A5A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46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D81-32C0-4669-A4FC-71104E9337D5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D5A0-AF1B-43E4-B9A0-3B05D5A5A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399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D81-32C0-4669-A4FC-71104E9337D5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D5A0-AF1B-43E4-B9A0-3B05D5A5AF8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4554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D81-32C0-4669-A4FC-71104E9337D5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D5A0-AF1B-43E4-B9A0-3B05D5A5A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38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D81-32C0-4669-A4FC-71104E9337D5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D5A0-AF1B-43E4-B9A0-3B05D5A5A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156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D81-32C0-4669-A4FC-71104E9337D5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D5A0-AF1B-43E4-B9A0-3B05D5A5A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06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D81-32C0-4669-A4FC-71104E9337D5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D5A0-AF1B-43E4-B9A0-3B05D5A5A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212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D81-32C0-4669-A4FC-71104E9337D5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D5A0-AF1B-43E4-B9A0-3B05D5A5A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9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D81-32C0-4669-A4FC-71104E9337D5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D5A0-AF1B-43E4-B9A0-3B05D5A5A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15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D81-32C0-4669-A4FC-71104E9337D5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D5A0-AF1B-43E4-B9A0-3B05D5A5A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95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D81-32C0-4669-A4FC-71104E9337D5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D5A0-AF1B-43E4-B9A0-3B05D5A5A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15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D81-32C0-4669-A4FC-71104E9337D5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D5A0-AF1B-43E4-B9A0-3B05D5A5A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82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D81-32C0-4669-A4FC-71104E9337D5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D5A0-AF1B-43E4-B9A0-3B05D5A5A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40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D81-32C0-4669-A4FC-71104E9337D5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D5A0-AF1B-43E4-B9A0-3B05D5A5A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71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D81-32C0-4669-A4FC-71104E9337D5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D5A0-AF1B-43E4-B9A0-3B05D5A5A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86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D81-32C0-4669-A4FC-71104E9337D5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D5A0-AF1B-43E4-B9A0-3B05D5A5A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08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DF9D81-32C0-4669-A4FC-71104E9337D5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2D5A0-AF1B-43E4-B9A0-3B05D5A5A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618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29EB6-5507-E4B0-CF4B-340256869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15829"/>
            <a:ext cx="8825658" cy="3329581"/>
          </a:xfrm>
        </p:spPr>
        <p:txBody>
          <a:bodyPr/>
          <a:lstStyle/>
          <a:p>
            <a:pPr algn="ctr"/>
            <a:r>
              <a:rPr lang="ru-RU" dirty="0"/>
              <a:t>ИГРА «ТЕТРИС»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60D178-9387-18C2-3311-708C1B77C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>
                <a:latin typeface="+mn-lt"/>
              </a:rPr>
              <a:t> Хайрутдинова </a:t>
            </a:r>
            <a:r>
              <a:rPr lang="ru-RU" dirty="0" err="1">
                <a:latin typeface="+mn-lt"/>
              </a:rPr>
              <a:t>гулюса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рАУФОВНА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163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66CAB-D4F8-272B-9B28-69BB31BA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BE8D4A-E0F4-B0C1-E7E1-094EE2E0C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Тетрис – это одна из самых популярных и узнаваемых игр в мире. Она была разработана в 1984 году и с тех пор стала классикой жанра пазлов.</a:t>
            </a:r>
          </a:p>
          <a:p>
            <a:r>
              <a:rPr lang="ru-RU" dirty="0"/>
              <a:t>Игра тетрис создана для развития логического мышления, скорости реакции и координации движений. Она представляет собой головоломку, в которой игрок должен располагать падающие фигурки таким образом, чтобы заполнить горизонтальные линии.</a:t>
            </a:r>
          </a:p>
        </p:txBody>
      </p:sp>
    </p:spTree>
    <p:extLst>
      <p:ext uri="{BB962C8B-B14F-4D97-AF65-F5344CB8AC3E}">
        <p14:creationId xmlns:p14="http://schemas.microsoft.com/office/powerpoint/2010/main" val="35373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8E46C-5C6B-5A41-0D75-9515FEE3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012AC7-D80A-7752-412A-286273BF2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Клавиша </a:t>
            </a:r>
            <a:r>
              <a:rPr lang="en-US" dirty="0"/>
              <a:t>Shift</a:t>
            </a:r>
            <a:r>
              <a:rPr lang="ru-RU" dirty="0"/>
              <a:t> – пауза </a:t>
            </a:r>
          </a:p>
          <a:p>
            <a:r>
              <a:rPr lang="ru-RU" dirty="0"/>
              <a:t>Клавиша </a:t>
            </a:r>
            <a:r>
              <a:rPr lang="en-US" dirty="0"/>
              <a:t>Space(</a:t>
            </a:r>
            <a:r>
              <a:rPr lang="ru-RU" dirty="0"/>
              <a:t>пробел</a:t>
            </a:r>
            <a:r>
              <a:rPr lang="en-US" dirty="0"/>
              <a:t>)</a:t>
            </a:r>
            <a:r>
              <a:rPr lang="ru-RU" dirty="0"/>
              <a:t> – поворот фигурки</a:t>
            </a:r>
          </a:p>
          <a:p>
            <a:r>
              <a:rPr lang="ru-RU" dirty="0"/>
              <a:t>Клавиша </a:t>
            </a:r>
            <a:r>
              <a:rPr lang="en-US" dirty="0"/>
              <a:t>Q</a:t>
            </a:r>
            <a:r>
              <a:rPr lang="ru-RU" dirty="0"/>
              <a:t> – выход из игры</a:t>
            </a:r>
          </a:p>
          <a:p>
            <a:r>
              <a:rPr lang="ru-RU" dirty="0"/>
              <a:t>Клавиша </a:t>
            </a:r>
            <a:r>
              <a:rPr lang="en-US" dirty="0"/>
              <a:t>S</a:t>
            </a:r>
            <a:r>
              <a:rPr lang="ru-RU" dirty="0"/>
              <a:t> и стрелка вниз – мгновенное падение фигурки</a:t>
            </a:r>
          </a:p>
          <a:p>
            <a:r>
              <a:rPr lang="ru-RU" dirty="0"/>
              <a:t>Клавиши </a:t>
            </a:r>
            <a:r>
              <a:rPr lang="en-US" dirty="0"/>
              <a:t>A</a:t>
            </a:r>
            <a:r>
              <a:rPr lang="ru-RU" dirty="0"/>
              <a:t>,</a:t>
            </a:r>
            <a:r>
              <a:rPr lang="en-US" dirty="0"/>
              <a:t> D</a:t>
            </a:r>
            <a:r>
              <a:rPr lang="ru-RU" dirty="0"/>
              <a:t> и </a:t>
            </a:r>
            <a:r>
              <a:rPr lang="ru-RU" dirty="0" err="1"/>
              <a:t>стелки</a:t>
            </a:r>
            <a:r>
              <a:rPr lang="ru-RU" dirty="0"/>
              <a:t> вправо, влево – движение фигурки вправо и лево</a:t>
            </a:r>
          </a:p>
          <a:p>
            <a:r>
              <a:rPr lang="ru-RU" dirty="0"/>
              <a:t>Кнопка </a:t>
            </a:r>
            <a:r>
              <a:rPr lang="en-US" dirty="0"/>
              <a:t>Restart</a:t>
            </a:r>
            <a:r>
              <a:rPr lang="ru-RU" dirty="0"/>
              <a:t> – перезапуск игры</a:t>
            </a:r>
          </a:p>
          <a:p>
            <a:pPr marL="0" indent="0">
              <a:buNone/>
            </a:pPr>
            <a:r>
              <a:rPr lang="ru-RU" dirty="0"/>
              <a:t>Во время игры играет спокойная музыка, а в случае проигрыша меняется музыка и появляются много точечек.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253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EC26A-160D-F6E0-1E0B-C851548D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3190A-84EA-3A0F-0421-FD68F38EC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Создание игры тетрис на </a:t>
            </a:r>
            <a:r>
              <a:rPr lang="en-US" dirty="0"/>
              <a:t>python</a:t>
            </a:r>
            <a:r>
              <a:rPr lang="ru-RU" dirty="0"/>
              <a:t> с использованием библиотеки </a:t>
            </a:r>
            <a:r>
              <a:rPr lang="en-US" dirty="0" err="1"/>
              <a:t>pygame</a:t>
            </a:r>
            <a:r>
              <a:rPr lang="ru-RU" dirty="0"/>
              <a:t> – это интересный и полезный опыт.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ru-RU" dirty="0"/>
              <a:t>предоставляет множество функций и возможностей для создания игр, включая работу с </a:t>
            </a:r>
            <a:r>
              <a:rPr lang="ru-RU" dirty="0" err="1"/>
              <a:t>графиокй</a:t>
            </a:r>
            <a:r>
              <a:rPr lang="ru-RU" dirty="0"/>
              <a:t>, звуком, управлением и т. д. </a:t>
            </a:r>
          </a:p>
          <a:p>
            <a:r>
              <a:rPr lang="ru-RU" dirty="0"/>
              <a:t>Тетрис является простой, но захватывающей игрой, которая может быть интересной для любого игрока, независимо от возраста. Она также может быть полезной для развития навыков реакции, координации движении и стратегического мышления.</a:t>
            </a:r>
          </a:p>
          <a:p>
            <a:r>
              <a:rPr lang="ru-RU" dirty="0"/>
              <a:t>Думаю игру можно улучшить добавив подсчет очков игры, сохранения прогресса(игрок может продолжить играть с того места, где остановился, вернувшись в любое время), онлайн-рейтинг, адаптированные уровни сложности в зависимости от </a:t>
            </a:r>
            <a:r>
              <a:rPr lang="ru-RU"/>
              <a:t>навыков игрока.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107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253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Ион</vt:lpstr>
      <vt:lpstr>ИГРА «ТЕТРИС»</vt:lpstr>
      <vt:lpstr>ВВЕДЕНИЕ</vt:lpstr>
      <vt:lpstr>Описание 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«ТЕТРИС»</dc:title>
  <dc:creator>Гулюса Хайрутдинова</dc:creator>
  <cp:lastModifiedBy>Гулюса Хайрутдинова</cp:lastModifiedBy>
  <cp:revision>1</cp:revision>
  <dcterms:created xsi:type="dcterms:W3CDTF">2024-01-19T23:58:43Z</dcterms:created>
  <dcterms:modified xsi:type="dcterms:W3CDTF">2024-01-20T00:30:24Z</dcterms:modified>
</cp:coreProperties>
</file>