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44896" y="1520042"/>
            <a:ext cx="6962241" cy="2956955"/>
          </a:xfrm>
        </p:spPr>
        <p:txBody>
          <a:bodyPr/>
          <a:lstStyle/>
          <a:p>
            <a:r>
              <a:rPr lang="az-Latn-AZ" sz="3600" dirty="0"/>
              <a:t>A</a:t>
            </a:r>
            <a:r>
              <a:rPr lang="en-US" sz="3600" dirty="0" err="1"/>
              <a:t>zərbaycan</a:t>
            </a:r>
            <a:r>
              <a:rPr lang="en-US" sz="3600" dirty="0"/>
              <a:t> </a:t>
            </a:r>
            <a:r>
              <a:rPr lang="az-Latn-AZ" sz="3600" dirty="0"/>
              <a:t>R</a:t>
            </a:r>
            <a:r>
              <a:rPr lang="en-US" sz="3600" dirty="0" err="1"/>
              <a:t>espublikası</a:t>
            </a:r>
            <a:r>
              <a:rPr lang="en-US" sz="3600" dirty="0"/>
              <a:t> </a:t>
            </a:r>
            <a:r>
              <a:rPr lang="az-Latn-AZ" sz="3600" dirty="0"/>
              <a:t>T</a:t>
            </a:r>
            <a:r>
              <a:rPr lang="en-US" sz="3600" dirty="0" err="1"/>
              <a:t>əhsil</a:t>
            </a:r>
            <a:r>
              <a:rPr lang="en-US" sz="3600" dirty="0"/>
              <a:t> </a:t>
            </a:r>
            <a:r>
              <a:rPr lang="az-Latn-AZ" sz="3600" dirty="0"/>
              <a:t>N</a:t>
            </a:r>
            <a:r>
              <a:rPr lang="en-US" sz="3600" dirty="0" err="1"/>
              <a:t>azirliyi</a:t>
            </a:r>
            <a:r>
              <a:rPr lang="az-Latn-AZ" sz="3600" dirty="0"/>
              <a:t/>
            </a:r>
            <a:br>
              <a:rPr lang="az-Latn-AZ" sz="3600" dirty="0"/>
            </a:br>
            <a:r>
              <a:rPr lang="az-Latn-AZ" sz="3600" dirty="0"/>
              <a:t>A</a:t>
            </a:r>
            <a:r>
              <a:rPr lang="en-US" sz="3600" dirty="0" err="1"/>
              <a:t>zərbaycan</a:t>
            </a:r>
            <a:r>
              <a:rPr lang="en-US" sz="3600" dirty="0"/>
              <a:t> </a:t>
            </a:r>
            <a:r>
              <a:rPr lang="az-Latn-AZ" sz="3600" dirty="0"/>
              <a:t>T</a:t>
            </a:r>
            <a:r>
              <a:rPr lang="en-US" sz="3600" dirty="0" err="1"/>
              <a:t>exniki</a:t>
            </a:r>
            <a:r>
              <a:rPr lang="en-US" sz="3600" dirty="0"/>
              <a:t> </a:t>
            </a:r>
            <a:r>
              <a:rPr lang="az-Latn-AZ" sz="3600" dirty="0"/>
              <a:t>U</a:t>
            </a:r>
            <a:r>
              <a:rPr lang="en-US" sz="3600" dirty="0" err="1" smtClean="0"/>
              <a:t>niversiteti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az-Latn-AZ" sz="3600" dirty="0"/>
              <a:t/>
            </a:r>
            <a:br>
              <a:rPr lang="az-Latn-AZ" sz="3600" dirty="0"/>
            </a:br>
            <a:r>
              <a:rPr lang="az-Latn-AZ" sz="3600" b="1" dirty="0"/>
              <a:t>---Laboratoriya İşi </a:t>
            </a:r>
            <a:r>
              <a:rPr lang="az-Latn-AZ" sz="3600" b="1" dirty="0" smtClean="0"/>
              <a:t>№</a:t>
            </a:r>
            <a:r>
              <a:rPr lang="en-US" sz="3600" b="1" dirty="0" smtClean="0"/>
              <a:t>2</a:t>
            </a:r>
            <a:r>
              <a:rPr lang="az-Latn-AZ" sz="3600" b="1" dirty="0" smtClean="0"/>
              <a:t>---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8872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12851" y="861709"/>
            <a:ext cx="4540332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&lt;!DOCTYPE html&gt;</a:t>
            </a:r>
          </a:p>
          <a:p>
            <a:r>
              <a:rPr lang="en-US" sz="1100" dirty="0"/>
              <a:t>&lt;html </a:t>
            </a:r>
            <a:r>
              <a:rPr lang="en-US" sz="1100" dirty="0" err="1"/>
              <a:t>lang</a:t>
            </a:r>
            <a:r>
              <a:rPr lang="en-US" sz="1100" dirty="0"/>
              <a:t>="en"&gt;</a:t>
            </a:r>
          </a:p>
          <a:p>
            <a:r>
              <a:rPr lang="en-US" sz="1100" dirty="0"/>
              <a:t>&lt;head&gt;</a:t>
            </a:r>
          </a:p>
          <a:p>
            <a:r>
              <a:rPr lang="en-US" sz="1100" dirty="0"/>
              <a:t>    &lt;meta charset="UTF-8"&gt;</a:t>
            </a:r>
          </a:p>
          <a:p>
            <a:r>
              <a:rPr lang="en-US" sz="1100" dirty="0"/>
              <a:t>    &lt;meta http-</a:t>
            </a:r>
            <a:r>
              <a:rPr lang="en-US" sz="1100" dirty="0" err="1"/>
              <a:t>equiv</a:t>
            </a:r>
            <a:r>
              <a:rPr lang="en-US" sz="1100" dirty="0"/>
              <a:t>="X-UA-Compatible" content="IE=edge"&gt;</a:t>
            </a:r>
          </a:p>
          <a:p>
            <a:r>
              <a:rPr lang="en-US" sz="1100" dirty="0"/>
              <a:t>    &lt;meta name="viewport" content="width=device-width, initial-scale=1.0"&gt;</a:t>
            </a:r>
          </a:p>
          <a:p>
            <a:r>
              <a:rPr lang="en-US" sz="1100" dirty="0"/>
              <a:t>    &lt;title&gt;Document&lt;/title&gt;</a:t>
            </a:r>
          </a:p>
          <a:p>
            <a:endParaRPr lang="en-US" sz="1100" dirty="0"/>
          </a:p>
          <a:p>
            <a:r>
              <a:rPr lang="en-US" sz="1100" dirty="0"/>
              <a:t>  &lt;style&gt;</a:t>
            </a:r>
          </a:p>
          <a:p>
            <a:r>
              <a:rPr lang="en-US" sz="1100" dirty="0"/>
              <a:t>     /* </a:t>
            </a:r>
            <a:r>
              <a:rPr lang="en-US" sz="1100" dirty="0" err="1"/>
              <a:t>backgraund</a:t>
            </a:r>
            <a:r>
              <a:rPr lang="en-US" sz="1100" dirty="0"/>
              <a:t> */</a:t>
            </a:r>
          </a:p>
          <a:p>
            <a:r>
              <a:rPr lang="en-US" sz="1100" dirty="0"/>
              <a:t>      body{</a:t>
            </a:r>
          </a:p>
          <a:p>
            <a:r>
              <a:rPr lang="en-US" sz="1100" dirty="0"/>
              <a:t>     background-color: </a:t>
            </a:r>
            <a:r>
              <a:rPr lang="en-US" sz="1100" dirty="0" err="1"/>
              <a:t>rgb</a:t>
            </a:r>
            <a:r>
              <a:rPr lang="en-US" sz="1100" dirty="0"/>
              <a:t>(238, 239, 241);</a:t>
            </a:r>
          </a:p>
          <a:p>
            <a:r>
              <a:rPr lang="en-US" sz="1100" dirty="0"/>
              <a:t>     }</a:t>
            </a:r>
          </a:p>
          <a:p>
            <a:r>
              <a:rPr lang="en-US" sz="1100" dirty="0"/>
              <a:t>    .box{</a:t>
            </a:r>
          </a:p>
          <a:p>
            <a:r>
              <a:rPr lang="en-US" sz="1100" dirty="0"/>
              <a:t>      background-color: </a:t>
            </a:r>
            <a:r>
              <a:rPr lang="en-US" sz="1100" dirty="0" err="1"/>
              <a:t>rgb</a:t>
            </a:r>
            <a:r>
              <a:rPr lang="en-US" sz="1100" dirty="0"/>
              <a:t>(255, 255, 255);</a:t>
            </a:r>
          </a:p>
          <a:p>
            <a:r>
              <a:rPr lang="en-US" sz="1100" dirty="0"/>
              <a:t>      padding: 4%;</a:t>
            </a:r>
          </a:p>
          <a:p>
            <a:r>
              <a:rPr lang="en-US" sz="1100" dirty="0"/>
              <a:t>      margin: 50px 480px 100px 480px;</a:t>
            </a:r>
          </a:p>
          <a:p>
            <a:r>
              <a:rPr lang="en-US" sz="1100" dirty="0"/>
              <a:t>     } </a:t>
            </a:r>
          </a:p>
          <a:p>
            <a:r>
              <a:rPr lang="en-US" sz="1100" dirty="0"/>
              <a:t>h1{</a:t>
            </a:r>
          </a:p>
          <a:p>
            <a:r>
              <a:rPr lang="en-US" sz="1100" dirty="0"/>
              <a:t>  font-size: x-large;</a:t>
            </a:r>
          </a:p>
          <a:p>
            <a:r>
              <a:rPr lang="en-US" sz="1100" dirty="0"/>
              <a:t>}</a:t>
            </a:r>
          </a:p>
          <a:p>
            <a:r>
              <a:rPr lang="en-US" sz="1100" dirty="0"/>
              <a:t>h2{</a:t>
            </a:r>
          </a:p>
          <a:p>
            <a:r>
              <a:rPr lang="en-US" sz="1100" dirty="0"/>
              <a:t>   font-size: small;</a:t>
            </a:r>
          </a:p>
          <a:p>
            <a:r>
              <a:rPr lang="en-US" sz="1100" dirty="0"/>
              <a:t>   color: grey  ;</a:t>
            </a:r>
          </a:p>
          <a:p>
            <a:r>
              <a:rPr lang="en-US" sz="1100" dirty="0"/>
              <a:t>}</a:t>
            </a:r>
          </a:p>
          <a:p>
            <a:r>
              <a:rPr lang="en-US" sz="1100" dirty="0"/>
              <a:t>h3{</a:t>
            </a:r>
          </a:p>
          <a:p>
            <a:r>
              <a:rPr lang="en-US" sz="1100" dirty="0"/>
              <a:t>   font-size: x-small;</a:t>
            </a:r>
          </a:p>
          <a:p>
            <a:r>
              <a:rPr lang="en-US" sz="1100" dirty="0"/>
              <a:t>   color: grey;</a:t>
            </a:r>
          </a:p>
          <a:p>
            <a:r>
              <a:rPr lang="en-US" sz="1100" dirty="0"/>
              <a:t>   text-decoration: underline</a:t>
            </a:r>
          </a:p>
          <a:p>
            <a:r>
              <a:rPr lang="en-US" sz="1100" dirty="0"/>
              <a:t>  ;</a:t>
            </a:r>
          </a:p>
          <a:p>
            <a:r>
              <a:rPr lang="en-US" sz="1100" dirty="0" smtClean="0"/>
              <a:t>}</a:t>
            </a:r>
            <a:endParaRPr lang="en-US" sz="11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667501" y="992515"/>
            <a:ext cx="314466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h4{</a:t>
            </a:r>
          </a:p>
          <a:p>
            <a:r>
              <a:rPr lang="en-US" sz="1200" dirty="0"/>
              <a:t>  font-size: x-small;</a:t>
            </a:r>
          </a:p>
          <a:p>
            <a:r>
              <a:rPr lang="en-US" sz="1200" dirty="0"/>
              <a:t>   color: grey;</a:t>
            </a:r>
          </a:p>
          <a:p>
            <a:r>
              <a:rPr lang="en-US" sz="1200" dirty="0"/>
              <a:t>   text-decoration: underline</a:t>
            </a:r>
          </a:p>
          <a:p>
            <a:r>
              <a:rPr lang="en-US" sz="1200" dirty="0"/>
              <a:t>  ; 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h5{</a:t>
            </a:r>
          </a:p>
          <a:p>
            <a:r>
              <a:rPr lang="en-US" sz="1200" dirty="0"/>
              <a:t>  border-radius: 100%;</a:t>
            </a:r>
          </a:p>
          <a:p>
            <a:r>
              <a:rPr lang="en-US" sz="1200" dirty="0"/>
              <a:t>  font-size: small;</a:t>
            </a:r>
          </a:p>
          <a:p>
            <a:r>
              <a:rPr lang="en-US" sz="1200" dirty="0"/>
              <a:t>   color: </a:t>
            </a:r>
            <a:r>
              <a:rPr lang="en-US" sz="1200" dirty="0" err="1"/>
              <a:t>rgb</a:t>
            </a:r>
            <a:r>
              <a:rPr lang="en-US" sz="1200" dirty="0"/>
              <a:t>(97, 94, 94);</a:t>
            </a:r>
          </a:p>
          <a:p>
            <a:r>
              <a:rPr lang="en-US" sz="1200" dirty="0"/>
              <a:t> }</a:t>
            </a:r>
          </a:p>
          <a:p>
            <a:r>
              <a:rPr lang="en-US" sz="1200" dirty="0"/>
              <a:t> a{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text-decoration:underline</a:t>
            </a:r>
            <a:r>
              <a:rPr lang="en-US" sz="1200" dirty="0"/>
              <a:t>;</a:t>
            </a:r>
          </a:p>
          <a:p>
            <a:r>
              <a:rPr lang="en-US" sz="1200" dirty="0"/>
              <a:t>   margin-left: 2cm;</a:t>
            </a:r>
          </a:p>
          <a:p>
            <a:r>
              <a:rPr lang="en-US" sz="1200" dirty="0"/>
              <a:t>   }</a:t>
            </a:r>
          </a:p>
          <a:p>
            <a:r>
              <a:rPr lang="en-US" sz="1200" dirty="0"/>
              <a:t>h6{</a:t>
            </a:r>
          </a:p>
          <a:p>
            <a:r>
              <a:rPr lang="en-US" sz="1200" dirty="0"/>
              <a:t>  text-align: center;</a:t>
            </a:r>
          </a:p>
          <a:p>
            <a:r>
              <a:rPr lang="en-US" sz="1200" dirty="0"/>
              <a:t>  color: </a:t>
            </a:r>
            <a:r>
              <a:rPr lang="en-US" sz="1100" dirty="0" err="1"/>
              <a:t>antiquewhite</a:t>
            </a:r>
            <a:r>
              <a:rPr lang="en-US" sz="1200" dirty="0"/>
              <a:t>;</a:t>
            </a:r>
          </a:p>
          <a:p>
            <a:r>
              <a:rPr lang="en-US" sz="1200" dirty="0"/>
              <a:t>  background-color: </a:t>
            </a:r>
            <a:r>
              <a:rPr lang="en-US" sz="1200" dirty="0" err="1"/>
              <a:t>rgb</a:t>
            </a:r>
            <a:r>
              <a:rPr lang="en-US" sz="1200" dirty="0"/>
              <a:t>(15, 207, 15);</a:t>
            </a:r>
          </a:p>
          <a:p>
            <a:r>
              <a:rPr lang="en-US" sz="1200" dirty="0"/>
              <a:t>  margin: 10px;</a:t>
            </a:r>
          </a:p>
          <a:p>
            <a:r>
              <a:rPr lang="en-US" sz="1200" dirty="0"/>
              <a:t>  padding: 10px;</a:t>
            </a:r>
          </a:p>
          <a:p>
            <a:r>
              <a:rPr lang="en-US" sz="1200" dirty="0"/>
              <a:t>  border-radius: 45%;</a:t>
            </a:r>
          </a:p>
          <a:p>
            <a:r>
              <a:rPr lang="en-US" sz="1200" dirty="0"/>
              <a:t>} </a:t>
            </a:r>
          </a:p>
          <a:p>
            <a:r>
              <a:rPr lang="en-US" sz="1200" dirty="0"/>
              <a:t>   span{</a:t>
            </a:r>
          </a:p>
          <a:p>
            <a:r>
              <a:rPr lang="en-US" sz="1200" dirty="0"/>
              <a:t>  color: </a:t>
            </a:r>
            <a:r>
              <a:rPr lang="en-US" sz="1200" dirty="0" err="1"/>
              <a:t>rgb</a:t>
            </a:r>
            <a:r>
              <a:rPr lang="en-US" sz="1200" dirty="0"/>
              <a:t>(255, 255, 255);</a:t>
            </a:r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809979" y="669349"/>
            <a:ext cx="481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1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986198" y="669349"/>
            <a:ext cx="5212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2.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1384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80322" y="770665"/>
            <a:ext cx="6096000" cy="54476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h7{</a:t>
            </a:r>
          </a:p>
          <a:p>
            <a:r>
              <a:rPr lang="en-US" sz="1200" dirty="0"/>
              <a:t>  text-align: center;</a:t>
            </a:r>
          </a:p>
          <a:p>
            <a:r>
              <a:rPr lang="en-US" sz="1200" dirty="0"/>
              <a:t>  color: </a:t>
            </a:r>
            <a:r>
              <a:rPr lang="en-US" sz="1200" dirty="0" err="1"/>
              <a:t>rgb</a:t>
            </a:r>
            <a:r>
              <a:rPr lang="en-US" sz="1200" dirty="0"/>
              <a:t>(97, 94, 94);</a:t>
            </a:r>
          </a:p>
          <a:p>
            <a:r>
              <a:rPr lang="en-US" sz="1200" dirty="0"/>
              <a:t>  background-color: </a:t>
            </a:r>
            <a:r>
              <a:rPr lang="en-US" sz="1200" dirty="0" err="1"/>
              <a:t>rgb</a:t>
            </a:r>
            <a:r>
              <a:rPr lang="en-US" sz="1200" dirty="0"/>
              <a:t>(255, 255, 255);</a:t>
            </a:r>
          </a:p>
          <a:p>
            <a:r>
              <a:rPr lang="en-US" sz="1200" dirty="0"/>
              <a:t>  margin: 0px 90px 0px 90px ;</a:t>
            </a:r>
          </a:p>
          <a:p>
            <a:r>
              <a:rPr lang="en-US" sz="1200" dirty="0"/>
              <a:t>  font-size: smaller;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h8{</a:t>
            </a:r>
          </a:p>
          <a:p>
            <a:r>
              <a:rPr lang="en-US" sz="1200" dirty="0"/>
              <a:t>margin-left: 2.3cm;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 &lt;/style&gt;</a:t>
            </a:r>
          </a:p>
          <a:p>
            <a:r>
              <a:rPr lang="en-US" sz="1200" dirty="0"/>
              <a:t> &lt;/head&gt;</a:t>
            </a:r>
          </a:p>
          <a:p>
            <a:r>
              <a:rPr lang="en-US" sz="1200" dirty="0"/>
              <a:t>&lt;/body&gt;</a:t>
            </a:r>
          </a:p>
          <a:p>
            <a:r>
              <a:rPr lang="en-US" sz="1200" dirty="0"/>
              <a:t>    &lt;div class="box"&gt;</a:t>
            </a:r>
          </a:p>
          <a:p>
            <a:r>
              <a:rPr lang="en-US" sz="1200" dirty="0"/>
              <a:t>    &lt;h1&gt;Sign In </a:t>
            </a:r>
            <a:r>
              <a:rPr lang="en-US" sz="1200" dirty="0" err="1"/>
              <a:t>Colorlib</a:t>
            </a:r>
            <a:r>
              <a:rPr lang="en-US" sz="1200" dirty="0"/>
              <a:t>&lt;/h1&gt;</a:t>
            </a:r>
          </a:p>
          <a:p>
            <a:r>
              <a:rPr lang="en-US" sz="1200" dirty="0"/>
              <a:t>    &lt;h2&gt;</a:t>
            </a:r>
            <a:r>
              <a:rPr lang="en-US" sz="1200" dirty="0" err="1"/>
              <a:t>Lorem</a:t>
            </a:r>
            <a:r>
              <a:rPr lang="en-US" sz="1200" dirty="0"/>
              <a:t> </a:t>
            </a:r>
            <a:r>
              <a:rPr lang="en-US" sz="1200" dirty="0" err="1"/>
              <a:t>ipsum</a:t>
            </a:r>
            <a:r>
              <a:rPr lang="en-US" sz="1200" dirty="0"/>
              <a:t> dolor sit </a:t>
            </a:r>
            <a:r>
              <a:rPr lang="en-US" sz="1200" dirty="0" err="1"/>
              <a:t>amet</a:t>
            </a:r>
            <a:r>
              <a:rPr lang="en-US" sz="1200" dirty="0"/>
              <a:t> </a:t>
            </a:r>
            <a:r>
              <a:rPr lang="en-US" sz="1200" dirty="0" err="1"/>
              <a:t>elit.Sapiente</a:t>
            </a:r>
            <a:r>
              <a:rPr lang="en-US" sz="1200" dirty="0"/>
              <a:t> sit </a:t>
            </a:r>
            <a:r>
              <a:rPr lang="en-US" sz="1200" dirty="0" err="1"/>
              <a:t>aut</a:t>
            </a:r>
            <a:r>
              <a:rPr lang="en-US" sz="1200" dirty="0"/>
              <a:t> </a:t>
            </a:r>
            <a:r>
              <a:rPr lang="en-US" sz="1200" dirty="0" err="1"/>
              <a:t>eos</a:t>
            </a:r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adipisicing</a:t>
            </a:r>
            <a:r>
              <a:rPr lang="en-US" sz="1200" dirty="0"/>
              <a:t>.&lt;/h2&gt;</a:t>
            </a:r>
          </a:p>
          <a:p>
            <a:r>
              <a:rPr lang="en-US" sz="1200" dirty="0"/>
              <a:t>    &lt;h3&gt;Username &lt;span&gt;</a:t>
            </a:r>
            <a:r>
              <a:rPr lang="en-US" sz="1200" dirty="0" err="1"/>
              <a:t>aaaaaaaaaaaaaaaaaaaaaaaaaaaaaaaaaaaaaaaaaaaaaaaaaaaaaaaaaaaa</a:t>
            </a:r>
            <a:r>
              <a:rPr lang="en-US" sz="1200" dirty="0"/>
              <a:t>&lt;/span&gt;&lt;/h3&gt;</a:t>
            </a:r>
          </a:p>
          <a:p>
            <a:r>
              <a:rPr lang="en-US" sz="1200" dirty="0"/>
              <a:t>    &lt;h4&gt;Password &lt;span&gt;</a:t>
            </a:r>
            <a:r>
              <a:rPr lang="en-US" sz="1200" dirty="0" err="1"/>
              <a:t>aaaaaaaaaaaaaaaaaaaaaaaaaaaaaaaaaaaaaaaaaaaaaaaaaaaaaaaaaaaa</a:t>
            </a:r>
            <a:r>
              <a:rPr lang="en-US" sz="1200" dirty="0"/>
              <a:t>&lt;/span&gt;&lt;/h3&gt;&lt;/h4&gt;</a:t>
            </a:r>
          </a:p>
          <a:p>
            <a:r>
              <a:rPr lang="en-US" sz="1200" dirty="0"/>
              <a:t>   &lt;h5&gt;&lt;</a:t>
            </a:r>
            <a:r>
              <a:rPr lang="en-US" sz="1200" dirty="0" err="1"/>
              <a:t>img</a:t>
            </a:r>
            <a:r>
              <a:rPr lang="en-US" sz="1200" dirty="0"/>
              <a:t> </a:t>
            </a:r>
            <a:r>
              <a:rPr lang="en-US" sz="1200" dirty="0" err="1"/>
              <a:t>src</a:t>
            </a:r>
            <a:r>
              <a:rPr lang="en-US" sz="1200" dirty="0"/>
              <a:t>="</a:t>
            </a:r>
            <a:r>
              <a:rPr lang="en-US" sz="1200" dirty="0" err="1"/>
              <a:t>ad.jpg"width</a:t>
            </a:r>
            <a:r>
              <a:rPr lang="en-US" sz="1200" dirty="0"/>
              <a:t>="6%"alt=""&gt;   Remember me &lt;a &gt;    Forgot </a:t>
            </a:r>
            <a:r>
              <a:rPr lang="en-US" sz="1200" dirty="0" err="1"/>
              <a:t>Pasword</a:t>
            </a:r>
            <a:r>
              <a:rPr lang="en-US" sz="1200" dirty="0"/>
              <a:t>&lt;/a&gt; &lt;/h5&gt;</a:t>
            </a:r>
          </a:p>
          <a:p>
            <a:r>
              <a:rPr lang="en-US" sz="1200" dirty="0"/>
              <a:t>&lt;h6&gt;Log in&lt;/h6&gt;</a:t>
            </a:r>
          </a:p>
          <a:p>
            <a:r>
              <a:rPr lang="en-US" sz="1200" dirty="0"/>
              <a:t>&lt;h7&gt;or sign in with&lt;/h7&gt;</a:t>
            </a:r>
          </a:p>
          <a:p>
            <a:r>
              <a:rPr lang="en-US" sz="1200" dirty="0"/>
              <a:t>&lt;h8&gt;&lt;</a:t>
            </a:r>
            <a:r>
              <a:rPr lang="en-US" sz="1200" dirty="0" err="1"/>
              <a:t>img</a:t>
            </a:r>
            <a:r>
              <a:rPr lang="en-US" sz="1200" dirty="0"/>
              <a:t> </a:t>
            </a:r>
            <a:r>
              <a:rPr lang="en-US" sz="1200" dirty="0" err="1"/>
              <a:t>src</a:t>
            </a:r>
            <a:r>
              <a:rPr lang="en-US" sz="1200" dirty="0"/>
              <a:t>="</a:t>
            </a:r>
            <a:r>
              <a:rPr lang="en-US" sz="1200" dirty="0" err="1"/>
              <a:t>facebook.jpg"width</a:t>
            </a:r>
            <a:r>
              <a:rPr lang="en-US" sz="1200" dirty="0"/>
              <a:t>="10%"alt=""&gt;&lt;</a:t>
            </a:r>
            <a:r>
              <a:rPr lang="en-US" sz="1200" dirty="0" err="1"/>
              <a:t>img</a:t>
            </a:r>
            <a:r>
              <a:rPr lang="en-US" sz="1200" dirty="0"/>
              <a:t> </a:t>
            </a:r>
            <a:r>
              <a:rPr lang="en-US" sz="1200" dirty="0" err="1"/>
              <a:t>src</a:t>
            </a:r>
            <a:r>
              <a:rPr lang="en-US" sz="1200" dirty="0"/>
              <a:t>="</a:t>
            </a:r>
            <a:r>
              <a:rPr lang="en-US" sz="1200" dirty="0" err="1"/>
              <a:t>logos.jpg"width</a:t>
            </a:r>
            <a:r>
              <a:rPr lang="en-US" sz="1200" dirty="0"/>
              <a:t>="10%"alt=""&gt;&lt;</a:t>
            </a:r>
            <a:r>
              <a:rPr lang="en-US" sz="1200" dirty="0" err="1"/>
              <a:t>img</a:t>
            </a:r>
            <a:r>
              <a:rPr lang="en-US" sz="1200" dirty="0"/>
              <a:t> </a:t>
            </a:r>
            <a:r>
              <a:rPr lang="en-US" sz="1200" dirty="0" err="1"/>
              <a:t>src</a:t>
            </a:r>
            <a:r>
              <a:rPr lang="en-US" sz="1200" dirty="0"/>
              <a:t>="</a:t>
            </a:r>
            <a:r>
              <a:rPr lang="en-US" sz="1200" dirty="0" err="1"/>
              <a:t>b.jpg"width</a:t>
            </a:r>
            <a:r>
              <a:rPr lang="en-US" sz="1200" dirty="0"/>
              <a:t>="10%"alt=""&gt;&lt;/h8&gt;</a:t>
            </a:r>
          </a:p>
          <a:p>
            <a:r>
              <a:rPr lang="en-US" sz="1200" dirty="0"/>
              <a:t>&lt;/body&gt;</a:t>
            </a:r>
          </a:p>
          <a:p>
            <a:r>
              <a:rPr lang="en-US" sz="1200" dirty="0"/>
              <a:t>&lt;/html&gt;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331481" y="587632"/>
            <a:ext cx="484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3.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514704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04274" y="1681126"/>
            <a:ext cx="6815669" cy="1515533"/>
          </a:xfrm>
        </p:spPr>
        <p:txBody>
          <a:bodyPr/>
          <a:lstStyle/>
          <a:p>
            <a:r>
              <a:rPr lang="en-US" dirty="0" smtClean="0"/>
              <a:t>N</a:t>
            </a:r>
            <a:r>
              <a:rPr lang="az-Latn-AZ" dirty="0" smtClean="0"/>
              <a:t>ƏTİCƏ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04274" y="4156361"/>
            <a:ext cx="7187872" cy="1320802"/>
          </a:xfrm>
        </p:spPr>
        <p:txBody>
          <a:bodyPr/>
          <a:lstStyle/>
          <a:p>
            <a:r>
              <a:rPr lang="en-US" dirty="0"/>
              <a:t>file:///C:/Users/user/Pictures/Camera%20Roll/laboratoriya.html</a:t>
            </a:r>
          </a:p>
        </p:txBody>
      </p:sp>
    </p:spTree>
    <p:extLst>
      <p:ext uri="{BB962C8B-B14F-4D97-AF65-F5344CB8AC3E}">
        <p14:creationId xmlns:p14="http://schemas.microsoft.com/office/powerpoint/2010/main" val="2351319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6026" y="1035496"/>
            <a:ext cx="9601196" cy="1303867"/>
          </a:xfrm>
        </p:spPr>
        <p:txBody>
          <a:bodyPr>
            <a:noAutofit/>
          </a:bodyPr>
          <a:lstStyle/>
          <a:p>
            <a:r>
              <a:rPr lang="en-US" sz="3200" dirty="0"/>
              <a:t>Azərbaycan </a:t>
            </a:r>
            <a:r>
              <a:rPr lang="en-US" sz="3200" dirty="0" err="1"/>
              <a:t>Respublikası</a:t>
            </a:r>
            <a:r>
              <a:rPr lang="en-US" sz="3200" dirty="0"/>
              <a:t> Təhsil </a:t>
            </a:r>
            <a:r>
              <a:rPr lang="en-US" sz="3200" dirty="0" err="1"/>
              <a:t>Nazirliyi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Azərbaycan </a:t>
            </a:r>
            <a:r>
              <a:rPr lang="en-US" sz="3200" dirty="0" err="1"/>
              <a:t>Texniki</a:t>
            </a:r>
            <a:r>
              <a:rPr lang="en-US" sz="3200" dirty="0"/>
              <a:t> </a:t>
            </a:r>
            <a:r>
              <a:rPr lang="en-US" sz="3200" dirty="0" err="1"/>
              <a:t>Universiteti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---</a:t>
            </a:r>
            <a:r>
              <a:rPr lang="en-US" sz="3200" dirty="0" err="1"/>
              <a:t>Laboratoriya</a:t>
            </a:r>
            <a:r>
              <a:rPr lang="en-US" sz="3200" dirty="0"/>
              <a:t> </a:t>
            </a:r>
            <a:r>
              <a:rPr lang="en-US" sz="3200" dirty="0" err="1"/>
              <a:t>İşi</a:t>
            </a:r>
            <a:r>
              <a:rPr lang="en-US" sz="3200" dirty="0"/>
              <a:t> №1---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31" y="675164"/>
            <a:ext cx="1557398" cy="155739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858" y="675164"/>
            <a:ext cx="1664199" cy="166419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836717" y="2809228"/>
            <a:ext cx="788917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Tələbə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Əhmədli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Gülüstan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Müəllim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az-Latn-A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ərid Əlizadə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Fakültə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İnformasiya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və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Telekommunikasiya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Texnologiyaları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Kafedra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    </a:t>
            </a:r>
            <a:r>
              <a:rPr lang="az-Latn-A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Mühəndis riyaziyyatı və süni intelekt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İxtisas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İnformasiya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təhlükəsizliyi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         I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Qrup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        642a2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Fənn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         </a:t>
            </a:r>
            <a:r>
              <a:rPr lang="az-Latn-A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Veb proqramlaşdırma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415300" y="5648972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Bak</a:t>
            </a:r>
            <a:r>
              <a:rPr lang="az-Latn-A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ı- 2022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43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z-Latn-AZ" dirty="0" smtClean="0"/>
              <a:t>MÖVZU</a:t>
            </a:r>
            <a:r>
              <a:rPr lang="en-US" dirty="0"/>
              <a:t>: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z-Latn-AZ" dirty="0" smtClean="0"/>
              <a:t>Verilmiş Login səhifəsini HTML və CSS –dən</a:t>
            </a:r>
          </a:p>
          <a:p>
            <a:r>
              <a:rPr lang="az-Latn-AZ" dirty="0" smtClean="0"/>
              <a:t>Istifadə edərək kodlaşdırmaq!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27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963827" y="759184"/>
            <a:ext cx="2975033" cy="151553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az-Latn-AZ" dirty="0" smtClean="0"/>
              <a:t>Nümunə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327" y="934136"/>
            <a:ext cx="4286848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91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8" y="743078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414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7" y="761693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608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4" y="726068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518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Document – Avast Secure Brows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62" y="585567"/>
            <a:ext cx="10386898" cy="589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16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63650" y="2904284"/>
            <a:ext cx="6815669" cy="1515533"/>
          </a:xfrm>
        </p:spPr>
        <p:txBody>
          <a:bodyPr/>
          <a:lstStyle/>
          <a:p>
            <a:r>
              <a:rPr lang="az-Latn-AZ" dirty="0" smtClean="0"/>
              <a:t>HAZIRLADIĞIM KOD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29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</TotalTime>
  <Words>524</Words>
  <Application>Microsoft Office PowerPoint</Application>
  <PresentationFormat>Широкоэкранный</PresentationFormat>
  <Paragraphs>104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Garamond</vt:lpstr>
      <vt:lpstr>Times New Roman</vt:lpstr>
      <vt:lpstr>Натуральные материалы</vt:lpstr>
      <vt:lpstr>Azərbaycan Respublikası Təhsil Nazirliyi Azərbaycan Texniki Universiteti  ---Laboratoriya İşi №2---</vt:lpstr>
      <vt:lpstr>Azərbaycan Respublikası Təhsil Nazirliyi Azərbaycan Texniki Universiteti ---Laboratoriya İşi №1---</vt:lpstr>
      <vt:lpstr>MÖVZU: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HAZIRLADIĞIM KOD:</vt:lpstr>
      <vt:lpstr>Презентация PowerPoint</vt:lpstr>
      <vt:lpstr>Презентация PowerPoint</vt:lpstr>
      <vt:lpstr>NƏTİCƏ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Azərbaycan Respublikası Təhsil Nazirliyi Azərbaycan Texniki Universiteti  ---Laboratoriya İşi №2---</dc:title>
  <dc:creator>user</dc:creator>
  <cp:lastModifiedBy>user</cp:lastModifiedBy>
  <cp:revision>4</cp:revision>
  <dcterms:created xsi:type="dcterms:W3CDTF">2023-03-25T15:38:10Z</dcterms:created>
  <dcterms:modified xsi:type="dcterms:W3CDTF">2023-03-25T16:30:15Z</dcterms:modified>
</cp:coreProperties>
</file>