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embeddedFontLst>
    <p:embeddedFont>
      <p:font typeface="Nunito"/>
      <p:regular r:id="rId26"/>
      <p:bold r:id="rId27"/>
      <p:italic r:id="rId28"/>
      <p:boldItalic r:id="rId29"/>
    </p:embeddedFont>
    <p:embeddedFont>
      <p:font typeface="Maven Pro"/>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2" roundtripDataSignature="AMtx7mio/4RcccuGBCEP3gcu5SqaVFC4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slide" Target="slides/slide20.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bold.fntdata"/><Relationship Id="rId3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f0ced2c000_0_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g2f0ced2c000_0_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f0ced2c000_0_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g2f0ced2c000_0_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f0ced2c000_0_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g2f0ced2c000_0_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f0ced2c000_0_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g2f0ced2c000_0_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f0ced2c000_0_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g2f0ced2c000_0_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f0ced2c000_0_1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g2f0ced2c000_0_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f0c86572e4_0_2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g2f0c86572e4_0_2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f0c86572e4_0_2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g2f0c86572e4_0_2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f0c86572e4_0_2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g2f0c86572e4_0_2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f0ced2c000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g2f0ced2c000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f0ced2c000_0_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g2f0ced2c000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f0ced2c000_0_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g2f0ced2c000_0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13" name="Shape 13"/>
        <p:cNvGrpSpPr/>
        <p:nvPr/>
      </p:nvGrpSpPr>
      <p:grpSpPr>
        <a:xfrm>
          <a:off x="0" y="0"/>
          <a:ext cx="0" cy="0"/>
          <a:chOff x="0" y="0"/>
          <a:chExt cx="0" cy="0"/>
        </a:xfrm>
      </p:grpSpPr>
      <p:grpSp>
        <p:nvGrpSpPr>
          <p:cNvPr id="14" name="Google Shape;14;g2f0c86572e4_0_4"/>
          <p:cNvGrpSpPr/>
          <p:nvPr/>
        </p:nvGrpSpPr>
        <p:grpSpPr>
          <a:xfrm>
            <a:off x="7343003" y="4546120"/>
            <a:ext cx="1691422" cy="2310006"/>
            <a:chOff x="7343003" y="3409675"/>
            <a:chExt cx="1691422" cy="1732548"/>
          </a:xfrm>
        </p:grpSpPr>
        <p:grpSp>
          <p:nvGrpSpPr>
            <p:cNvPr id="15" name="Google Shape;15;g2f0c86572e4_0_4"/>
            <p:cNvGrpSpPr/>
            <p:nvPr/>
          </p:nvGrpSpPr>
          <p:grpSpPr>
            <a:xfrm>
              <a:off x="7343003" y="4453711"/>
              <a:ext cx="316800" cy="688513"/>
              <a:chOff x="7343003" y="4453711"/>
              <a:chExt cx="316800" cy="688513"/>
            </a:xfrm>
          </p:grpSpPr>
          <p:sp>
            <p:nvSpPr>
              <p:cNvPr id="16" name="Google Shape;16;g2f0c86572e4_0_4"/>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g2f0c86572e4_0_4"/>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g2f0c86572e4_0_4"/>
            <p:cNvGrpSpPr/>
            <p:nvPr/>
          </p:nvGrpSpPr>
          <p:grpSpPr>
            <a:xfrm>
              <a:off x="7801210" y="4105700"/>
              <a:ext cx="316800" cy="1036523"/>
              <a:chOff x="7801210" y="4105700"/>
              <a:chExt cx="316800" cy="1036523"/>
            </a:xfrm>
          </p:grpSpPr>
          <p:sp>
            <p:nvSpPr>
              <p:cNvPr id="19" name="Google Shape;19;g2f0c86572e4_0_4"/>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g2f0c86572e4_0_4"/>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g2f0c86572e4_0_4"/>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g2f0c86572e4_0_4"/>
            <p:cNvGrpSpPr/>
            <p:nvPr/>
          </p:nvGrpSpPr>
          <p:grpSpPr>
            <a:xfrm>
              <a:off x="8259418" y="3757688"/>
              <a:ext cx="316800" cy="1384535"/>
              <a:chOff x="8259418" y="3757688"/>
              <a:chExt cx="316800" cy="1384535"/>
            </a:xfrm>
          </p:grpSpPr>
          <p:sp>
            <p:nvSpPr>
              <p:cNvPr id="23" name="Google Shape;23;g2f0c86572e4_0_4"/>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g2f0c86572e4_0_4"/>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g2f0c86572e4_0_4"/>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g2f0c86572e4_0_4"/>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 name="Google Shape;27;g2f0c86572e4_0_4"/>
            <p:cNvGrpSpPr/>
            <p:nvPr/>
          </p:nvGrpSpPr>
          <p:grpSpPr>
            <a:xfrm>
              <a:off x="8717625" y="3409675"/>
              <a:ext cx="316800" cy="1732548"/>
              <a:chOff x="8717625" y="3409675"/>
              <a:chExt cx="316800" cy="1732548"/>
            </a:xfrm>
          </p:grpSpPr>
          <p:sp>
            <p:nvSpPr>
              <p:cNvPr id="28" name="Google Shape;28;g2f0c86572e4_0_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g2f0c86572e4_0_4"/>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g2f0c86572e4_0_4"/>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g2f0c86572e4_0_4"/>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g2f0c86572e4_0_4"/>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 name="Google Shape;33;g2f0c86572e4_0_4"/>
          <p:cNvGrpSpPr/>
          <p:nvPr/>
        </p:nvGrpSpPr>
        <p:grpSpPr>
          <a:xfrm>
            <a:off x="5043503" y="0"/>
            <a:ext cx="3814072" cy="5118675"/>
            <a:chOff x="5043503" y="0"/>
            <a:chExt cx="3814072" cy="3839102"/>
          </a:xfrm>
        </p:grpSpPr>
        <p:sp>
          <p:nvSpPr>
            <p:cNvPr id="34" name="Google Shape;34;g2f0c86572e4_0_4"/>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g2f0c86572e4_0_4"/>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g2f0c86572e4_0_4"/>
            <p:cNvGrpSpPr/>
            <p:nvPr/>
          </p:nvGrpSpPr>
          <p:grpSpPr>
            <a:xfrm>
              <a:off x="7647812" y="2704283"/>
              <a:ext cx="635219" cy="635219"/>
              <a:chOff x="6725724" y="2701260"/>
              <a:chExt cx="1208101" cy="1208100"/>
            </a:xfrm>
          </p:grpSpPr>
          <p:sp>
            <p:nvSpPr>
              <p:cNvPr id="37" name="Google Shape;37;g2f0c86572e4_0_4"/>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g2f0c86572e4_0_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g2f0c86572e4_0_4"/>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g2f0c86572e4_0_4"/>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g2f0c86572e4_0_4"/>
            <p:cNvGrpSpPr/>
            <p:nvPr/>
          </p:nvGrpSpPr>
          <p:grpSpPr>
            <a:xfrm>
              <a:off x="7952720" y="179238"/>
              <a:ext cx="873165" cy="873003"/>
              <a:chOff x="7754428" y="208725"/>
              <a:chExt cx="541800" cy="541800"/>
            </a:xfrm>
          </p:grpSpPr>
          <p:sp>
            <p:nvSpPr>
              <p:cNvPr id="42" name="Google Shape;42;g2f0c86572e4_0_4"/>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g2f0c86572e4_0_4"/>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 name="Google Shape;44;g2f0c86572e4_0_4"/>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g2f0c86572e4_0_4"/>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g2f0c86572e4_0_4"/>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g2f0c86572e4_0_4"/>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g2f0c86572e4_0_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g2f0c86572e4_0_4"/>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 name="Google Shape;50;g2f0c86572e4_0_4"/>
          <p:cNvSpPr txBox="1"/>
          <p:nvPr>
            <p:ph type="ctrTitle"/>
          </p:nvPr>
        </p:nvSpPr>
        <p:spPr>
          <a:xfrm>
            <a:off x="824000" y="2151750"/>
            <a:ext cx="4255500" cy="24972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51" name="Google Shape;51;g2f0c86572e4_0_4"/>
          <p:cNvSpPr txBox="1"/>
          <p:nvPr>
            <p:ph idx="1" type="subTitle"/>
          </p:nvPr>
        </p:nvSpPr>
        <p:spPr>
          <a:xfrm>
            <a:off x="824000" y="4795067"/>
            <a:ext cx="4255500" cy="927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52" name="Google Shape;52;g2f0c86572e4_0_4"/>
          <p:cNvSpPr txBox="1"/>
          <p:nvPr>
            <p:ph idx="12" type="sldNum"/>
          </p:nvPr>
        </p:nvSpPr>
        <p:spPr>
          <a:xfrm>
            <a:off x="8451046" y="6315968"/>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5" name="Shape 145"/>
        <p:cNvGrpSpPr/>
        <p:nvPr/>
      </p:nvGrpSpPr>
      <p:grpSpPr>
        <a:xfrm>
          <a:off x="0" y="0"/>
          <a:ext cx="0" cy="0"/>
          <a:chOff x="0" y="0"/>
          <a:chExt cx="0" cy="0"/>
        </a:xfrm>
      </p:grpSpPr>
      <p:grpSp>
        <p:nvGrpSpPr>
          <p:cNvPr id="146" name="Google Shape;146;g2f0c86572e4_0_136"/>
          <p:cNvGrpSpPr/>
          <p:nvPr/>
        </p:nvGrpSpPr>
        <p:grpSpPr>
          <a:xfrm>
            <a:off x="52" y="5465463"/>
            <a:ext cx="9144036" cy="1392365"/>
            <a:chOff x="52" y="4099200"/>
            <a:chExt cx="9144036" cy="1044300"/>
          </a:xfrm>
        </p:grpSpPr>
        <p:grpSp>
          <p:nvGrpSpPr>
            <p:cNvPr id="147" name="Google Shape;147;g2f0c86572e4_0_136"/>
            <p:cNvGrpSpPr/>
            <p:nvPr/>
          </p:nvGrpSpPr>
          <p:grpSpPr>
            <a:xfrm>
              <a:off x="52" y="4309200"/>
              <a:ext cx="231622" cy="834300"/>
              <a:chOff x="2688737" y="4301380"/>
              <a:chExt cx="231900" cy="834300"/>
            </a:xfrm>
          </p:grpSpPr>
          <p:sp>
            <p:nvSpPr>
              <p:cNvPr id="148" name="Google Shape;148;g2f0c86572e4_0_136"/>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2f0c86572e4_0_13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2f0c86572e4_0_13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2f0c86572e4_0_136"/>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 name="Google Shape;152;g2f0c86572e4_0_136"/>
            <p:cNvGrpSpPr/>
            <p:nvPr/>
          </p:nvGrpSpPr>
          <p:grpSpPr>
            <a:xfrm>
              <a:off x="371406" y="4099200"/>
              <a:ext cx="231622" cy="1044300"/>
              <a:chOff x="2688737" y="4091380"/>
              <a:chExt cx="231900" cy="1044300"/>
            </a:xfrm>
          </p:grpSpPr>
          <p:sp>
            <p:nvSpPr>
              <p:cNvPr id="153" name="Google Shape;153;g2f0c86572e4_0_136"/>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2f0c86572e4_0_13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2f0c86572e4_0_13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2f0c86572e4_0_136"/>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2f0c86572e4_0_136"/>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 name="Google Shape;158;g2f0c86572e4_0_136"/>
            <p:cNvGrpSpPr/>
            <p:nvPr/>
          </p:nvGrpSpPr>
          <p:grpSpPr>
            <a:xfrm>
              <a:off x="742761" y="4309200"/>
              <a:ext cx="231622" cy="834300"/>
              <a:chOff x="2688737" y="4301380"/>
              <a:chExt cx="231900" cy="834300"/>
            </a:xfrm>
          </p:grpSpPr>
          <p:sp>
            <p:nvSpPr>
              <p:cNvPr id="159" name="Google Shape;159;g2f0c86572e4_0_136"/>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2f0c86572e4_0_13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2f0c86572e4_0_13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2f0c86572e4_0_136"/>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g2f0c86572e4_0_136"/>
            <p:cNvGrpSpPr/>
            <p:nvPr/>
          </p:nvGrpSpPr>
          <p:grpSpPr>
            <a:xfrm>
              <a:off x="1114115" y="4518900"/>
              <a:ext cx="231622" cy="624600"/>
              <a:chOff x="2688737" y="4511080"/>
              <a:chExt cx="231900" cy="624600"/>
            </a:xfrm>
          </p:grpSpPr>
          <p:sp>
            <p:nvSpPr>
              <p:cNvPr id="164" name="Google Shape;164;g2f0c86572e4_0_136"/>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2f0c86572e4_0_13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2f0c86572e4_0_136"/>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 name="Google Shape;167;g2f0c86572e4_0_136"/>
            <p:cNvGrpSpPr/>
            <p:nvPr/>
          </p:nvGrpSpPr>
          <p:grpSpPr>
            <a:xfrm>
              <a:off x="1856753" y="4099200"/>
              <a:ext cx="231600" cy="1044300"/>
              <a:chOff x="1856753" y="4099200"/>
              <a:chExt cx="231600" cy="1044300"/>
            </a:xfrm>
          </p:grpSpPr>
          <p:sp>
            <p:nvSpPr>
              <p:cNvPr id="168" name="Google Shape;168;g2f0c86572e4_0_136"/>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2f0c86572e4_0_136"/>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2f0c86572e4_0_13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2f0c86572e4_0_136"/>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2f0c86572e4_0_136"/>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 name="Google Shape;173;g2f0c86572e4_0_136"/>
            <p:cNvGrpSpPr/>
            <p:nvPr/>
          </p:nvGrpSpPr>
          <p:grpSpPr>
            <a:xfrm>
              <a:off x="2228107" y="4309200"/>
              <a:ext cx="231600" cy="834300"/>
              <a:chOff x="2228107" y="4309200"/>
              <a:chExt cx="231600" cy="834300"/>
            </a:xfrm>
          </p:grpSpPr>
          <p:sp>
            <p:nvSpPr>
              <p:cNvPr id="174" name="Google Shape;174;g2f0c86572e4_0_136"/>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2f0c86572e4_0_136"/>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2f0c86572e4_0_136"/>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2f0c86572e4_0_136"/>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g2f0c86572e4_0_136"/>
            <p:cNvGrpSpPr/>
            <p:nvPr/>
          </p:nvGrpSpPr>
          <p:grpSpPr>
            <a:xfrm>
              <a:off x="2599462" y="4518900"/>
              <a:ext cx="231600" cy="624600"/>
              <a:chOff x="2599462" y="4518900"/>
              <a:chExt cx="231600" cy="624600"/>
            </a:xfrm>
          </p:grpSpPr>
          <p:sp>
            <p:nvSpPr>
              <p:cNvPr id="179" name="Google Shape;179;g2f0c86572e4_0_136"/>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2f0c86572e4_0_13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2f0c86572e4_0_136"/>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 name="Google Shape;182;g2f0c86572e4_0_136"/>
            <p:cNvGrpSpPr/>
            <p:nvPr/>
          </p:nvGrpSpPr>
          <p:grpSpPr>
            <a:xfrm>
              <a:off x="3342171" y="4099200"/>
              <a:ext cx="231600" cy="1044300"/>
              <a:chOff x="3342171" y="4099200"/>
              <a:chExt cx="231600" cy="1044300"/>
            </a:xfrm>
          </p:grpSpPr>
          <p:sp>
            <p:nvSpPr>
              <p:cNvPr id="183" name="Google Shape;183;g2f0c86572e4_0_136"/>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2f0c86572e4_0_136"/>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2f0c86572e4_0_136"/>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2f0c86572e4_0_136"/>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2f0c86572e4_0_136"/>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g2f0c86572e4_0_136"/>
            <p:cNvGrpSpPr/>
            <p:nvPr/>
          </p:nvGrpSpPr>
          <p:grpSpPr>
            <a:xfrm>
              <a:off x="3713525" y="4309200"/>
              <a:ext cx="231600" cy="834300"/>
              <a:chOff x="3713525" y="4309200"/>
              <a:chExt cx="231600" cy="834300"/>
            </a:xfrm>
          </p:grpSpPr>
          <p:sp>
            <p:nvSpPr>
              <p:cNvPr id="189" name="Google Shape;189;g2f0c86572e4_0_136"/>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2f0c86572e4_0_13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2f0c86572e4_0_136"/>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2f0c86572e4_0_136"/>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g2f0c86572e4_0_136"/>
            <p:cNvGrpSpPr/>
            <p:nvPr/>
          </p:nvGrpSpPr>
          <p:grpSpPr>
            <a:xfrm>
              <a:off x="1485398" y="4309200"/>
              <a:ext cx="231600" cy="834300"/>
              <a:chOff x="1485398" y="4309200"/>
              <a:chExt cx="231600" cy="834300"/>
            </a:xfrm>
          </p:grpSpPr>
          <p:sp>
            <p:nvSpPr>
              <p:cNvPr id="194" name="Google Shape;194;g2f0c86572e4_0_136"/>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2f0c86572e4_0_136"/>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2f0c86572e4_0_136"/>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2f0c86572e4_0_136"/>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g2f0c86572e4_0_136"/>
            <p:cNvGrpSpPr/>
            <p:nvPr/>
          </p:nvGrpSpPr>
          <p:grpSpPr>
            <a:xfrm>
              <a:off x="4084879" y="4518900"/>
              <a:ext cx="231600" cy="624600"/>
              <a:chOff x="4084879" y="4518900"/>
              <a:chExt cx="231600" cy="624600"/>
            </a:xfrm>
          </p:grpSpPr>
          <p:sp>
            <p:nvSpPr>
              <p:cNvPr id="199" name="Google Shape;199;g2f0c86572e4_0_136"/>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2f0c86572e4_0_13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2f0c86572e4_0_136"/>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g2f0c86572e4_0_136"/>
            <p:cNvGrpSpPr/>
            <p:nvPr/>
          </p:nvGrpSpPr>
          <p:grpSpPr>
            <a:xfrm>
              <a:off x="2970816" y="4309200"/>
              <a:ext cx="231600" cy="834300"/>
              <a:chOff x="2970816" y="4309200"/>
              <a:chExt cx="231600" cy="834300"/>
            </a:xfrm>
          </p:grpSpPr>
          <p:sp>
            <p:nvSpPr>
              <p:cNvPr id="203" name="Google Shape;203;g2f0c86572e4_0_136"/>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2f0c86572e4_0_136"/>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2f0c86572e4_0_136"/>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2f0c86572e4_0_136"/>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 name="Google Shape;207;g2f0c86572e4_0_136"/>
            <p:cNvGrpSpPr/>
            <p:nvPr/>
          </p:nvGrpSpPr>
          <p:grpSpPr>
            <a:xfrm>
              <a:off x="4456234" y="4309200"/>
              <a:ext cx="231600" cy="834300"/>
              <a:chOff x="4456234" y="4309200"/>
              <a:chExt cx="231600" cy="834300"/>
            </a:xfrm>
          </p:grpSpPr>
          <p:sp>
            <p:nvSpPr>
              <p:cNvPr id="208" name="Google Shape;208;g2f0c86572e4_0_136"/>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2f0c86572e4_0_136"/>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2f0c86572e4_0_13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2f0c86572e4_0_136"/>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 name="Google Shape;212;g2f0c86572e4_0_136"/>
            <p:cNvGrpSpPr/>
            <p:nvPr/>
          </p:nvGrpSpPr>
          <p:grpSpPr>
            <a:xfrm>
              <a:off x="4827588" y="4099200"/>
              <a:ext cx="231600" cy="1044300"/>
              <a:chOff x="4827588" y="4099200"/>
              <a:chExt cx="231600" cy="1044300"/>
            </a:xfrm>
          </p:grpSpPr>
          <p:sp>
            <p:nvSpPr>
              <p:cNvPr id="213" name="Google Shape;213;g2f0c86572e4_0_136"/>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2f0c86572e4_0_136"/>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2f0c86572e4_0_136"/>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2f0c86572e4_0_136"/>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2f0c86572e4_0_136"/>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 name="Google Shape;218;g2f0c86572e4_0_136"/>
            <p:cNvGrpSpPr/>
            <p:nvPr/>
          </p:nvGrpSpPr>
          <p:grpSpPr>
            <a:xfrm>
              <a:off x="5198943" y="4309200"/>
              <a:ext cx="231600" cy="834300"/>
              <a:chOff x="5198943" y="4309200"/>
              <a:chExt cx="231600" cy="834300"/>
            </a:xfrm>
          </p:grpSpPr>
          <p:sp>
            <p:nvSpPr>
              <p:cNvPr id="219" name="Google Shape;219;g2f0c86572e4_0_136"/>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2f0c86572e4_0_13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2f0c86572e4_0_136"/>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2f0c86572e4_0_136"/>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g2f0c86572e4_0_136"/>
            <p:cNvGrpSpPr/>
            <p:nvPr/>
          </p:nvGrpSpPr>
          <p:grpSpPr>
            <a:xfrm>
              <a:off x="5570297" y="4518900"/>
              <a:ext cx="231600" cy="624600"/>
              <a:chOff x="5570297" y="4518900"/>
              <a:chExt cx="231600" cy="624600"/>
            </a:xfrm>
          </p:grpSpPr>
          <p:sp>
            <p:nvSpPr>
              <p:cNvPr id="224" name="Google Shape;224;g2f0c86572e4_0_136"/>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2f0c86572e4_0_136"/>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2f0c86572e4_0_136"/>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 name="Google Shape;227;g2f0c86572e4_0_136"/>
            <p:cNvGrpSpPr/>
            <p:nvPr/>
          </p:nvGrpSpPr>
          <p:grpSpPr>
            <a:xfrm>
              <a:off x="5941652" y="4309200"/>
              <a:ext cx="231600" cy="834300"/>
              <a:chOff x="5941652" y="4309200"/>
              <a:chExt cx="231600" cy="834300"/>
            </a:xfrm>
          </p:grpSpPr>
          <p:sp>
            <p:nvSpPr>
              <p:cNvPr id="228" name="Google Shape;228;g2f0c86572e4_0_136"/>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2f0c86572e4_0_136"/>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2f0c86572e4_0_13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2f0c86572e4_0_136"/>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g2f0c86572e4_0_136"/>
            <p:cNvGrpSpPr/>
            <p:nvPr/>
          </p:nvGrpSpPr>
          <p:grpSpPr>
            <a:xfrm>
              <a:off x="6313006" y="4099200"/>
              <a:ext cx="231600" cy="1044300"/>
              <a:chOff x="6313006" y="4099200"/>
              <a:chExt cx="231600" cy="1044300"/>
            </a:xfrm>
          </p:grpSpPr>
          <p:sp>
            <p:nvSpPr>
              <p:cNvPr id="233" name="Google Shape;233;g2f0c86572e4_0_136"/>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2f0c86572e4_0_136"/>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2f0c86572e4_0_136"/>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2f0c86572e4_0_136"/>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2f0c86572e4_0_136"/>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 name="Google Shape;238;g2f0c86572e4_0_136"/>
            <p:cNvGrpSpPr/>
            <p:nvPr/>
          </p:nvGrpSpPr>
          <p:grpSpPr>
            <a:xfrm>
              <a:off x="6684361" y="4309200"/>
              <a:ext cx="231600" cy="834300"/>
              <a:chOff x="6684361" y="4309200"/>
              <a:chExt cx="231600" cy="834300"/>
            </a:xfrm>
          </p:grpSpPr>
          <p:sp>
            <p:nvSpPr>
              <p:cNvPr id="239" name="Google Shape;239;g2f0c86572e4_0_136"/>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2f0c86572e4_0_1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2f0c86572e4_0_136"/>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2f0c86572e4_0_136"/>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g2f0c86572e4_0_136"/>
            <p:cNvGrpSpPr/>
            <p:nvPr/>
          </p:nvGrpSpPr>
          <p:grpSpPr>
            <a:xfrm>
              <a:off x="7055715" y="4518900"/>
              <a:ext cx="231600" cy="624600"/>
              <a:chOff x="7055715" y="4518900"/>
              <a:chExt cx="231600" cy="624600"/>
            </a:xfrm>
          </p:grpSpPr>
          <p:sp>
            <p:nvSpPr>
              <p:cNvPr id="244" name="Google Shape;244;g2f0c86572e4_0_136"/>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2f0c86572e4_0_136"/>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2f0c86572e4_0_136"/>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g2f0c86572e4_0_136"/>
            <p:cNvGrpSpPr/>
            <p:nvPr/>
          </p:nvGrpSpPr>
          <p:grpSpPr>
            <a:xfrm>
              <a:off x="7798424" y="4099200"/>
              <a:ext cx="231600" cy="1044300"/>
              <a:chOff x="7798424" y="4099200"/>
              <a:chExt cx="231600" cy="1044300"/>
            </a:xfrm>
          </p:grpSpPr>
          <p:sp>
            <p:nvSpPr>
              <p:cNvPr id="248" name="Google Shape;248;g2f0c86572e4_0_136"/>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2f0c86572e4_0_136"/>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2f0c86572e4_0_13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2f0c86572e4_0_136"/>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2f0c86572e4_0_136"/>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g2f0c86572e4_0_136"/>
            <p:cNvGrpSpPr/>
            <p:nvPr/>
          </p:nvGrpSpPr>
          <p:grpSpPr>
            <a:xfrm>
              <a:off x="8169779" y="4309200"/>
              <a:ext cx="231600" cy="834300"/>
              <a:chOff x="8169779" y="4309200"/>
              <a:chExt cx="231600" cy="834300"/>
            </a:xfrm>
          </p:grpSpPr>
          <p:sp>
            <p:nvSpPr>
              <p:cNvPr id="254" name="Google Shape;254;g2f0c86572e4_0_136"/>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2f0c86572e4_0_136"/>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2f0c86572e4_0_136"/>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2f0c86572e4_0_136"/>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g2f0c86572e4_0_136"/>
            <p:cNvGrpSpPr/>
            <p:nvPr/>
          </p:nvGrpSpPr>
          <p:grpSpPr>
            <a:xfrm>
              <a:off x="7427070" y="4309200"/>
              <a:ext cx="231600" cy="834300"/>
              <a:chOff x="7427070" y="4309200"/>
              <a:chExt cx="231600" cy="834300"/>
            </a:xfrm>
          </p:grpSpPr>
          <p:sp>
            <p:nvSpPr>
              <p:cNvPr id="259" name="Google Shape;259;g2f0c86572e4_0_136"/>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2f0c86572e4_0_13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2f0c86572e4_0_136"/>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2f0c86572e4_0_136"/>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g2f0c86572e4_0_136"/>
            <p:cNvGrpSpPr/>
            <p:nvPr/>
          </p:nvGrpSpPr>
          <p:grpSpPr>
            <a:xfrm>
              <a:off x="8541133" y="4518900"/>
              <a:ext cx="231600" cy="624600"/>
              <a:chOff x="8541133" y="4518900"/>
              <a:chExt cx="231600" cy="624600"/>
            </a:xfrm>
          </p:grpSpPr>
          <p:sp>
            <p:nvSpPr>
              <p:cNvPr id="264" name="Google Shape;264;g2f0c86572e4_0_136"/>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2f0c86572e4_0_136"/>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2f0c86572e4_0_136"/>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 name="Google Shape;267;g2f0c86572e4_0_136"/>
            <p:cNvGrpSpPr/>
            <p:nvPr/>
          </p:nvGrpSpPr>
          <p:grpSpPr>
            <a:xfrm>
              <a:off x="8912488" y="4309200"/>
              <a:ext cx="231600" cy="834300"/>
              <a:chOff x="8912488" y="4309200"/>
              <a:chExt cx="231600" cy="834300"/>
            </a:xfrm>
          </p:grpSpPr>
          <p:sp>
            <p:nvSpPr>
              <p:cNvPr id="268" name="Google Shape;268;g2f0c86572e4_0_136"/>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2f0c86572e4_0_136"/>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2f0c86572e4_0_13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2f0c86572e4_0_136"/>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2" name="Google Shape;272;g2f0c86572e4_0_136"/>
          <p:cNvSpPr txBox="1"/>
          <p:nvPr>
            <p:ph hasCustomPrompt="1" type="title"/>
          </p:nvPr>
        </p:nvSpPr>
        <p:spPr>
          <a:xfrm>
            <a:off x="1388625" y="1030300"/>
            <a:ext cx="6366900" cy="24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73" name="Google Shape;273;g2f0c86572e4_0_136"/>
          <p:cNvSpPr txBox="1"/>
          <p:nvPr>
            <p:ph idx="1" type="body"/>
          </p:nvPr>
        </p:nvSpPr>
        <p:spPr>
          <a:xfrm>
            <a:off x="1388625" y="3616400"/>
            <a:ext cx="6366900" cy="14817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4" name="Google Shape;274;g2f0c86572e4_0_136"/>
          <p:cNvSpPr txBox="1"/>
          <p:nvPr>
            <p:ph idx="12" type="sldNum"/>
          </p:nvPr>
        </p:nvSpPr>
        <p:spPr>
          <a:xfrm>
            <a:off x="8451046" y="6315968"/>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5" name="Shape 275"/>
        <p:cNvGrpSpPr/>
        <p:nvPr/>
      </p:nvGrpSpPr>
      <p:grpSpPr>
        <a:xfrm>
          <a:off x="0" y="0"/>
          <a:ext cx="0" cy="0"/>
          <a:chOff x="0" y="0"/>
          <a:chExt cx="0" cy="0"/>
        </a:xfrm>
      </p:grpSpPr>
      <p:sp>
        <p:nvSpPr>
          <p:cNvPr id="276" name="Google Shape;276;g2f0c86572e4_0_266"/>
          <p:cNvSpPr txBox="1"/>
          <p:nvPr>
            <p:ph idx="12" type="sldNum"/>
          </p:nvPr>
        </p:nvSpPr>
        <p:spPr>
          <a:xfrm>
            <a:off x="8451046" y="6315968"/>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7" name="Shape 277"/>
        <p:cNvGrpSpPr/>
        <p:nvPr/>
      </p:nvGrpSpPr>
      <p:grpSpPr>
        <a:xfrm>
          <a:off x="0" y="0"/>
          <a:ext cx="0" cy="0"/>
          <a:chOff x="0" y="0"/>
          <a:chExt cx="0" cy="0"/>
        </a:xfrm>
      </p:grpSpPr>
      <p:sp>
        <p:nvSpPr>
          <p:cNvPr id="278" name="Google Shape;278;g2f0c86572e4_0_268"/>
          <p:cNvSpPr txBox="1"/>
          <p:nvPr>
            <p:ph type="title"/>
          </p:nvPr>
        </p:nvSpPr>
        <p:spPr>
          <a:xfrm>
            <a:off x="914400" y="1544715"/>
            <a:ext cx="7315200" cy="11541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lt2"/>
              </a:buClr>
              <a:buSzPts val="1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279" name="Google Shape;279;g2f0c86572e4_0_268"/>
          <p:cNvSpPr txBox="1"/>
          <p:nvPr>
            <p:ph idx="1" type="body"/>
          </p:nvPr>
        </p:nvSpPr>
        <p:spPr>
          <a:xfrm>
            <a:off x="914400" y="2769833"/>
            <a:ext cx="7315200" cy="35394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SzPts val="1800"/>
              <a:buChar char="●"/>
              <a:defRPr/>
            </a:lvl1pPr>
            <a:lvl2pPr indent="-342900" lvl="1" marL="914400" rtl="0" algn="l">
              <a:spcBef>
                <a:spcPts val="1200"/>
              </a:spcBef>
              <a:spcAft>
                <a:spcPts val="0"/>
              </a:spcAft>
              <a:buSzPts val="1800"/>
              <a:buChar char="○"/>
              <a:defRPr/>
            </a:lvl2pPr>
            <a:lvl3pPr indent="-342900" lvl="2" marL="1371600" rtl="0" algn="l">
              <a:spcBef>
                <a:spcPts val="1200"/>
              </a:spcBef>
              <a:spcAft>
                <a:spcPts val="0"/>
              </a:spcAft>
              <a:buSzPts val="1800"/>
              <a:buChar char="■"/>
              <a:defRPr/>
            </a:lvl3pPr>
            <a:lvl4pPr indent="-342900" lvl="3" marL="1828800" rtl="0" algn="l">
              <a:spcBef>
                <a:spcPts val="1200"/>
              </a:spcBef>
              <a:spcAft>
                <a:spcPts val="0"/>
              </a:spcAft>
              <a:buSzPts val="1800"/>
              <a:buChar char="●"/>
              <a:defRPr/>
            </a:lvl4pPr>
            <a:lvl5pPr indent="-342900" lvl="4" marL="2286000" rtl="0" algn="l">
              <a:spcBef>
                <a:spcPts val="1200"/>
              </a:spcBef>
              <a:spcAft>
                <a:spcPts val="0"/>
              </a:spcAft>
              <a:buSzPts val="1800"/>
              <a:buChar char="○"/>
              <a:defRPr/>
            </a:lvl5pPr>
            <a:lvl6pPr indent="-342900" lvl="5" marL="2743200" rtl="0" algn="l">
              <a:spcBef>
                <a:spcPts val="1200"/>
              </a:spcBef>
              <a:spcAft>
                <a:spcPts val="0"/>
              </a:spcAft>
              <a:buSzPts val="1800"/>
              <a:buChar char="■"/>
              <a:defRPr/>
            </a:lvl6pPr>
            <a:lvl7pPr indent="-342900" lvl="6" marL="3200400" rtl="0" algn="l">
              <a:spcBef>
                <a:spcPts val="1200"/>
              </a:spcBef>
              <a:spcAft>
                <a:spcPts val="0"/>
              </a:spcAft>
              <a:buSzPts val="1800"/>
              <a:buChar char="●"/>
              <a:defRPr/>
            </a:lvl7pPr>
            <a:lvl8pPr indent="-342900" lvl="7" marL="3657600" rtl="0" algn="l">
              <a:spcBef>
                <a:spcPts val="1200"/>
              </a:spcBef>
              <a:spcAft>
                <a:spcPts val="0"/>
              </a:spcAft>
              <a:buSzPts val="1800"/>
              <a:buChar char="○"/>
              <a:defRPr/>
            </a:lvl8pPr>
            <a:lvl9pPr indent="-342900" lvl="8" marL="4114800" rtl="0" algn="l">
              <a:spcBef>
                <a:spcPts val="1200"/>
              </a:spcBef>
              <a:spcAft>
                <a:spcPts val="1200"/>
              </a:spcAft>
              <a:buSzPts val="1800"/>
              <a:buChar char="■"/>
              <a:defRPr/>
            </a:lvl9pPr>
          </a:lstStyle>
          <a:p/>
        </p:txBody>
      </p:sp>
      <p:sp>
        <p:nvSpPr>
          <p:cNvPr id="280" name="Google Shape;280;g2f0c86572e4_0_268"/>
          <p:cNvSpPr txBox="1"/>
          <p:nvPr>
            <p:ph idx="10" type="dt"/>
          </p:nvPr>
        </p:nvSpPr>
        <p:spPr>
          <a:xfrm>
            <a:off x="6007690" y="548797"/>
            <a:ext cx="1189200" cy="297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1" name="Google Shape;281;g2f0c86572e4_0_268"/>
          <p:cNvSpPr txBox="1"/>
          <p:nvPr>
            <p:ph idx="11" type="ftr"/>
          </p:nvPr>
        </p:nvSpPr>
        <p:spPr>
          <a:xfrm>
            <a:off x="6008688" y="855956"/>
            <a:ext cx="2246400" cy="301200"/>
          </a:xfrm>
          <a:prstGeom prst="rect">
            <a:avLst/>
          </a:prstGeom>
          <a:noFill/>
          <a:ln>
            <a:noFill/>
          </a:ln>
        </p:spPr>
        <p:txBody>
          <a:bodyPr anchorCtr="0" anchor="t" bIns="45700" lIns="91425" spcFirstLastPara="1" rIns="91425"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2" name="Google Shape;282;g2f0c86572e4_0_268"/>
          <p:cNvSpPr txBox="1"/>
          <p:nvPr>
            <p:ph idx="12" type="sldNum"/>
          </p:nvPr>
        </p:nvSpPr>
        <p:spPr>
          <a:xfrm>
            <a:off x="7314415" y="548797"/>
            <a:ext cx="941100" cy="3018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3" name="Shape 53"/>
        <p:cNvGrpSpPr/>
        <p:nvPr/>
      </p:nvGrpSpPr>
      <p:grpSpPr>
        <a:xfrm>
          <a:off x="0" y="0"/>
          <a:ext cx="0" cy="0"/>
          <a:chOff x="0" y="0"/>
          <a:chExt cx="0" cy="0"/>
        </a:xfrm>
      </p:grpSpPr>
      <p:grpSp>
        <p:nvGrpSpPr>
          <p:cNvPr id="54" name="Google Shape;54;g2f0c86572e4_0_44"/>
          <p:cNvGrpSpPr/>
          <p:nvPr/>
        </p:nvGrpSpPr>
        <p:grpSpPr>
          <a:xfrm>
            <a:off x="146769" y="4541"/>
            <a:ext cx="1233215" cy="1846001"/>
            <a:chOff x="146769" y="3406"/>
            <a:chExt cx="1233215" cy="1384535"/>
          </a:xfrm>
        </p:grpSpPr>
        <p:grpSp>
          <p:nvGrpSpPr>
            <p:cNvPr id="55" name="Google Shape;55;g2f0c86572e4_0_44"/>
            <p:cNvGrpSpPr/>
            <p:nvPr/>
          </p:nvGrpSpPr>
          <p:grpSpPr>
            <a:xfrm>
              <a:off x="1063183" y="3406"/>
              <a:ext cx="316800" cy="688513"/>
              <a:chOff x="1063183" y="3406"/>
              <a:chExt cx="316800" cy="688513"/>
            </a:xfrm>
          </p:grpSpPr>
          <p:sp>
            <p:nvSpPr>
              <p:cNvPr id="56" name="Google Shape;56;g2f0c86572e4_0_44"/>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g2f0c86572e4_0_44"/>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g2f0c86572e4_0_44"/>
            <p:cNvGrpSpPr/>
            <p:nvPr/>
          </p:nvGrpSpPr>
          <p:grpSpPr>
            <a:xfrm>
              <a:off x="604976" y="3406"/>
              <a:ext cx="316800" cy="1036524"/>
              <a:chOff x="604976" y="3406"/>
              <a:chExt cx="316800" cy="1036524"/>
            </a:xfrm>
          </p:grpSpPr>
          <p:sp>
            <p:nvSpPr>
              <p:cNvPr id="59" name="Google Shape;59;g2f0c86572e4_0_44"/>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g2f0c86572e4_0_44"/>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g2f0c86572e4_0_44"/>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 name="Google Shape;62;g2f0c86572e4_0_44"/>
            <p:cNvGrpSpPr/>
            <p:nvPr/>
          </p:nvGrpSpPr>
          <p:grpSpPr>
            <a:xfrm>
              <a:off x="146769" y="3406"/>
              <a:ext cx="316800" cy="1384535"/>
              <a:chOff x="146769" y="3406"/>
              <a:chExt cx="316800" cy="1384535"/>
            </a:xfrm>
          </p:grpSpPr>
          <p:sp>
            <p:nvSpPr>
              <p:cNvPr id="63" name="Google Shape;63;g2f0c86572e4_0_44"/>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g2f0c86572e4_0_44"/>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g2f0c86572e4_0_44"/>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2f0c86572e4_0_44"/>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7" name="Google Shape;67;g2f0c86572e4_0_44"/>
          <p:cNvGrpSpPr/>
          <p:nvPr/>
        </p:nvGrpSpPr>
        <p:grpSpPr>
          <a:xfrm>
            <a:off x="6775084" y="3871914"/>
            <a:ext cx="2186148" cy="2985925"/>
            <a:chOff x="6775084" y="2904008"/>
            <a:chExt cx="2186148" cy="2239500"/>
          </a:xfrm>
        </p:grpSpPr>
        <p:grpSp>
          <p:nvGrpSpPr>
            <p:cNvPr id="68" name="Google Shape;68;g2f0c86572e4_0_44"/>
            <p:cNvGrpSpPr/>
            <p:nvPr/>
          </p:nvGrpSpPr>
          <p:grpSpPr>
            <a:xfrm>
              <a:off x="6775084" y="4253708"/>
              <a:ext cx="409500" cy="889800"/>
              <a:chOff x="6775084" y="4253708"/>
              <a:chExt cx="409500" cy="889800"/>
            </a:xfrm>
          </p:grpSpPr>
          <p:sp>
            <p:nvSpPr>
              <p:cNvPr id="69" name="Google Shape;69;g2f0c86572e4_0_44"/>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g2f0c86572e4_0_44"/>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g2f0c86572e4_0_44"/>
            <p:cNvGrpSpPr/>
            <p:nvPr/>
          </p:nvGrpSpPr>
          <p:grpSpPr>
            <a:xfrm>
              <a:off x="7367299" y="3804008"/>
              <a:ext cx="409500" cy="1339500"/>
              <a:chOff x="7367299" y="3804008"/>
              <a:chExt cx="409500" cy="1339500"/>
            </a:xfrm>
          </p:grpSpPr>
          <p:sp>
            <p:nvSpPr>
              <p:cNvPr id="72" name="Google Shape;72;g2f0c86572e4_0_44"/>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2f0c86572e4_0_44"/>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g2f0c86572e4_0_44"/>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g2f0c86572e4_0_44"/>
            <p:cNvGrpSpPr/>
            <p:nvPr/>
          </p:nvGrpSpPr>
          <p:grpSpPr>
            <a:xfrm>
              <a:off x="7959516" y="3354008"/>
              <a:ext cx="409500" cy="1789500"/>
              <a:chOff x="7959516" y="3354008"/>
              <a:chExt cx="409500" cy="1789500"/>
            </a:xfrm>
          </p:grpSpPr>
          <p:sp>
            <p:nvSpPr>
              <p:cNvPr id="76" name="Google Shape;76;g2f0c86572e4_0_44"/>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g2f0c86572e4_0_44"/>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g2f0c86572e4_0_4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g2f0c86572e4_0_44"/>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 name="Google Shape;80;g2f0c86572e4_0_44"/>
            <p:cNvGrpSpPr/>
            <p:nvPr/>
          </p:nvGrpSpPr>
          <p:grpSpPr>
            <a:xfrm>
              <a:off x="8551731" y="2904008"/>
              <a:ext cx="409500" cy="2239500"/>
              <a:chOff x="8551731" y="2904008"/>
              <a:chExt cx="409500" cy="2239500"/>
            </a:xfrm>
          </p:grpSpPr>
          <p:sp>
            <p:nvSpPr>
              <p:cNvPr id="81" name="Google Shape;81;g2f0c86572e4_0_44"/>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2f0c86572e4_0_44"/>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g2f0c86572e4_0_44"/>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g2f0c86572e4_0_44"/>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g2f0c86572e4_0_44"/>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6" name="Google Shape;86;g2f0c86572e4_0_44"/>
          <p:cNvSpPr txBox="1"/>
          <p:nvPr>
            <p:ph type="title"/>
          </p:nvPr>
        </p:nvSpPr>
        <p:spPr>
          <a:xfrm>
            <a:off x="824000" y="2151767"/>
            <a:ext cx="5857800" cy="24972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7" name="Google Shape;87;g2f0c86572e4_0_44"/>
          <p:cNvSpPr txBox="1"/>
          <p:nvPr>
            <p:ph idx="12" type="sldNum"/>
          </p:nvPr>
        </p:nvSpPr>
        <p:spPr>
          <a:xfrm>
            <a:off x="8451046" y="6315968"/>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grpSp>
        <p:nvGrpSpPr>
          <p:cNvPr id="89" name="Google Shape;89;g2f0c86572e4_0_79"/>
          <p:cNvGrpSpPr/>
          <p:nvPr/>
        </p:nvGrpSpPr>
        <p:grpSpPr>
          <a:xfrm>
            <a:off x="625966" y="399168"/>
            <a:ext cx="999312" cy="1332416"/>
            <a:chOff x="348199" y="179450"/>
            <a:chExt cx="1116300" cy="1116300"/>
          </a:xfrm>
        </p:grpSpPr>
        <p:sp>
          <p:nvSpPr>
            <p:cNvPr id="90" name="Google Shape;90;g2f0c86572e4_0_7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g2f0c86572e4_0_7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g2f0c86572e4_0_79"/>
          <p:cNvSpPr txBox="1"/>
          <p:nvPr>
            <p:ph type="title"/>
          </p:nvPr>
        </p:nvSpPr>
        <p:spPr>
          <a:xfrm>
            <a:off x="1303800" y="798100"/>
            <a:ext cx="7030500" cy="1332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3" name="Google Shape;93;g2f0c86572e4_0_79"/>
          <p:cNvSpPr txBox="1"/>
          <p:nvPr>
            <p:ph idx="1" type="body"/>
          </p:nvPr>
        </p:nvSpPr>
        <p:spPr>
          <a:xfrm>
            <a:off x="1303800" y="2653400"/>
            <a:ext cx="7030500" cy="3388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4" name="Google Shape;94;g2f0c86572e4_0_79"/>
          <p:cNvSpPr txBox="1"/>
          <p:nvPr>
            <p:ph idx="12" type="sldNum"/>
          </p:nvPr>
        </p:nvSpPr>
        <p:spPr>
          <a:xfrm>
            <a:off x="8451046" y="6315968"/>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5" name="Shape 95"/>
        <p:cNvGrpSpPr/>
        <p:nvPr/>
      </p:nvGrpSpPr>
      <p:grpSpPr>
        <a:xfrm>
          <a:off x="0" y="0"/>
          <a:ext cx="0" cy="0"/>
          <a:chOff x="0" y="0"/>
          <a:chExt cx="0" cy="0"/>
        </a:xfrm>
      </p:grpSpPr>
      <p:grpSp>
        <p:nvGrpSpPr>
          <p:cNvPr id="96" name="Google Shape;96;g2f0c86572e4_0_86"/>
          <p:cNvGrpSpPr/>
          <p:nvPr/>
        </p:nvGrpSpPr>
        <p:grpSpPr>
          <a:xfrm>
            <a:off x="625966" y="399168"/>
            <a:ext cx="999312" cy="1332416"/>
            <a:chOff x="348199" y="179450"/>
            <a:chExt cx="1116300" cy="1116300"/>
          </a:xfrm>
        </p:grpSpPr>
        <p:sp>
          <p:nvSpPr>
            <p:cNvPr id="97" name="Google Shape;97;g2f0c86572e4_0_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2f0c86572e4_0_8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g2f0c86572e4_0_86"/>
          <p:cNvSpPr txBox="1"/>
          <p:nvPr>
            <p:ph type="title"/>
          </p:nvPr>
        </p:nvSpPr>
        <p:spPr>
          <a:xfrm>
            <a:off x="1303800" y="798100"/>
            <a:ext cx="7030500" cy="1332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0" name="Google Shape;100;g2f0c86572e4_0_86"/>
          <p:cNvSpPr txBox="1"/>
          <p:nvPr>
            <p:ph idx="1" type="body"/>
          </p:nvPr>
        </p:nvSpPr>
        <p:spPr>
          <a:xfrm>
            <a:off x="1303800" y="2653400"/>
            <a:ext cx="3430500" cy="3388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1" name="Google Shape;101;g2f0c86572e4_0_86"/>
          <p:cNvSpPr txBox="1"/>
          <p:nvPr>
            <p:ph idx="2" type="body"/>
          </p:nvPr>
        </p:nvSpPr>
        <p:spPr>
          <a:xfrm>
            <a:off x="4903650" y="2653400"/>
            <a:ext cx="3430500" cy="3388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g2f0c86572e4_0_86"/>
          <p:cNvSpPr txBox="1"/>
          <p:nvPr>
            <p:ph idx="12" type="sldNum"/>
          </p:nvPr>
        </p:nvSpPr>
        <p:spPr>
          <a:xfrm>
            <a:off x="8451046" y="6315968"/>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3" name="Shape 103"/>
        <p:cNvGrpSpPr/>
        <p:nvPr/>
      </p:nvGrpSpPr>
      <p:grpSpPr>
        <a:xfrm>
          <a:off x="0" y="0"/>
          <a:ext cx="0" cy="0"/>
          <a:chOff x="0" y="0"/>
          <a:chExt cx="0" cy="0"/>
        </a:xfrm>
      </p:grpSpPr>
      <p:grpSp>
        <p:nvGrpSpPr>
          <p:cNvPr id="104" name="Google Shape;104;g2f0c86572e4_0_94"/>
          <p:cNvGrpSpPr/>
          <p:nvPr/>
        </p:nvGrpSpPr>
        <p:grpSpPr>
          <a:xfrm>
            <a:off x="625966" y="399168"/>
            <a:ext cx="999312" cy="1332416"/>
            <a:chOff x="348199" y="179450"/>
            <a:chExt cx="1116300" cy="1116300"/>
          </a:xfrm>
        </p:grpSpPr>
        <p:sp>
          <p:nvSpPr>
            <p:cNvPr id="105" name="Google Shape;105;g2f0c86572e4_0_9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2f0c86572e4_0_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g2f0c86572e4_0_94"/>
          <p:cNvSpPr txBox="1"/>
          <p:nvPr>
            <p:ph type="title"/>
          </p:nvPr>
        </p:nvSpPr>
        <p:spPr>
          <a:xfrm>
            <a:off x="1303800" y="798100"/>
            <a:ext cx="7030500" cy="1332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8" name="Google Shape;108;g2f0c86572e4_0_94"/>
          <p:cNvSpPr txBox="1"/>
          <p:nvPr>
            <p:ph idx="12" type="sldNum"/>
          </p:nvPr>
        </p:nvSpPr>
        <p:spPr>
          <a:xfrm>
            <a:off x="8451046" y="6315968"/>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9" name="Shape 109"/>
        <p:cNvGrpSpPr/>
        <p:nvPr/>
      </p:nvGrpSpPr>
      <p:grpSpPr>
        <a:xfrm>
          <a:off x="0" y="0"/>
          <a:ext cx="0" cy="0"/>
          <a:chOff x="0" y="0"/>
          <a:chExt cx="0" cy="0"/>
        </a:xfrm>
      </p:grpSpPr>
      <p:grpSp>
        <p:nvGrpSpPr>
          <p:cNvPr id="110" name="Google Shape;110;g2f0c86572e4_0_100"/>
          <p:cNvGrpSpPr/>
          <p:nvPr/>
        </p:nvGrpSpPr>
        <p:grpSpPr>
          <a:xfrm>
            <a:off x="625966" y="399168"/>
            <a:ext cx="999312" cy="1332416"/>
            <a:chOff x="348199" y="179450"/>
            <a:chExt cx="1116300" cy="1116300"/>
          </a:xfrm>
        </p:grpSpPr>
        <p:sp>
          <p:nvSpPr>
            <p:cNvPr id="111" name="Google Shape;111;g2f0c86572e4_0_10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2f0c86572e4_0_10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g2f0c86572e4_0_100"/>
          <p:cNvSpPr txBox="1"/>
          <p:nvPr>
            <p:ph type="title"/>
          </p:nvPr>
        </p:nvSpPr>
        <p:spPr>
          <a:xfrm>
            <a:off x="1303800" y="798100"/>
            <a:ext cx="3312000" cy="21201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4" name="Google Shape;114;g2f0c86572e4_0_100"/>
          <p:cNvSpPr txBox="1"/>
          <p:nvPr>
            <p:ph idx="1" type="body"/>
          </p:nvPr>
        </p:nvSpPr>
        <p:spPr>
          <a:xfrm>
            <a:off x="1303800" y="3079567"/>
            <a:ext cx="3312000" cy="2962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5" name="Google Shape;115;g2f0c86572e4_0_100"/>
          <p:cNvSpPr txBox="1"/>
          <p:nvPr>
            <p:ph idx="12" type="sldNum"/>
          </p:nvPr>
        </p:nvSpPr>
        <p:spPr>
          <a:xfrm>
            <a:off x="8451046" y="6315968"/>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6" name="Shape 116"/>
        <p:cNvGrpSpPr/>
        <p:nvPr/>
      </p:nvGrpSpPr>
      <p:grpSpPr>
        <a:xfrm>
          <a:off x="0" y="0"/>
          <a:ext cx="0" cy="0"/>
          <a:chOff x="0" y="0"/>
          <a:chExt cx="0" cy="0"/>
        </a:xfrm>
      </p:grpSpPr>
      <p:grpSp>
        <p:nvGrpSpPr>
          <p:cNvPr id="117" name="Google Shape;117;g2f0c86572e4_0_107"/>
          <p:cNvGrpSpPr/>
          <p:nvPr/>
        </p:nvGrpSpPr>
        <p:grpSpPr>
          <a:xfrm>
            <a:off x="6866714" y="1742"/>
            <a:ext cx="2267451" cy="3468833"/>
            <a:chOff x="6790514" y="1306"/>
            <a:chExt cx="2267451" cy="2601690"/>
          </a:xfrm>
        </p:grpSpPr>
        <p:grpSp>
          <p:nvGrpSpPr>
            <p:cNvPr id="118" name="Google Shape;118;g2f0c86572e4_0_107"/>
            <p:cNvGrpSpPr/>
            <p:nvPr/>
          </p:nvGrpSpPr>
          <p:grpSpPr>
            <a:xfrm>
              <a:off x="7067465" y="1306"/>
              <a:ext cx="1990500" cy="1990200"/>
              <a:chOff x="7067465" y="1306"/>
              <a:chExt cx="1990500" cy="1990200"/>
            </a:xfrm>
          </p:grpSpPr>
          <p:sp>
            <p:nvSpPr>
              <p:cNvPr id="119" name="Google Shape;119;g2f0c86572e4_0_107"/>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2f0c86572e4_0_107"/>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2f0c86572e4_0_10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g2f0c86572e4_0_107"/>
            <p:cNvGrpSpPr/>
            <p:nvPr/>
          </p:nvGrpSpPr>
          <p:grpSpPr>
            <a:xfrm>
              <a:off x="8207126" y="1807996"/>
              <a:ext cx="795000" cy="795000"/>
              <a:chOff x="8207126" y="1807996"/>
              <a:chExt cx="795000" cy="795000"/>
            </a:xfrm>
          </p:grpSpPr>
          <p:sp>
            <p:nvSpPr>
              <p:cNvPr id="123" name="Google Shape;123;g2f0c86572e4_0_107"/>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2f0c86572e4_0_107"/>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2f0c86572e4_0_107"/>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g2f0c86572e4_0_107"/>
            <p:cNvGrpSpPr/>
            <p:nvPr/>
          </p:nvGrpSpPr>
          <p:grpSpPr>
            <a:xfrm>
              <a:off x="6790514" y="118857"/>
              <a:ext cx="548700" cy="548700"/>
              <a:chOff x="6790514" y="118857"/>
              <a:chExt cx="548700" cy="548700"/>
            </a:xfrm>
          </p:grpSpPr>
          <p:sp>
            <p:nvSpPr>
              <p:cNvPr id="127" name="Google Shape;127;g2f0c86572e4_0_107"/>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2f0c86572e4_0_107"/>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9" name="Google Shape;129;g2f0c86572e4_0_107"/>
          <p:cNvSpPr txBox="1"/>
          <p:nvPr>
            <p:ph type="title"/>
          </p:nvPr>
        </p:nvSpPr>
        <p:spPr>
          <a:xfrm>
            <a:off x="824000" y="1018133"/>
            <a:ext cx="5857800" cy="4764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30" name="Google Shape;130;g2f0c86572e4_0_107"/>
          <p:cNvSpPr txBox="1"/>
          <p:nvPr>
            <p:ph idx="12" type="sldNum"/>
          </p:nvPr>
        </p:nvSpPr>
        <p:spPr>
          <a:xfrm>
            <a:off x="8451046" y="6315968"/>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1" name="Shape 131"/>
        <p:cNvGrpSpPr/>
        <p:nvPr/>
      </p:nvGrpSpPr>
      <p:grpSpPr>
        <a:xfrm>
          <a:off x="0" y="0"/>
          <a:ext cx="0" cy="0"/>
          <a:chOff x="0" y="0"/>
          <a:chExt cx="0" cy="0"/>
        </a:xfrm>
      </p:grpSpPr>
      <p:grpSp>
        <p:nvGrpSpPr>
          <p:cNvPr id="132" name="Google Shape;132;g2f0c86572e4_0_122"/>
          <p:cNvGrpSpPr/>
          <p:nvPr/>
        </p:nvGrpSpPr>
        <p:grpSpPr>
          <a:xfrm>
            <a:off x="625966" y="399168"/>
            <a:ext cx="999312" cy="1332416"/>
            <a:chOff x="348199" y="179450"/>
            <a:chExt cx="1116300" cy="1116300"/>
          </a:xfrm>
        </p:grpSpPr>
        <p:sp>
          <p:nvSpPr>
            <p:cNvPr id="133" name="Google Shape;133;g2f0c86572e4_0_122"/>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2f0c86572e4_0_12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 name="Google Shape;135;g2f0c86572e4_0_122"/>
          <p:cNvSpPr txBox="1"/>
          <p:nvPr>
            <p:ph type="title"/>
          </p:nvPr>
        </p:nvSpPr>
        <p:spPr>
          <a:xfrm>
            <a:off x="1303800" y="798100"/>
            <a:ext cx="3430500" cy="26535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6" name="Google Shape;136;g2f0c86572e4_0_122"/>
          <p:cNvSpPr txBox="1"/>
          <p:nvPr>
            <p:ph idx="1" type="subTitle"/>
          </p:nvPr>
        </p:nvSpPr>
        <p:spPr>
          <a:xfrm>
            <a:off x="1303800" y="3657604"/>
            <a:ext cx="3430500" cy="9681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7" name="Google Shape;137;g2f0c86572e4_0_122"/>
          <p:cNvSpPr txBox="1"/>
          <p:nvPr>
            <p:ph idx="2" type="body"/>
          </p:nvPr>
        </p:nvSpPr>
        <p:spPr>
          <a:xfrm>
            <a:off x="4903700" y="881333"/>
            <a:ext cx="3430500" cy="51609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8" name="Google Shape;138;g2f0c86572e4_0_122"/>
          <p:cNvSpPr txBox="1"/>
          <p:nvPr>
            <p:ph idx="12" type="sldNum"/>
          </p:nvPr>
        </p:nvSpPr>
        <p:spPr>
          <a:xfrm>
            <a:off x="8451046" y="6315968"/>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9" name="Shape 139"/>
        <p:cNvGrpSpPr/>
        <p:nvPr/>
      </p:nvGrpSpPr>
      <p:grpSpPr>
        <a:xfrm>
          <a:off x="0" y="0"/>
          <a:ext cx="0" cy="0"/>
          <a:chOff x="0" y="0"/>
          <a:chExt cx="0" cy="0"/>
        </a:xfrm>
      </p:grpSpPr>
      <p:grpSp>
        <p:nvGrpSpPr>
          <p:cNvPr id="140" name="Google Shape;140;g2f0c86572e4_0_130"/>
          <p:cNvGrpSpPr/>
          <p:nvPr/>
        </p:nvGrpSpPr>
        <p:grpSpPr>
          <a:xfrm>
            <a:off x="713373" y="5129497"/>
            <a:ext cx="825392" cy="1100560"/>
            <a:chOff x="348199" y="179450"/>
            <a:chExt cx="1116300" cy="1116300"/>
          </a:xfrm>
        </p:grpSpPr>
        <p:sp>
          <p:nvSpPr>
            <p:cNvPr id="141" name="Google Shape;141;g2f0c86572e4_0_13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2f0c86572e4_0_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g2f0c86572e4_0_130"/>
          <p:cNvSpPr txBox="1"/>
          <p:nvPr>
            <p:ph idx="1" type="body"/>
          </p:nvPr>
        </p:nvSpPr>
        <p:spPr>
          <a:xfrm>
            <a:off x="1303800" y="5518633"/>
            <a:ext cx="5843100" cy="7131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4" name="Google Shape;144;g2f0c86572e4_0_130"/>
          <p:cNvSpPr txBox="1"/>
          <p:nvPr>
            <p:ph idx="12" type="sldNum"/>
          </p:nvPr>
        </p:nvSpPr>
        <p:spPr>
          <a:xfrm>
            <a:off x="8451046" y="6315968"/>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9" name="Shape 9"/>
        <p:cNvGrpSpPr/>
        <p:nvPr/>
      </p:nvGrpSpPr>
      <p:grpSpPr>
        <a:xfrm>
          <a:off x="0" y="0"/>
          <a:ext cx="0" cy="0"/>
          <a:chOff x="0" y="0"/>
          <a:chExt cx="0" cy="0"/>
        </a:xfrm>
      </p:grpSpPr>
      <p:sp>
        <p:nvSpPr>
          <p:cNvPr id="10" name="Google Shape;10;g2f0c86572e4_0_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11" name="Google Shape;11;g2f0c86572e4_0_0"/>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12" name="Google Shape;12;g2f0c86572e4_0_0"/>
          <p:cNvSpPr txBox="1"/>
          <p:nvPr>
            <p:ph idx="12" type="sldNum"/>
          </p:nvPr>
        </p:nvSpPr>
        <p:spPr>
          <a:xfrm>
            <a:off x="8451046" y="6315968"/>
            <a:ext cx="548700" cy="5247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hyperlink" Target="https://www.google.com" TargetMode="External"/><Relationship Id="rId4" Type="http://schemas.openxmlformats.org/officeDocument/2006/relationships/hyperlink" Target="https://www.google.com" TargetMode="External"/><Relationship Id="rId5" Type="http://schemas.openxmlformats.org/officeDocument/2006/relationships/hyperlink" Target="https://www.google.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hyperlink" Target="https://www.geeksforgeeks.org/explain-description-lists-in-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hyperlink" Target="https://www.w3schools.com/tags/tag_img.asp" TargetMode="External"/><Relationship Id="rId4" Type="http://schemas.openxmlformats.org/officeDocument/2006/relationships/hyperlink" Target="https://www.w3schools.com/tags/tag_a.asp" TargetMode="External"/><Relationship Id="rId5" Type="http://schemas.openxmlformats.org/officeDocument/2006/relationships/hyperlink" Target="https://www.w3schools.com/tags/tag_section.asp" TargetMode="External"/><Relationship Id="rId6" Type="http://schemas.openxmlformats.org/officeDocument/2006/relationships/hyperlink" Target="https://www.w3schools.com/html/html_formatting.asp" TargetMode="External"/><Relationship Id="rId7" Type="http://schemas.openxmlformats.org/officeDocument/2006/relationships/hyperlink" Target="https://www.w3schools.com/html/html_lists.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
          <p:cNvSpPr txBox="1"/>
          <p:nvPr>
            <p:ph type="ctrTitle"/>
          </p:nvPr>
        </p:nvSpPr>
        <p:spPr>
          <a:xfrm>
            <a:off x="824000" y="2151750"/>
            <a:ext cx="4255500" cy="2497200"/>
          </a:xfrm>
          <a:prstGeom prst="rect">
            <a:avLst/>
          </a:prstGeom>
          <a:noFill/>
          <a:ln>
            <a:noFill/>
          </a:ln>
        </p:spPr>
        <p:txBody>
          <a:bodyPr anchorCtr="0" anchor="b" bIns="45700" lIns="91425" spcFirstLastPara="1" rIns="91425" wrap="square" tIns="45700">
            <a:normAutofit fontScale="90000"/>
          </a:bodyPr>
          <a:lstStyle/>
          <a:p>
            <a:pPr indent="0" lvl="0" marL="182880" rtl="0" algn="l">
              <a:spcBef>
                <a:spcPts val="0"/>
              </a:spcBef>
              <a:spcAft>
                <a:spcPts val="0"/>
              </a:spcAft>
              <a:buClr>
                <a:schemeClr val="lt2"/>
              </a:buClr>
              <a:buSzPct val="133333"/>
              <a:buFont typeface="Arial"/>
              <a:buNone/>
            </a:pPr>
            <a:r>
              <a:rPr lang="en-US"/>
              <a:t>CSE326 </a:t>
            </a:r>
            <a:br>
              <a:rPr lang="en-US"/>
            </a:br>
            <a:r>
              <a:rPr lang="en-US" sz="3600"/>
              <a:t>Internet Programming Laboratory </a:t>
            </a:r>
            <a:br>
              <a:rPr lang="en-US" sz="3600"/>
            </a:br>
            <a:r>
              <a:rPr lang="en-US"/>
              <a:t>Unit </a:t>
            </a:r>
            <a:r>
              <a:rPr lang="en-US" sz="3600"/>
              <a:t>#</a:t>
            </a:r>
            <a:r>
              <a:rPr lang="en-US"/>
              <a:t>2</a:t>
            </a:r>
            <a:endParaRPr sz="3600"/>
          </a:p>
        </p:txBody>
      </p:sp>
      <p:sp>
        <p:nvSpPr>
          <p:cNvPr id="288" name="Google Shape;288;p1"/>
          <p:cNvSpPr txBox="1"/>
          <p:nvPr>
            <p:ph idx="1" type="subTitle"/>
          </p:nvPr>
        </p:nvSpPr>
        <p:spPr>
          <a:xfrm>
            <a:off x="824000" y="4795067"/>
            <a:ext cx="4255500" cy="927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200"/>
              <a:buNone/>
            </a:pPr>
            <a:r>
              <a:rPr lang="en-US"/>
              <a:t>Parveen Kaur</a:t>
            </a:r>
            <a:endParaRPr/>
          </a:p>
        </p:txBody>
      </p:sp>
      <p:sp>
        <p:nvSpPr>
          <p:cNvPr id="289" name="Google Shape;289;p1"/>
          <p:cNvSpPr txBox="1"/>
          <p:nvPr>
            <p:ph idx="11" type="ftr"/>
          </p:nvPr>
        </p:nvSpPr>
        <p:spPr>
          <a:xfrm>
            <a:off x="6008688" y="855956"/>
            <a:ext cx="2246489" cy="301227"/>
          </a:xfrm>
          <a:prstGeom prst="rect">
            <a:avLst/>
          </a:prstGeom>
          <a:noFill/>
          <a:ln>
            <a:noFill/>
          </a:ln>
        </p:spPr>
        <p:txBody>
          <a:bodyPr anchorCtr="0" anchor="t" bIns="45700" lIns="91425" spcFirstLastPara="1" rIns="91425" wrap="square" tIns="0">
            <a:noAutofit/>
          </a:bodyPr>
          <a:lstStyle/>
          <a:p>
            <a:pPr indent="0" lvl="0" marL="0" rtl="0" algn="l">
              <a:spcBef>
                <a:spcPts val="0"/>
              </a:spcBef>
              <a:spcAft>
                <a:spcPts val="0"/>
              </a:spcAft>
              <a:buNone/>
            </a:pPr>
            <a:r>
              <a:rPr lang="en-US"/>
              <a:t>Parveen Kaur, Lovely Professional University</a:t>
            </a:r>
            <a:endParaRPr/>
          </a:p>
        </p:txBody>
      </p:sp>
      <p:sp>
        <p:nvSpPr>
          <p:cNvPr id="290" name="Google Shape;290;p1"/>
          <p:cNvSpPr txBox="1"/>
          <p:nvPr>
            <p:ph idx="12" type="sldNum"/>
          </p:nvPr>
        </p:nvSpPr>
        <p:spPr>
          <a:xfrm>
            <a:off x="8451046" y="6315968"/>
            <a:ext cx="548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900">
                <a:latin typeface="Nunito"/>
                <a:ea typeface="Nunito"/>
                <a:cs typeface="Nunito"/>
                <a:sym typeface="Nunito"/>
              </a:rPr>
              <a:t>‹#›</a:t>
            </a:fld>
            <a:endParaRPr sz="900">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87"/>
                                        </p:tgtEl>
                                        <p:attrNameLst>
                                          <p:attrName>style.visibility</p:attrName>
                                        </p:attrNameLst>
                                      </p:cBhvr>
                                      <p:to>
                                        <p:strVal val="visible"/>
                                      </p:to>
                                    </p:set>
                                    <p:anim calcmode="lin" valueType="num">
                                      <p:cBhvr additive="base">
                                        <p:cTn dur="500"/>
                                        <p:tgtEl>
                                          <p:spTgt spid="287"/>
                                        </p:tgtEl>
                                        <p:attrNameLst>
                                          <p:attrName>ppt_w</p:attrName>
                                        </p:attrNameLst>
                                      </p:cBhvr>
                                      <p:tavLst>
                                        <p:tav fmla="" tm="0">
                                          <p:val>
                                            <p:strVal val="0"/>
                                          </p:val>
                                        </p:tav>
                                        <p:tav fmla="" tm="100000">
                                          <p:val>
                                            <p:strVal val="#ppt_w"/>
                                          </p:val>
                                        </p:tav>
                                      </p:tavLst>
                                    </p:anim>
                                    <p:anim calcmode="lin" valueType="num">
                                      <p:cBhvr additive="base">
                                        <p:cTn dur="500"/>
                                        <p:tgtEl>
                                          <p:spTgt spid="28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0" st="0"/>
                                            </p:txEl>
                                          </p:spTgt>
                                        </p:tgtEl>
                                        <p:attrNameLst>
                                          <p:attrName>style.visibility</p:attrName>
                                        </p:attrNameLst>
                                      </p:cBhvr>
                                      <p:to>
                                        <p:strVal val="visible"/>
                                      </p:to>
                                    </p:set>
                                    <p:animEffect filter="fade" transition="in">
                                      <p:cBhvr>
                                        <p:cTn dur="500"/>
                                        <p:tgtEl>
                                          <p:spTgt spid="28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
          <p:cNvSpPr txBox="1"/>
          <p:nvPr>
            <p:ph type="title"/>
          </p:nvPr>
        </p:nvSpPr>
        <p:spPr>
          <a:xfrm>
            <a:off x="498200" y="989050"/>
            <a:ext cx="7731300" cy="7821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2"/>
              </a:buClr>
              <a:buSzPts val="4000"/>
              <a:buFont typeface="Arial"/>
              <a:buNone/>
            </a:pPr>
            <a:r>
              <a:rPr b="1" lang="en-US"/>
              <a:t>Images</a:t>
            </a:r>
            <a:endParaRPr b="1"/>
          </a:p>
        </p:txBody>
      </p:sp>
      <p:sp>
        <p:nvSpPr>
          <p:cNvPr id="360" name="Google Shape;360;p3"/>
          <p:cNvSpPr txBox="1"/>
          <p:nvPr>
            <p:ph idx="1" type="body"/>
          </p:nvPr>
        </p:nvSpPr>
        <p:spPr>
          <a:xfrm>
            <a:off x="204950" y="1944050"/>
            <a:ext cx="8595000" cy="4820100"/>
          </a:xfrm>
          <a:prstGeom prst="rect">
            <a:avLst/>
          </a:prstGeom>
          <a:noFill/>
          <a:ln>
            <a:noFill/>
          </a:ln>
        </p:spPr>
        <p:txBody>
          <a:bodyPr anchorCtr="0" anchor="t" bIns="45700" lIns="91425" spcFirstLastPara="1" rIns="91425" wrap="square" tIns="45700">
            <a:noAutofit/>
          </a:bodyPr>
          <a:lstStyle/>
          <a:p>
            <a:pPr indent="-195580" lvl="0" marL="228600" rtl="0" algn="just">
              <a:spcBef>
                <a:spcPts val="0"/>
              </a:spcBef>
              <a:spcAft>
                <a:spcPts val="0"/>
              </a:spcAft>
              <a:buClr>
                <a:srgbClr val="131417"/>
              </a:buClr>
              <a:buSzPts val="2200"/>
              <a:buChar char="●"/>
            </a:pPr>
            <a:r>
              <a:rPr lang="en-US" sz="2200">
                <a:solidFill>
                  <a:srgbClr val="131417"/>
                </a:solidFill>
              </a:rPr>
              <a:t>The </a:t>
            </a:r>
            <a:r>
              <a:rPr b="1" i="1" lang="en-US" sz="2200">
                <a:solidFill>
                  <a:srgbClr val="131417"/>
                </a:solidFill>
              </a:rPr>
              <a:t>&lt;img&gt; </a:t>
            </a:r>
            <a:r>
              <a:rPr lang="en-US" sz="2200">
                <a:solidFill>
                  <a:srgbClr val="131417"/>
                </a:solidFill>
              </a:rPr>
              <a:t>HTML element embeds an image into the document.</a:t>
            </a:r>
            <a:endParaRPr sz="2200">
              <a:solidFill>
                <a:srgbClr val="131417"/>
              </a:solidFill>
            </a:endParaRPr>
          </a:p>
          <a:p>
            <a:pPr indent="-208279" lvl="1" marL="502919" rtl="0" algn="just">
              <a:spcBef>
                <a:spcPts val="400"/>
              </a:spcBef>
              <a:spcAft>
                <a:spcPts val="0"/>
              </a:spcAft>
              <a:buClr>
                <a:srgbClr val="131417"/>
              </a:buClr>
              <a:buSzPts val="2200"/>
              <a:buChar char="○"/>
            </a:pPr>
            <a:r>
              <a:rPr b="1" i="1" lang="en-US" sz="2200">
                <a:solidFill>
                  <a:srgbClr val="FF0000"/>
                </a:solidFill>
              </a:rPr>
              <a:t>&lt;img</a:t>
            </a:r>
            <a:r>
              <a:rPr b="1" i="1" lang="en-US" sz="2200">
                <a:solidFill>
                  <a:srgbClr val="131417"/>
                </a:solidFill>
              </a:rPr>
              <a:t> </a:t>
            </a:r>
            <a:r>
              <a:rPr b="1" i="1" lang="en-US" sz="2200">
                <a:solidFill>
                  <a:srgbClr val="4A86E8"/>
                </a:solidFill>
              </a:rPr>
              <a:t>src</a:t>
            </a:r>
            <a:r>
              <a:rPr b="1" i="1" lang="en-US" sz="2200">
                <a:solidFill>
                  <a:srgbClr val="131417"/>
                </a:solidFill>
              </a:rPr>
              <a:t>=" "</a:t>
            </a:r>
            <a:r>
              <a:rPr b="1" i="1" lang="en-US" sz="2200">
                <a:solidFill>
                  <a:srgbClr val="4A86E8"/>
                </a:solidFill>
              </a:rPr>
              <a:t> alt</a:t>
            </a:r>
            <a:r>
              <a:rPr b="1" i="1" lang="en-US" sz="2200">
                <a:solidFill>
                  <a:srgbClr val="131417"/>
                </a:solidFill>
              </a:rPr>
              <a:t>=" " </a:t>
            </a:r>
            <a:r>
              <a:rPr b="1" i="1" lang="en-US" sz="2200">
                <a:solidFill>
                  <a:srgbClr val="4A86E8"/>
                </a:solidFill>
              </a:rPr>
              <a:t> height</a:t>
            </a:r>
            <a:r>
              <a:rPr b="1" i="1" lang="en-US" sz="2200">
                <a:solidFill>
                  <a:srgbClr val="131417"/>
                </a:solidFill>
              </a:rPr>
              <a:t>= " "  </a:t>
            </a:r>
            <a:r>
              <a:rPr b="1" i="1" lang="en-US" sz="2200">
                <a:solidFill>
                  <a:srgbClr val="4A86E8"/>
                </a:solidFill>
              </a:rPr>
              <a:t>width</a:t>
            </a:r>
            <a:r>
              <a:rPr b="1" i="1" lang="en-US" sz="2200">
                <a:solidFill>
                  <a:srgbClr val="131417"/>
                </a:solidFill>
              </a:rPr>
              <a:t>=" " </a:t>
            </a:r>
            <a:r>
              <a:rPr b="1" i="1" lang="en-US" sz="2200">
                <a:solidFill>
                  <a:srgbClr val="FF0000"/>
                </a:solidFill>
              </a:rPr>
              <a:t>&gt;</a:t>
            </a:r>
            <a:endParaRPr sz="2200">
              <a:solidFill>
                <a:srgbClr val="FF0000"/>
              </a:solidFill>
            </a:endParaRPr>
          </a:p>
          <a:p>
            <a:pPr indent="-208280" lvl="2" marL="685800" rtl="0" algn="just">
              <a:spcBef>
                <a:spcPts val="1200"/>
              </a:spcBef>
              <a:spcAft>
                <a:spcPts val="0"/>
              </a:spcAft>
              <a:buClr>
                <a:srgbClr val="131417"/>
              </a:buClr>
              <a:buSzPts val="2200"/>
              <a:buChar char="■"/>
            </a:pPr>
            <a:r>
              <a:rPr b="1" i="1" lang="en-US" sz="2200">
                <a:solidFill>
                  <a:srgbClr val="4A86E8"/>
                </a:solidFill>
              </a:rPr>
              <a:t>src</a:t>
            </a:r>
            <a:r>
              <a:rPr lang="en-US" sz="2200">
                <a:solidFill>
                  <a:srgbClr val="131417"/>
                </a:solidFill>
              </a:rPr>
              <a:t>: Specifies the path to the image.</a:t>
            </a:r>
            <a:endParaRPr sz="2200">
              <a:solidFill>
                <a:srgbClr val="131417"/>
              </a:solidFill>
            </a:endParaRPr>
          </a:p>
          <a:p>
            <a:pPr indent="-208280" lvl="2" marL="685800" rtl="0" algn="just">
              <a:spcBef>
                <a:spcPts val="1200"/>
              </a:spcBef>
              <a:spcAft>
                <a:spcPts val="0"/>
              </a:spcAft>
              <a:buClr>
                <a:srgbClr val="131417"/>
              </a:buClr>
              <a:buSzPts val="2200"/>
              <a:buChar char="■"/>
            </a:pPr>
            <a:r>
              <a:rPr b="1" i="1" lang="en-US" sz="2200">
                <a:solidFill>
                  <a:srgbClr val="4A86E8"/>
                </a:solidFill>
              </a:rPr>
              <a:t>alt</a:t>
            </a:r>
            <a:r>
              <a:rPr i="1" lang="en-US" sz="2200">
                <a:solidFill>
                  <a:srgbClr val="131417"/>
                </a:solidFill>
              </a:rPr>
              <a:t>: </a:t>
            </a:r>
            <a:r>
              <a:rPr lang="en-US" sz="2200">
                <a:solidFill>
                  <a:srgbClr val="131417"/>
                </a:solidFill>
              </a:rPr>
              <a:t>Provides alternate text for the image, useful for informing users about the image and displaying in case of network issues.</a:t>
            </a:r>
            <a:endParaRPr sz="2200">
              <a:solidFill>
                <a:srgbClr val="131417"/>
              </a:solidFill>
            </a:endParaRPr>
          </a:p>
          <a:p>
            <a:pPr indent="-208280" lvl="2" marL="685800" rtl="0" algn="just">
              <a:spcBef>
                <a:spcPts val="1200"/>
              </a:spcBef>
              <a:spcAft>
                <a:spcPts val="0"/>
              </a:spcAft>
              <a:buClr>
                <a:srgbClr val="131417"/>
              </a:buClr>
              <a:buSzPts val="2200"/>
              <a:buChar char="■"/>
            </a:pPr>
            <a:r>
              <a:rPr b="1" i="1" lang="en-US" sz="2200">
                <a:solidFill>
                  <a:srgbClr val="4A86E8"/>
                </a:solidFill>
              </a:rPr>
              <a:t>height</a:t>
            </a:r>
            <a:r>
              <a:rPr i="1" lang="en-US" sz="2200">
                <a:solidFill>
                  <a:srgbClr val="131417"/>
                </a:solidFill>
              </a:rPr>
              <a:t>:</a:t>
            </a:r>
            <a:r>
              <a:rPr lang="en-US" sz="2200">
                <a:solidFill>
                  <a:srgbClr val="131417"/>
                </a:solidFill>
              </a:rPr>
              <a:t> Specifies the height of the image.</a:t>
            </a:r>
            <a:endParaRPr sz="2200">
              <a:solidFill>
                <a:srgbClr val="131417"/>
              </a:solidFill>
            </a:endParaRPr>
          </a:p>
          <a:p>
            <a:pPr indent="-208280" lvl="2" marL="685800" rtl="0" algn="just">
              <a:spcBef>
                <a:spcPts val="1200"/>
              </a:spcBef>
              <a:spcAft>
                <a:spcPts val="0"/>
              </a:spcAft>
              <a:buClr>
                <a:srgbClr val="131417"/>
              </a:buClr>
              <a:buSzPts val="2200"/>
              <a:buChar char="■"/>
            </a:pPr>
            <a:r>
              <a:rPr b="1" i="1" lang="en-US" sz="2200">
                <a:solidFill>
                  <a:srgbClr val="4A86E8"/>
                </a:solidFill>
              </a:rPr>
              <a:t>width</a:t>
            </a:r>
            <a:r>
              <a:rPr i="1" lang="en-US" sz="2200">
                <a:solidFill>
                  <a:srgbClr val="131417"/>
                </a:solidFill>
              </a:rPr>
              <a:t>:</a:t>
            </a:r>
            <a:r>
              <a:rPr lang="en-US" sz="2200">
                <a:solidFill>
                  <a:srgbClr val="131417"/>
                </a:solidFill>
              </a:rPr>
              <a:t> Specifies the width of the image.</a:t>
            </a:r>
            <a:endParaRPr sz="2200">
              <a:solidFill>
                <a:srgbClr val="131417"/>
              </a:solidFill>
            </a:endParaRPr>
          </a:p>
          <a:p>
            <a:pPr indent="0" lvl="1" marL="320040" rtl="0" algn="just">
              <a:spcBef>
                <a:spcPts val="1200"/>
              </a:spcBef>
              <a:spcAft>
                <a:spcPts val="0"/>
              </a:spcAft>
              <a:buSzPts val="1800"/>
              <a:buNone/>
            </a:pPr>
            <a:r>
              <a:rPr lang="en-US" sz="2200">
                <a:solidFill>
                  <a:srgbClr val="131417"/>
                </a:solidFill>
              </a:rPr>
              <a:t>	</a:t>
            </a:r>
            <a:r>
              <a:rPr b="1" i="1" lang="en-US" sz="2200">
                <a:solidFill>
                  <a:srgbClr val="FF0000"/>
                </a:solidFill>
              </a:rPr>
              <a:t>&lt;img</a:t>
            </a:r>
            <a:r>
              <a:rPr b="1" i="1" lang="en-US" sz="2200">
                <a:solidFill>
                  <a:srgbClr val="131417"/>
                </a:solidFill>
              </a:rPr>
              <a:t> </a:t>
            </a:r>
            <a:r>
              <a:rPr b="1" i="1" lang="en-US" sz="2200">
                <a:solidFill>
                  <a:srgbClr val="4A86E8"/>
                </a:solidFill>
              </a:rPr>
              <a:t>src</a:t>
            </a:r>
            <a:r>
              <a:rPr b="1" i="1" lang="en-US" sz="2200">
                <a:solidFill>
                  <a:srgbClr val="131417"/>
                </a:solidFill>
              </a:rPr>
              <a:t>=" "</a:t>
            </a:r>
            <a:r>
              <a:rPr b="1" i="1" lang="en-US" sz="2200">
                <a:solidFill>
                  <a:srgbClr val="4A86E8"/>
                </a:solidFill>
              </a:rPr>
              <a:t> alt</a:t>
            </a:r>
            <a:r>
              <a:rPr b="1" i="1" lang="en-US" sz="2200">
                <a:solidFill>
                  <a:srgbClr val="131417"/>
                </a:solidFill>
              </a:rPr>
              <a:t>=" This is cat" </a:t>
            </a:r>
            <a:r>
              <a:rPr b="1" i="1" lang="en-US" sz="2200">
                <a:solidFill>
                  <a:srgbClr val="4A86E8"/>
                </a:solidFill>
              </a:rPr>
              <a:t> height</a:t>
            </a:r>
            <a:r>
              <a:rPr b="1" i="1" lang="en-US" sz="2200">
                <a:solidFill>
                  <a:srgbClr val="131417"/>
                </a:solidFill>
              </a:rPr>
              <a:t>= " 200px"  </a:t>
            </a:r>
            <a:r>
              <a:rPr b="1" i="1" lang="en-US" sz="2200">
                <a:solidFill>
                  <a:srgbClr val="4A86E8"/>
                </a:solidFill>
              </a:rPr>
              <a:t>width</a:t>
            </a:r>
            <a:r>
              <a:rPr b="1" i="1" lang="en-US" sz="2200">
                <a:solidFill>
                  <a:srgbClr val="131417"/>
                </a:solidFill>
              </a:rPr>
              <a:t>="100px " </a:t>
            </a:r>
            <a:r>
              <a:rPr b="1" i="1" lang="en-US" sz="2200">
                <a:solidFill>
                  <a:srgbClr val="FF0000"/>
                </a:solidFill>
              </a:rPr>
              <a:t>&gt;</a:t>
            </a:r>
            <a:endParaRPr sz="2200">
              <a:solidFill>
                <a:srgbClr val="FF0000"/>
              </a:solidFill>
            </a:endParaRPr>
          </a:p>
          <a:p>
            <a:pPr indent="0" lvl="1" marL="320040" rtl="0" algn="just">
              <a:spcBef>
                <a:spcPts val="360"/>
              </a:spcBef>
              <a:spcAft>
                <a:spcPts val="0"/>
              </a:spcAft>
              <a:buSzPts val="1800"/>
              <a:buNone/>
            </a:pPr>
            <a:r>
              <a:t/>
            </a:r>
            <a:endParaRPr sz="2200">
              <a:solidFill>
                <a:srgbClr val="131417"/>
              </a:solidFill>
            </a:endParaRPr>
          </a:p>
          <a:p>
            <a:pPr indent="0" lvl="1" marL="320040" rtl="0" algn="just">
              <a:spcBef>
                <a:spcPts val="400"/>
              </a:spcBef>
              <a:spcAft>
                <a:spcPts val="1200"/>
              </a:spcAft>
              <a:buSzPts val="2000"/>
              <a:buNone/>
            </a:pPr>
            <a:r>
              <a:t/>
            </a:r>
            <a:endParaRPr sz="2200">
              <a:solidFill>
                <a:srgbClr val="131417"/>
              </a:solidFill>
            </a:endParaRPr>
          </a:p>
        </p:txBody>
      </p:sp>
      <p:sp>
        <p:nvSpPr>
          <p:cNvPr id="361" name="Google Shape;361;p3"/>
          <p:cNvSpPr txBox="1"/>
          <p:nvPr>
            <p:ph idx="11" type="ftr"/>
          </p:nvPr>
        </p:nvSpPr>
        <p:spPr>
          <a:xfrm>
            <a:off x="6008688" y="855956"/>
            <a:ext cx="2246489" cy="301227"/>
          </a:xfrm>
          <a:prstGeom prst="rect">
            <a:avLst/>
          </a:prstGeom>
          <a:noFill/>
          <a:ln>
            <a:noFill/>
          </a:ln>
        </p:spPr>
        <p:txBody>
          <a:bodyPr anchorCtr="0" anchor="t" bIns="45700" lIns="91425" spcFirstLastPara="1" rIns="91425" wrap="square" tIns="0">
            <a:noAutofit/>
          </a:bodyPr>
          <a:lstStyle/>
          <a:p>
            <a:pPr indent="0" lvl="0" marL="0" rtl="0" algn="l">
              <a:spcBef>
                <a:spcPts val="0"/>
              </a:spcBef>
              <a:spcAft>
                <a:spcPts val="0"/>
              </a:spcAft>
              <a:buNone/>
            </a:pPr>
            <a:r>
              <a:rPr lang="en-US"/>
              <a:t>Parveen  Kaur, Lovely Professional University</a:t>
            </a:r>
            <a:endParaRPr/>
          </a:p>
        </p:txBody>
      </p:sp>
      <p:sp>
        <p:nvSpPr>
          <p:cNvPr id="362" name="Google Shape;362;p3"/>
          <p:cNvSpPr txBox="1"/>
          <p:nvPr>
            <p:ph idx="12" type="sldNum"/>
          </p:nvPr>
        </p:nvSpPr>
        <p:spPr>
          <a:xfrm>
            <a:off x="7314415" y="548797"/>
            <a:ext cx="941203" cy="301752"/>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822"/>
                                        <p:tgtEl>
                                          <p:spTgt spid="3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0">
                                            <p:txEl>
                                              <p:pRg end="0" st="0"/>
                                            </p:txEl>
                                          </p:spTgt>
                                        </p:tgtEl>
                                        <p:attrNameLst>
                                          <p:attrName>style.visibility</p:attrName>
                                        </p:attrNameLst>
                                      </p:cBhvr>
                                      <p:to>
                                        <p:strVal val="visible"/>
                                      </p:to>
                                    </p:set>
                                    <p:anim calcmode="lin" valueType="num">
                                      <p:cBhvr additive="base">
                                        <p:cTn dur="500"/>
                                        <p:tgtEl>
                                          <p:spTgt spid="36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0">
                                            <p:txEl>
                                              <p:pRg end="1" st="1"/>
                                            </p:txEl>
                                          </p:spTgt>
                                        </p:tgtEl>
                                        <p:attrNameLst>
                                          <p:attrName>style.visibility</p:attrName>
                                        </p:attrNameLst>
                                      </p:cBhvr>
                                      <p:to>
                                        <p:strVal val="visible"/>
                                      </p:to>
                                    </p:set>
                                    <p:anim calcmode="lin" valueType="num">
                                      <p:cBhvr additive="base">
                                        <p:cTn dur="500"/>
                                        <p:tgtEl>
                                          <p:spTgt spid="36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0">
                                            <p:txEl>
                                              <p:pRg end="2" st="2"/>
                                            </p:txEl>
                                          </p:spTgt>
                                        </p:tgtEl>
                                        <p:attrNameLst>
                                          <p:attrName>style.visibility</p:attrName>
                                        </p:attrNameLst>
                                      </p:cBhvr>
                                      <p:to>
                                        <p:strVal val="visible"/>
                                      </p:to>
                                    </p:set>
                                    <p:anim calcmode="lin" valueType="num">
                                      <p:cBhvr additive="base">
                                        <p:cTn dur="500"/>
                                        <p:tgtEl>
                                          <p:spTgt spid="36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0">
                                            <p:txEl>
                                              <p:pRg end="3" st="3"/>
                                            </p:txEl>
                                          </p:spTgt>
                                        </p:tgtEl>
                                        <p:attrNameLst>
                                          <p:attrName>style.visibility</p:attrName>
                                        </p:attrNameLst>
                                      </p:cBhvr>
                                      <p:to>
                                        <p:strVal val="visible"/>
                                      </p:to>
                                    </p:set>
                                    <p:anim calcmode="lin" valueType="num">
                                      <p:cBhvr additive="base">
                                        <p:cTn dur="500"/>
                                        <p:tgtEl>
                                          <p:spTgt spid="36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0">
                                            <p:txEl>
                                              <p:pRg end="4" st="4"/>
                                            </p:txEl>
                                          </p:spTgt>
                                        </p:tgtEl>
                                        <p:attrNameLst>
                                          <p:attrName>style.visibility</p:attrName>
                                        </p:attrNameLst>
                                      </p:cBhvr>
                                      <p:to>
                                        <p:strVal val="visible"/>
                                      </p:to>
                                    </p:set>
                                    <p:anim calcmode="lin" valueType="num">
                                      <p:cBhvr additive="base">
                                        <p:cTn dur="500"/>
                                        <p:tgtEl>
                                          <p:spTgt spid="36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0">
                                            <p:txEl>
                                              <p:pRg end="5" st="5"/>
                                            </p:txEl>
                                          </p:spTgt>
                                        </p:tgtEl>
                                        <p:attrNameLst>
                                          <p:attrName>style.visibility</p:attrName>
                                        </p:attrNameLst>
                                      </p:cBhvr>
                                      <p:to>
                                        <p:strVal val="visible"/>
                                      </p:to>
                                    </p:set>
                                    <p:anim calcmode="lin" valueType="num">
                                      <p:cBhvr additive="base">
                                        <p:cTn dur="500"/>
                                        <p:tgtEl>
                                          <p:spTgt spid="360">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0">
                                            <p:txEl>
                                              <p:pRg end="6" st="6"/>
                                            </p:txEl>
                                          </p:spTgt>
                                        </p:tgtEl>
                                        <p:attrNameLst>
                                          <p:attrName>style.visibility</p:attrName>
                                        </p:attrNameLst>
                                      </p:cBhvr>
                                      <p:to>
                                        <p:strVal val="visible"/>
                                      </p:to>
                                    </p:set>
                                    <p:anim calcmode="lin" valueType="num">
                                      <p:cBhvr additive="base">
                                        <p:cTn dur="500"/>
                                        <p:tgtEl>
                                          <p:spTgt spid="360">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0">
                                            <p:txEl>
                                              <p:pRg end="7" st="7"/>
                                            </p:txEl>
                                          </p:spTgt>
                                        </p:tgtEl>
                                        <p:attrNameLst>
                                          <p:attrName>style.visibility</p:attrName>
                                        </p:attrNameLst>
                                      </p:cBhvr>
                                      <p:to>
                                        <p:strVal val="visible"/>
                                      </p:to>
                                    </p:set>
                                    <p:anim calcmode="lin" valueType="num">
                                      <p:cBhvr additive="base">
                                        <p:cTn dur="500"/>
                                        <p:tgtEl>
                                          <p:spTgt spid="360">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0">
                                            <p:txEl>
                                              <p:pRg end="8" st="8"/>
                                            </p:txEl>
                                          </p:spTgt>
                                        </p:tgtEl>
                                        <p:attrNameLst>
                                          <p:attrName>style.visibility</p:attrName>
                                        </p:attrNameLst>
                                      </p:cBhvr>
                                      <p:to>
                                        <p:strVal val="visible"/>
                                      </p:to>
                                    </p:set>
                                    <p:anim calcmode="lin" valueType="num">
                                      <p:cBhvr additive="base">
                                        <p:cTn dur="500"/>
                                        <p:tgtEl>
                                          <p:spTgt spid="360">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
          <p:cNvSpPr txBox="1"/>
          <p:nvPr>
            <p:ph type="title"/>
          </p:nvPr>
        </p:nvSpPr>
        <p:spPr>
          <a:xfrm>
            <a:off x="791475" y="891300"/>
            <a:ext cx="7438200" cy="872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2"/>
              </a:buClr>
              <a:buSzPts val="4000"/>
              <a:buFont typeface="Arial"/>
              <a:buNone/>
            </a:pPr>
            <a:r>
              <a:rPr b="1" lang="en-US"/>
              <a:t>Images</a:t>
            </a:r>
            <a:endParaRPr b="1"/>
          </a:p>
        </p:txBody>
      </p:sp>
      <p:sp>
        <p:nvSpPr>
          <p:cNvPr id="368" name="Google Shape;368;p4"/>
          <p:cNvSpPr txBox="1"/>
          <p:nvPr>
            <p:ph idx="1" type="body"/>
          </p:nvPr>
        </p:nvSpPr>
        <p:spPr>
          <a:xfrm>
            <a:off x="295175" y="2263050"/>
            <a:ext cx="8535000" cy="4046400"/>
          </a:xfrm>
          <a:prstGeom prst="rect">
            <a:avLst/>
          </a:prstGeom>
          <a:noFill/>
          <a:ln>
            <a:noFill/>
          </a:ln>
        </p:spPr>
        <p:txBody>
          <a:bodyPr anchorCtr="0" anchor="t" bIns="45700" lIns="91425" spcFirstLastPara="1" rIns="91425" wrap="square" tIns="45700">
            <a:normAutofit/>
          </a:bodyPr>
          <a:lstStyle/>
          <a:p>
            <a:pPr indent="-368300" lvl="0" marL="457200" rtl="0" algn="l">
              <a:spcBef>
                <a:spcPts val="400"/>
              </a:spcBef>
              <a:spcAft>
                <a:spcPts val="0"/>
              </a:spcAft>
              <a:buClr>
                <a:srgbClr val="131417"/>
              </a:buClr>
              <a:buSzPts val="2200"/>
              <a:buChar char="●"/>
            </a:pPr>
            <a:r>
              <a:rPr lang="en-US" sz="2200">
                <a:solidFill>
                  <a:srgbClr val="131417"/>
                </a:solidFill>
              </a:rPr>
              <a:t>To label the image there is figure tag and figcaption </a:t>
            </a:r>
            <a:endParaRPr sz="2200">
              <a:solidFill>
                <a:srgbClr val="131417"/>
              </a:solidFill>
            </a:endParaRPr>
          </a:p>
          <a:p>
            <a:pPr indent="-355600" lvl="1" marL="914400" rtl="0" algn="l">
              <a:spcBef>
                <a:spcPts val="0"/>
              </a:spcBef>
              <a:spcAft>
                <a:spcPts val="0"/>
              </a:spcAft>
              <a:buClr>
                <a:srgbClr val="131417"/>
              </a:buClr>
              <a:buSzPts val="2000"/>
              <a:buChar char="○"/>
            </a:pPr>
            <a:r>
              <a:rPr b="1" i="1" lang="en-US" sz="2000">
                <a:solidFill>
                  <a:srgbClr val="DC143C"/>
                </a:solidFill>
              </a:rPr>
              <a:t>&lt;figure&gt;</a:t>
            </a:r>
            <a:r>
              <a:rPr lang="en-US" sz="2000">
                <a:solidFill>
                  <a:srgbClr val="000000"/>
                </a:solidFill>
                <a:highlight>
                  <a:srgbClr val="FFFFFF"/>
                </a:highlight>
              </a:rPr>
              <a:t> tag: specifies self-contained content, like illustrations, diagrams, photos, code listings, etc.</a:t>
            </a:r>
            <a:endParaRPr sz="2000">
              <a:solidFill>
                <a:srgbClr val="000000"/>
              </a:solidFill>
              <a:highlight>
                <a:srgbClr val="FFFFFF"/>
              </a:highlight>
            </a:endParaRPr>
          </a:p>
          <a:p>
            <a:pPr indent="-355600" lvl="1" marL="914400" rtl="0" algn="l">
              <a:spcBef>
                <a:spcPts val="0"/>
              </a:spcBef>
              <a:spcAft>
                <a:spcPts val="0"/>
              </a:spcAft>
              <a:buClr>
                <a:srgbClr val="000000"/>
              </a:buClr>
              <a:buSzPts val="2000"/>
              <a:buFont typeface="Verdana"/>
              <a:buChar char="○"/>
            </a:pPr>
            <a:r>
              <a:rPr b="1" i="1" lang="en-US" sz="2000">
                <a:solidFill>
                  <a:srgbClr val="000000"/>
                </a:solidFill>
                <a:highlight>
                  <a:srgbClr val="FFFFFF"/>
                </a:highlight>
              </a:rPr>
              <a:t> </a:t>
            </a:r>
            <a:r>
              <a:rPr b="1" i="1" lang="en-US" sz="2000">
                <a:solidFill>
                  <a:srgbClr val="DC143C"/>
                </a:solidFill>
              </a:rPr>
              <a:t>&lt;figcaption&gt;</a:t>
            </a:r>
            <a:r>
              <a:rPr lang="en-US" sz="2000">
                <a:solidFill>
                  <a:srgbClr val="000000"/>
                </a:solidFill>
                <a:highlight>
                  <a:srgbClr val="FFFFFF"/>
                </a:highlight>
              </a:rPr>
              <a:t>is used to add a caption for the </a:t>
            </a:r>
            <a:r>
              <a:rPr b="1" i="1" lang="en-US" sz="2000">
                <a:solidFill>
                  <a:srgbClr val="DC143C"/>
                </a:solidFill>
                <a:highlight>
                  <a:srgbClr val="FFFFFF"/>
                </a:highlight>
              </a:rPr>
              <a:t>&lt;figure&gt;</a:t>
            </a:r>
            <a:r>
              <a:rPr lang="en-US" sz="2000">
                <a:solidFill>
                  <a:srgbClr val="000000"/>
                </a:solidFill>
                <a:highlight>
                  <a:srgbClr val="FFFFFF"/>
                </a:highlight>
              </a:rPr>
              <a:t> element.</a:t>
            </a:r>
            <a:endParaRPr sz="2000">
              <a:solidFill>
                <a:srgbClr val="000000"/>
              </a:solidFill>
              <a:highlight>
                <a:srgbClr val="FFFFFF"/>
              </a:highlight>
            </a:endParaRPr>
          </a:p>
          <a:p>
            <a:pPr indent="0" lvl="0" marL="914400" rtl="0" algn="l">
              <a:spcBef>
                <a:spcPts val="1400"/>
              </a:spcBef>
              <a:spcAft>
                <a:spcPts val="0"/>
              </a:spcAft>
              <a:buNone/>
            </a:pPr>
            <a:r>
              <a:t/>
            </a:r>
            <a:endParaRPr sz="1150">
              <a:solidFill>
                <a:srgbClr val="000000"/>
              </a:solidFill>
              <a:highlight>
                <a:srgbClr val="FFFFFF"/>
              </a:highlight>
              <a:latin typeface="Verdana"/>
              <a:ea typeface="Verdana"/>
              <a:cs typeface="Verdana"/>
              <a:sym typeface="Verdana"/>
            </a:endParaRPr>
          </a:p>
          <a:p>
            <a:pPr indent="-368300" lvl="0" marL="457200" rtl="0" algn="l">
              <a:spcBef>
                <a:spcPts val="400"/>
              </a:spcBef>
              <a:spcAft>
                <a:spcPts val="0"/>
              </a:spcAft>
              <a:buClr>
                <a:srgbClr val="131417"/>
              </a:buClr>
              <a:buSzPts val="2200"/>
              <a:buChar char="●"/>
            </a:pPr>
            <a:r>
              <a:rPr b="1" i="1" lang="en-US" sz="2200">
                <a:solidFill>
                  <a:srgbClr val="0000CD"/>
                </a:solidFill>
              </a:rPr>
              <a:t>&lt;</a:t>
            </a:r>
            <a:r>
              <a:rPr b="1" i="1" lang="en-US" sz="2200">
                <a:solidFill>
                  <a:srgbClr val="A52A2A"/>
                </a:solidFill>
              </a:rPr>
              <a:t>figure</a:t>
            </a:r>
            <a:r>
              <a:rPr b="1" i="1" lang="en-US" sz="2200">
                <a:solidFill>
                  <a:srgbClr val="0000CD"/>
                </a:solidFill>
              </a:rPr>
              <a:t>&gt;</a:t>
            </a:r>
            <a:endParaRPr b="1" i="1" sz="2200">
              <a:solidFill>
                <a:srgbClr val="0000CD"/>
              </a:solidFill>
            </a:endParaRPr>
          </a:p>
          <a:p>
            <a:pPr indent="0" lvl="0" marL="914400" rtl="0" algn="l">
              <a:spcBef>
                <a:spcPts val="1200"/>
              </a:spcBef>
              <a:spcAft>
                <a:spcPts val="0"/>
              </a:spcAft>
              <a:buNone/>
            </a:pPr>
            <a:r>
              <a:rPr b="1" i="1" lang="en-US" sz="2200">
                <a:solidFill>
                  <a:srgbClr val="0000CD"/>
                </a:solidFill>
              </a:rPr>
              <a:t>&lt;</a:t>
            </a:r>
            <a:r>
              <a:rPr b="1" i="1" lang="en-US" sz="2200">
                <a:solidFill>
                  <a:srgbClr val="A52A2A"/>
                </a:solidFill>
              </a:rPr>
              <a:t>img</a:t>
            </a:r>
            <a:r>
              <a:rPr b="1" i="1" lang="en-US" sz="2200">
                <a:solidFill>
                  <a:srgbClr val="FF0000"/>
                </a:solidFill>
              </a:rPr>
              <a:t> src</a:t>
            </a:r>
            <a:r>
              <a:rPr lang="en-US" sz="2200">
                <a:solidFill>
                  <a:srgbClr val="0000CD"/>
                </a:solidFill>
              </a:rPr>
              <a:t>="pic_trulli.jpg"</a:t>
            </a:r>
            <a:r>
              <a:rPr lang="en-US" sz="2200">
                <a:solidFill>
                  <a:srgbClr val="FF0000"/>
                </a:solidFill>
              </a:rPr>
              <a:t> </a:t>
            </a:r>
            <a:r>
              <a:rPr b="1" i="1" lang="en-US" sz="2200">
                <a:solidFill>
                  <a:srgbClr val="FF0000"/>
                </a:solidFill>
              </a:rPr>
              <a:t>alt</a:t>
            </a:r>
            <a:r>
              <a:rPr lang="en-US" sz="2200">
                <a:solidFill>
                  <a:srgbClr val="0000CD"/>
                </a:solidFill>
              </a:rPr>
              <a:t>="Trulli"</a:t>
            </a:r>
            <a:r>
              <a:rPr lang="en-US" sz="2200">
                <a:solidFill>
                  <a:srgbClr val="FF0000"/>
                </a:solidFill>
              </a:rPr>
              <a:t> </a:t>
            </a:r>
            <a:r>
              <a:rPr b="1" i="1" lang="en-US" sz="2200">
                <a:solidFill>
                  <a:srgbClr val="FF0000"/>
                </a:solidFill>
              </a:rPr>
              <a:t>style</a:t>
            </a:r>
            <a:r>
              <a:rPr lang="en-US" sz="2200">
                <a:solidFill>
                  <a:srgbClr val="0000CD"/>
                </a:solidFill>
              </a:rPr>
              <a:t>="width:100%"&gt;</a:t>
            </a:r>
            <a:endParaRPr sz="2200">
              <a:solidFill>
                <a:srgbClr val="0000CD"/>
              </a:solidFill>
            </a:endParaRPr>
          </a:p>
          <a:p>
            <a:pPr indent="0" lvl="0" marL="45720" rtl="0" algn="l">
              <a:spcBef>
                <a:spcPts val="1200"/>
              </a:spcBef>
              <a:spcAft>
                <a:spcPts val="0"/>
              </a:spcAft>
              <a:buNone/>
            </a:pPr>
            <a:r>
              <a:rPr lang="en-US" sz="2200">
                <a:solidFill>
                  <a:srgbClr val="000000"/>
                </a:solidFill>
                <a:highlight>
                  <a:srgbClr val="FFFFFF"/>
                </a:highlight>
              </a:rPr>
              <a:t>  		</a:t>
            </a:r>
            <a:r>
              <a:rPr b="1" i="1" lang="en-US" sz="2200">
                <a:solidFill>
                  <a:srgbClr val="0000CD"/>
                </a:solidFill>
              </a:rPr>
              <a:t>&lt;</a:t>
            </a:r>
            <a:r>
              <a:rPr b="1" i="1" lang="en-US" sz="2200">
                <a:solidFill>
                  <a:srgbClr val="A52A2A"/>
                </a:solidFill>
              </a:rPr>
              <a:t>figcaption</a:t>
            </a:r>
            <a:r>
              <a:rPr b="1" i="1" lang="en-US" sz="2200">
                <a:solidFill>
                  <a:srgbClr val="0000CD"/>
                </a:solidFill>
              </a:rPr>
              <a:t>&gt;</a:t>
            </a:r>
            <a:r>
              <a:rPr lang="en-US" sz="2200">
                <a:solidFill>
                  <a:srgbClr val="000000"/>
                </a:solidFill>
                <a:highlight>
                  <a:srgbClr val="FFFFFF"/>
                </a:highlight>
              </a:rPr>
              <a:t>Fig.1 - Trulli, Puglia, Italy.</a:t>
            </a:r>
            <a:r>
              <a:rPr b="1" i="1" lang="en-US" sz="2200">
                <a:solidFill>
                  <a:srgbClr val="0000CD"/>
                </a:solidFill>
              </a:rPr>
              <a:t>&lt;</a:t>
            </a:r>
            <a:r>
              <a:rPr b="1" i="1" lang="en-US" sz="2200">
                <a:solidFill>
                  <a:srgbClr val="A52A2A"/>
                </a:solidFill>
              </a:rPr>
              <a:t>/figcaption</a:t>
            </a:r>
            <a:r>
              <a:rPr b="1" i="1" lang="en-US" sz="2200">
                <a:solidFill>
                  <a:srgbClr val="0000CD"/>
                </a:solidFill>
              </a:rPr>
              <a:t>&gt;</a:t>
            </a:r>
            <a:endParaRPr b="1" i="1" sz="2200">
              <a:solidFill>
                <a:srgbClr val="0000CD"/>
              </a:solidFill>
            </a:endParaRPr>
          </a:p>
          <a:p>
            <a:pPr indent="411480" lvl="0" marL="45720" rtl="0" algn="l">
              <a:spcBef>
                <a:spcPts val="1200"/>
              </a:spcBef>
              <a:spcAft>
                <a:spcPts val="1200"/>
              </a:spcAft>
              <a:buSzPts val="2000"/>
              <a:buNone/>
            </a:pPr>
            <a:r>
              <a:rPr b="1" i="1" lang="en-US" sz="2200">
                <a:solidFill>
                  <a:srgbClr val="0000CD"/>
                </a:solidFill>
              </a:rPr>
              <a:t>&lt;</a:t>
            </a:r>
            <a:r>
              <a:rPr b="1" i="1" lang="en-US" sz="2200">
                <a:solidFill>
                  <a:srgbClr val="A52A2A"/>
                </a:solidFill>
              </a:rPr>
              <a:t>/figure</a:t>
            </a:r>
            <a:r>
              <a:rPr b="1" i="1" lang="en-US" sz="2200">
                <a:solidFill>
                  <a:srgbClr val="0000CD"/>
                </a:solidFill>
              </a:rPr>
              <a:t>&gt;</a:t>
            </a:r>
            <a:endParaRPr b="1" i="1" sz="2200">
              <a:solidFill>
                <a:srgbClr val="FFFF00"/>
              </a:solidFill>
            </a:endParaRPr>
          </a:p>
        </p:txBody>
      </p:sp>
      <p:sp>
        <p:nvSpPr>
          <p:cNvPr id="369" name="Google Shape;369;p4"/>
          <p:cNvSpPr txBox="1"/>
          <p:nvPr>
            <p:ph idx="11" type="ftr"/>
          </p:nvPr>
        </p:nvSpPr>
        <p:spPr>
          <a:xfrm>
            <a:off x="6008688" y="855956"/>
            <a:ext cx="2246489" cy="301227"/>
          </a:xfrm>
          <a:prstGeom prst="rect">
            <a:avLst/>
          </a:prstGeom>
          <a:noFill/>
          <a:ln>
            <a:noFill/>
          </a:ln>
        </p:spPr>
        <p:txBody>
          <a:bodyPr anchorCtr="0" anchor="t" bIns="45700" lIns="91425" spcFirstLastPara="1" rIns="91425" wrap="square" tIns="0">
            <a:noAutofit/>
          </a:bodyPr>
          <a:lstStyle/>
          <a:p>
            <a:pPr indent="0" lvl="0" marL="0" rtl="0" algn="l">
              <a:spcBef>
                <a:spcPts val="0"/>
              </a:spcBef>
              <a:spcAft>
                <a:spcPts val="0"/>
              </a:spcAft>
              <a:buNone/>
            </a:pPr>
            <a:r>
              <a:rPr lang="en-US"/>
              <a:t>Parveen  Kaur, Lovely Professional University</a:t>
            </a:r>
            <a:endParaRPr/>
          </a:p>
        </p:txBody>
      </p:sp>
      <p:sp>
        <p:nvSpPr>
          <p:cNvPr id="370" name="Google Shape;370;p4"/>
          <p:cNvSpPr txBox="1"/>
          <p:nvPr>
            <p:ph idx="12" type="sldNum"/>
          </p:nvPr>
        </p:nvSpPr>
        <p:spPr>
          <a:xfrm>
            <a:off x="7314415" y="548797"/>
            <a:ext cx="941203" cy="301752"/>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8">
                                            <p:txEl>
                                              <p:pRg end="0" st="0"/>
                                            </p:txEl>
                                          </p:spTgt>
                                        </p:tgtEl>
                                        <p:attrNameLst>
                                          <p:attrName>style.visibility</p:attrName>
                                        </p:attrNameLst>
                                      </p:cBhvr>
                                      <p:to>
                                        <p:strVal val="visible"/>
                                      </p:to>
                                    </p:set>
                                    <p:anim calcmode="lin" valueType="num">
                                      <p:cBhvr additive="base">
                                        <p:cTn dur="500"/>
                                        <p:tgtEl>
                                          <p:spTgt spid="36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8">
                                            <p:txEl>
                                              <p:pRg end="1" st="1"/>
                                            </p:txEl>
                                          </p:spTgt>
                                        </p:tgtEl>
                                        <p:attrNameLst>
                                          <p:attrName>style.visibility</p:attrName>
                                        </p:attrNameLst>
                                      </p:cBhvr>
                                      <p:to>
                                        <p:strVal val="visible"/>
                                      </p:to>
                                    </p:set>
                                    <p:anim calcmode="lin" valueType="num">
                                      <p:cBhvr additive="base">
                                        <p:cTn dur="500"/>
                                        <p:tgtEl>
                                          <p:spTgt spid="36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8">
                                            <p:txEl>
                                              <p:pRg end="2" st="2"/>
                                            </p:txEl>
                                          </p:spTgt>
                                        </p:tgtEl>
                                        <p:attrNameLst>
                                          <p:attrName>style.visibility</p:attrName>
                                        </p:attrNameLst>
                                      </p:cBhvr>
                                      <p:to>
                                        <p:strVal val="visible"/>
                                      </p:to>
                                    </p:set>
                                    <p:anim calcmode="lin" valueType="num">
                                      <p:cBhvr additive="base">
                                        <p:cTn dur="500"/>
                                        <p:tgtEl>
                                          <p:spTgt spid="36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8">
                                            <p:txEl>
                                              <p:pRg end="3" st="3"/>
                                            </p:txEl>
                                          </p:spTgt>
                                        </p:tgtEl>
                                        <p:attrNameLst>
                                          <p:attrName>style.visibility</p:attrName>
                                        </p:attrNameLst>
                                      </p:cBhvr>
                                      <p:to>
                                        <p:strVal val="visible"/>
                                      </p:to>
                                    </p:set>
                                    <p:anim calcmode="lin" valueType="num">
                                      <p:cBhvr additive="base">
                                        <p:cTn dur="500"/>
                                        <p:tgtEl>
                                          <p:spTgt spid="36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8">
                                            <p:txEl>
                                              <p:pRg end="4" st="4"/>
                                            </p:txEl>
                                          </p:spTgt>
                                        </p:tgtEl>
                                        <p:attrNameLst>
                                          <p:attrName>style.visibility</p:attrName>
                                        </p:attrNameLst>
                                      </p:cBhvr>
                                      <p:to>
                                        <p:strVal val="visible"/>
                                      </p:to>
                                    </p:set>
                                    <p:anim calcmode="lin" valueType="num">
                                      <p:cBhvr additive="base">
                                        <p:cTn dur="500"/>
                                        <p:tgtEl>
                                          <p:spTgt spid="368">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8">
                                            <p:txEl>
                                              <p:pRg end="5" st="5"/>
                                            </p:txEl>
                                          </p:spTgt>
                                        </p:tgtEl>
                                        <p:attrNameLst>
                                          <p:attrName>style.visibility</p:attrName>
                                        </p:attrNameLst>
                                      </p:cBhvr>
                                      <p:to>
                                        <p:strVal val="visible"/>
                                      </p:to>
                                    </p:set>
                                    <p:anim calcmode="lin" valueType="num">
                                      <p:cBhvr additive="base">
                                        <p:cTn dur="500"/>
                                        <p:tgtEl>
                                          <p:spTgt spid="368">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8">
                                            <p:txEl>
                                              <p:pRg end="6" st="6"/>
                                            </p:txEl>
                                          </p:spTgt>
                                        </p:tgtEl>
                                        <p:attrNameLst>
                                          <p:attrName>style.visibility</p:attrName>
                                        </p:attrNameLst>
                                      </p:cBhvr>
                                      <p:to>
                                        <p:strVal val="visible"/>
                                      </p:to>
                                    </p:set>
                                    <p:anim calcmode="lin" valueType="num">
                                      <p:cBhvr additive="base">
                                        <p:cTn dur="500"/>
                                        <p:tgtEl>
                                          <p:spTgt spid="368">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8">
                                            <p:txEl>
                                              <p:pRg end="7" st="7"/>
                                            </p:txEl>
                                          </p:spTgt>
                                        </p:tgtEl>
                                        <p:attrNameLst>
                                          <p:attrName>style.visibility</p:attrName>
                                        </p:attrNameLst>
                                      </p:cBhvr>
                                      <p:to>
                                        <p:strVal val="visible"/>
                                      </p:to>
                                    </p:set>
                                    <p:anim calcmode="lin" valueType="num">
                                      <p:cBhvr additive="base">
                                        <p:cTn dur="500"/>
                                        <p:tgtEl>
                                          <p:spTgt spid="368">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2f0ced2c000_0_50"/>
          <p:cNvSpPr txBox="1"/>
          <p:nvPr>
            <p:ph type="title"/>
          </p:nvPr>
        </p:nvSpPr>
        <p:spPr>
          <a:xfrm>
            <a:off x="550850" y="891300"/>
            <a:ext cx="7678800" cy="872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2"/>
              </a:buClr>
              <a:buSzPts val="4000"/>
              <a:buFont typeface="Arial"/>
              <a:buNone/>
            </a:pPr>
            <a:r>
              <a:rPr lang="en-US"/>
              <a:t>Section tag</a:t>
            </a:r>
            <a:endParaRPr b="1"/>
          </a:p>
        </p:txBody>
      </p:sp>
      <p:sp>
        <p:nvSpPr>
          <p:cNvPr id="376" name="Google Shape;376;g2f0ced2c000_0_50"/>
          <p:cNvSpPr txBox="1"/>
          <p:nvPr>
            <p:ph idx="1" type="body"/>
          </p:nvPr>
        </p:nvSpPr>
        <p:spPr>
          <a:xfrm>
            <a:off x="304500" y="1939700"/>
            <a:ext cx="8535000" cy="4553700"/>
          </a:xfrm>
          <a:prstGeom prst="rect">
            <a:avLst/>
          </a:prstGeom>
          <a:noFill/>
          <a:ln>
            <a:noFill/>
          </a:ln>
        </p:spPr>
        <p:txBody>
          <a:bodyPr anchorCtr="0" anchor="t" bIns="45700" lIns="91425" spcFirstLastPara="1" rIns="91425" wrap="square" tIns="45700">
            <a:normAutofit fontScale="25000" lnSpcReduction="20000"/>
          </a:bodyPr>
          <a:lstStyle/>
          <a:p>
            <a:pPr indent="-182880" lvl="0" marL="228600" rtl="0" algn="just">
              <a:spcBef>
                <a:spcPts val="0"/>
              </a:spcBef>
              <a:spcAft>
                <a:spcPts val="0"/>
              </a:spcAft>
              <a:buClr>
                <a:srgbClr val="272822"/>
              </a:buClr>
              <a:buSzPct val="100000"/>
              <a:buChar char="●"/>
            </a:pPr>
            <a:r>
              <a:rPr lang="en-US" sz="8000"/>
              <a:t>This is also called as the generic section element.</a:t>
            </a:r>
            <a:endParaRPr sz="8000"/>
          </a:p>
          <a:p>
            <a:pPr indent="-182880" lvl="0" marL="228600" rtl="0" algn="just">
              <a:spcBef>
                <a:spcPts val="400"/>
              </a:spcBef>
              <a:spcAft>
                <a:spcPts val="0"/>
              </a:spcAft>
              <a:buClr>
                <a:srgbClr val="272822"/>
              </a:buClr>
              <a:buSzPct val="100000"/>
              <a:buChar char="●"/>
            </a:pPr>
            <a:r>
              <a:rPr lang="en-US" sz="8000"/>
              <a:t>The HTML tag defines a section in the document that generally includes a group of related content.</a:t>
            </a:r>
            <a:endParaRPr sz="8000"/>
          </a:p>
          <a:p>
            <a:pPr indent="-182880" lvl="0" marL="228600" rtl="0" algn="just">
              <a:spcBef>
                <a:spcPts val="400"/>
              </a:spcBef>
              <a:spcAft>
                <a:spcPts val="0"/>
              </a:spcAft>
              <a:buClr>
                <a:srgbClr val="272822"/>
              </a:buClr>
              <a:buSzPct val="100000"/>
              <a:buChar char="●"/>
            </a:pPr>
            <a:r>
              <a:rPr b="1" i="1" lang="en-US" sz="8000">
                <a:solidFill>
                  <a:srgbClr val="FF0000"/>
                </a:solidFill>
              </a:rPr>
              <a:t>&lt;section&gt;</a:t>
            </a:r>
            <a:r>
              <a:rPr b="1" i="1" lang="en-US" sz="8000"/>
              <a:t> Content</a:t>
            </a:r>
            <a:r>
              <a:rPr b="1" i="1" lang="en-US" sz="8000">
                <a:solidFill>
                  <a:srgbClr val="FF0000"/>
                </a:solidFill>
              </a:rPr>
              <a:t>  &lt;/section&gt;</a:t>
            </a:r>
            <a:endParaRPr b="1" i="1" sz="8000">
              <a:solidFill>
                <a:srgbClr val="FF0000"/>
              </a:solidFill>
            </a:endParaRPr>
          </a:p>
          <a:p>
            <a:pPr indent="-170180" lvl="0" marL="228600" rtl="0" algn="just">
              <a:spcBef>
                <a:spcPts val="400"/>
              </a:spcBef>
              <a:spcAft>
                <a:spcPts val="0"/>
              </a:spcAft>
              <a:buClr>
                <a:srgbClr val="272822"/>
              </a:buClr>
              <a:buSzPct val="100000"/>
              <a:buChar char="●"/>
            </a:pPr>
            <a:r>
              <a:rPr b="1" i="1" lang="en-US" sz="7200">
                <a:solidFill>
                  <a:srgbClr val="4A86E8"/>
                </a:solidFill>
              </a:rPr>
              <a:t>&lt;body&gt;</a:t>
            </a:r>
            <a:endParaRPr b="1" i="1" sz="7200">
              <a:solidFill>
                <a:srgbClr val="4A86E8"/>
              </a:solidFill>
            </a:endParaRPr>
          </a:p>
          <a:p>
            <a:pPr indent="0" lvl="0" marL="0" rtl="0" algn="l">
              <a:lnSpc>
                <a:spcPct val="150000"/>
              </a:lnSpc>
              <a:spcBef>
                <a:spcPts val="0"/>
              </a:spcBef>
              <a:spcAft>
                <a:spcPts val="0"/>
              </a:spcAft>
              <a:buNone/>
            </a:pPr>
            <a:r>
              <a:rPr b="1" i="1" lang="en-US" sz="7200">
                <a:solidFill>
                  <a:srgbClr val="FF0000"/>
                </a:solidFill>
              </a:rPr>
              <a:t>       &lt;section&gt;</a:t>
            </a:r>
            <a:endParaRPr b="1" i="1" sz="7200">
              <a:solidFill>
                <a:srgbClr val="272822"/>
              </a:solidFill>
            </a:endParaRPr>
          </a:p>
          <a:p>
            <a:pPr indent="0" lvl="0" marL="0" rtl="0" algn="l">
              <a:lnSpc>
                <a:spcPct val="150000"/>
              </a:lnSpc>
              <a:spcBef>
                <a:spcPts val="0"/>
              </a:spcBef>
              <a:spcAft>
                <a:spcPts val="0"/>
              </a:spcAft>
              <a:buNone/>
            </a:pPr>
            <a:r>
              <a:rPr b="1" i="1" lang="en-US" sz="7200">
                <a:solidFill>
                  <a:srgbClr val="272822"/>
                </a:solidFill>
              </a:rPr>
              <a:t>           This is first section</a:t>
            </a:r>
            <a:endParaRPr b="1" i="1" sz="7200">
              <a:solidFill>
                <a:srgbClr val="272822"/>
              </a:solidFill>
            </a:endParaRPr>
          </a:p>
          <a:p>
            <a:pPr indent="0" lvl="0" marL="0" rtl="0" algn="l">
              <a:lnSpc>
                <a:spcPct val="150000"/>
              </a:lnSpc>
              <a:spcBef>
                <a:spcPts val="0"/>
              </a:spcBef>
              <a:spcAft>
                <a:spcPts val="0"/>
              </a:spcAft>
              <a:buNone/>
            </a:pPr>
            <a:r>
              <a:rPr b="1" i="1" lang="en-US" sz="7200">
                <a:solidFill>
                  <a:srgbClr val="FF0000"/>
                </a:solidFill>
              </a:rPr>
              <a:t>       &lt;/section&gt;</a:t>
            </a:r>
            <a:endParaRPr b="1" i="1" sz="7200">
              <a:solidFill>
                <a:srgbClr val="FF0000"/>
              </a:solidFill>
            </a:endParaRPr>
          </a:p>
          <a:p>
            <a:pPr indent="0" lvl="0" marL="0" rtl="0" algn="l">
              <a:lnSpc>
                <a:spcPct val="150000"/>
              </a:lnSpc>
              <a:spcBef>
                <a:spcPts val="0"/>
              </a:spcBef>
              <a:spcAft>
                <a:spcPts val="0"/>
              </a:spcAft>
              <a:buNone/>
            </a:pPr>
            <a:r>
              <a:rPr b="1" i="1" lang="en-US" sz="7200">
                <a:solidFill>
                  <a:srgbClr val="FF0000"/>
                </a:solidFill>
              </a:rPr>
              <a:t>       &lt;section&gt;</a:t>
            </a:r>
            <a:endParaRPr b="1" i="1" sz="7200">
              <a:solidFill>
                <a:srgbClr val="FF0000"/>
              </a:solidFill>
            </a:endParaRPr>
          </a:p>
          <a:p>
            <a:pPr indent="0" lvl="0" marL="0" rtl="0" algn="l">
              <a:lnSpc>
                <a:spcPct val="150000"/>
              </a:lnSpc>
              <a:spcBef>
                <a:spcPts val="0"/>
              </a:spcBef>
              <a:spcAft>
                <a:spcPts val="0"/>
              </a:spcAft>
              <a:buNone/>
            </a:pPr>
            <a:r>
              <a:rPr b="1" i="1" lang="en-US" sz="7200">
                <a:solidFill>
                  <a:srgbClr val="FF0000"/>
                </a:solidFill>
              </a:rPr>
              <a:t>         </a:t>
            </a:r>
            <a:r>
              <a:rPr b="1" i="1" lang="en-US" sz="7200">
                <a:solidFill>
                  <a:srgbClr val="272822"/>
                </a:solidFill>
              </a:rPr>
              <a:t>  This is second section</a:t>
            </a:r>
            <a:endParaRPr b="1" i="1" sz="7200">
              <a:solidFill>
                <a:srgbClr val="272822"/>
              </a:solidFill>
            </a:endParaRPr>
          </a:p>
          <a:p>
            <a:pPr indent="0" lvl="0" marL="0" rtl="0" algn="l">
              <a:lnSpc>
                <a:spcPct val="150000"/>
              </a:lnSpc>
              <a:spcBef>
                <a:spcPts val="0"/>
              </a:spcBef>
              <a:spcAft>
                <a:spcPts val="0"/>
              </a:spcAft>
              <a:buNone/>
            </a:pPr>
            <a:r>
              <a:rPr b="1" i="1" lang="en-US" sz="7200">
                <a:solidFill>
                  <a:srgbClr val="FF0000"/>
                </a:solidFill>
              </a:rPr>
              <a:t>       &lt;/section&gt;</a:t>
            </a:r>
            <a:endParaRPr b="1" i="1" sz="7200">
              <a:solidFill>
                <a:srgbClr val="FF0000"/>
              </a:solidFill>
            </a:endParaRPr>
          </a:p>
          <a:p>
            <a:pPr indent="0" lvl="0" marL="0" rtl="0" algn="l">
              <a:lnSpc>
                <a:spcPct val="150000"/>
              </a:lnSpc>
              <a:spcBef>
                <a:spcPts val="0"/>
              </a:spcBef>
              <a:spcAft>
                <a:spcPts val="0"/>
              </a:spcAft>
              <a:buNone/>
            </a:pPr>
            <a:r>
              <a:rPr b="1" i="1" lang="en-US" sz="7200">
                <a:solidFill>
                  <a:srgbClr val="FF0000"/>
                </a:solidFill>
              </a:rPr>
              <a:t>    </a:t>
            </a:r>
            <a:r>
              <a:rPr b="1" i="1" lang="en-US" sz="7200">
                <a:solidFill>
                  <a:srgbClr val="4A86E8"/>
                </a:solidFill>
              </a:rPr>
              <a:t>&lt;/body&gt;</a:t>
            </a:r>
            <a:endParaRPr b="1" i="1" sz="7200">
              <a:solidFill>
                <a:srgbClr val="4A86E8"/>
              </a:solidFill>
            </a:endParaRPr>
          </a:p>
          <a:p>
            <a:pPr indent="0" lvl="0" marL="0" rtl="0" algn="just">
              <a:spcBef>
                <a:spcPts val="400"/>
              </a:spcBef>
              <a:spcAft>
                <a:spcPts val="0"/>
              </a:spcAft>
              <a:buNone/>
            </a:pPr>
            <a:r>
              <a:t/>
            </a:r>
            <a:endParaRPr b="1" i="1" sz="7200">
              <a:solidFill>
                <a:srgbClr val="FF0000"/>
              </a:solidFill>
            </a:endParaRPr>
          </a:p>
          <a:p>
            <a:pPr indent="0" lvl="0" marL="228600" rtl="0" algn="just">
              <a:spcBef>
                <a:spcPts val="400"/>
              </a:spcBef>
              <a:spcAft>
                <a:spcPts val="0"/>
              </a:spcAft>
              <a:buNone/>
            </a:pPr>
            <a:r>
              <a:t/>
            </a:r>
            <a:endParaRPr b="1" i="1" sz="7200">
              <a:solidFill>
                <a:srgbClr val="FF0000"/>
              </a:solidFill>
            </a:endParaRPr>
          </a:p>
          <a:p>
            <a:pPr indent="0" lvl="0" marL="914400" rtl="0" algn="l">
              <a:spcBef>
                <a:spcPts val="0"/>
              </a:spcBef>
              <a:spcAft>
                <a:spcPts val="0"/>
              </a:spcAft>
              <a:buNone/>
            </a:pPr>
            <a:r>
              <a:t/>
            </a:r>
            <a:endParaRPr sz="2000">
              <a:solidFill>
                <a:srgbClr val="000000"/>
              </a:solidFill>
              <a:highlight>
                <a:srgbClr val="FFFFFF"/>
              </a:highlight>
            </a:endParaRPr>
          </a:p>
          <a:p>
            <a:pPr indent="0" lvl="0" marL="45720" rtl="0" algn="l">
              <a:spcBef>
                <a:spcPts val="400"/>
              </a:spcBef>
              <a:spcAft>
                <a:spcPts val="1200"/>
              </a:spcAft>
              <a:buSzPct val="90909"/>
              <a:buNone/>
            </a:pPr>
            <a:r>
              <a:t/>
            </a:r>
            <a:endParaRPr b="1" i="1" sz="2200">
              <a:solidFill>
                <a:srgbClr val="FFFF00"/>
              </a:solidFill>
            </a:endParaRPr>
          </a:p>
        </p:txBody>
      </p:sp>
      <p:sp>
        <p:nvSpPr>
          <p:cNvPr id="377" name="Google Shape;377;g2f0ced2c000_0_50"/>
          <p:cNvSpPr txBox="1"/>
          <p:nvPr>
            <p:ph idx="11" type="ftr"/>
          </p:nvPr>
        </p:nvSpPr>
        <p:spPr>
          <a:xfrm>
            <a:off x="6008688" y="855956"/>
            <a:ext cx="2246400" cy="301200"/>
          </a:xfrm>
          <a:prstGeom prst="rect">
            <a:avLst/>
          </a:prstGeom>
          <a:noFill/>
          <a:ln>
            <a:noFill/>
          </a:ln>
        </p:spPr>
        <p:txBody>
          <a:bodyPr anchorCtr="0" anchor="t" bIns="45700" lIns="91425" spcFirstLastPara="1" rIns="91425" wrap="square" tIns="0">
            <a:noAutofit/>
          </a:bodyPr>
          <a:lstStyle/>
          <a:p>
            <a:pPr indent="0" lvl="0" marL="0" rtl="0" algn="l">
              <a:spcBef>
                <a:spcPts val="0"/>
              </a:spcBef>
              <a:spcAft>
                <a:spcPts val="0"/>
              </a:spcAft>
              <a:buNone/>
            </a:pPr>
            <a:r>
              <a:rPr lang="en-US"/>
              <a:t>Parveen  Kaur, Lovely Professional University</a:t>
            </a:r>
            <a:endParaRPr/>
          </a:p>
        </p:txBody>
      </p:sp>
      <p:sp>
        <p:nvSpPr>
          <p:cNvPr id="378" name="Google Shape;378;g2f0ced2c000_0_50"/>
          <p:cNvSpPr txBox="1"/>
          <p:nvPr>
            <p:ph idx="12" type="sldNum"/>
          </p:nvPr>
        </p:nvSpPr>
        <p:spPr>
          <a:xfrm>
            <a:off x="7314415" y="548797"/>
            <a:ext cx="941100" cy="3018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6">
                                            <p:txEl>
                                              <p:pRg end="0" st="0"/>
                                            </p:txEl>
                                          </p:spTgt>
                                        </p:tgtEl>
                                        <p:attrNameLst>
                                          <p:attrName>style.visibility</p:attrName>
                                        </p:attrNameLst>
                                      </p:cBhvr>
                                      <p:to>
                                        <p:strVal val="visible"/>
                                      </p:to>
                                    </p:set>
                                    <p:anim calcmode="lin" valueType="num">
                                      <p:cBhvr additive="base">
                                        <p:cTn dur="500"/>
                                        <p:tgtEl>
                                          <p:spTgt spid="37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6">
                                            <p:txEl>
                                              <p:pRg end="1" st="1"/>
                                            </p:txEl>
                                          </p:spTgt>
                                        </p:tgtEl>
                                        <p:attrNameLst>
                                          <p:attrName>style.visibility</p:attrName>
                                        </p:attrNameLst>
                                      </p:cBhvr>
                                      <p:to>
                                        <p:strVal val="visible"/>
                                      </p:to>
                                    </p:set>
                                    <p:anim calcmode="lin" valueType="num">
                                      <p:cBhvr additive="base">
                                        <p:cTn dur="500"/>
                                        <p:tgtEl>
                                          <p:spTgt spid="37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6">
                                            <p:txEl>
                                              <p:pRg end="2" st="2"/>
                                            </p:txEl>
                                          </p:spTgt>
                                        </p:tgtEl>
                                        <p:attrNameLst>
                                          <p:attrName>style.visibility</p:attrName>
                                        </p:attrNameLst>
                                      </p:cBhvr>
                                      <p:to>
                                        <p:strVal val="visible"/>
                                      </p:to>
                                    </p:set>
                                    <p:anim calcmode="lin" valueType="num">
                                      <p:cBhvr additive="base">
                                        <p:cTn dur="500"/>
                                        <p:tgtEl>
                                          <p:spTgt spid="37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6">
                                            <p:txEl>
                                              <p:pRg end="3" st="3"/>
                                            </p:txEl>
                                          </p:spTgt>
                                        </p:tgtEl>
                                        <p:attrNameLst>
                                          <p:attrName>style.visibility</p:attrName>
                                        </p:attrNameLst>
                                      </p:cBhvr>
                                      <p:to>
                                        <p:strVal val="visible"/>
                                      </p:to>
                                    </p:set>
                                    <p:anim calcmode="lin" valueType="num">
                                      <p:cBhvr additive="base">
                                        <p:cTn dur="500"/>
                                        <p:tgtEl>
                                          <p:spTgt spid="37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6">
                                            <p:txEl>
                                              <p:pRg end="4" st="4"/>
                                            </p:txEl>
                                          </p:spTgt>
                                        </p:tgtEl>
                                        <p:attrNameLst>
                                          <p:attrName>style.visibility</p:attrName>
                                        </p:attrNameLst>
                                      </p:cBhvr>
                                      <p:to>
                                        <p:strVal val="visible"/>
                                      </p:to>
                                    </p:set>
                                    <p:anim calcmode="lin" valueType="num">
                                      <p:cBhvr additive="base">
                                        <p:cTn dur="500"/>
                                        <p:tgtEl>
                                          <p:spTgt spid="37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6">
                                            <p:txEl>
                                              <p:pRg end="5" st="5"/>
                                            </p:txEl>
                                          </p:spTgt>
                                        </p:tgtEl>
                                        <p:attrNameLst>
                                          <p:attrName>style.visibility</p:attrName>
                                        </p:attrNameLst>
                                      </p:cBhvr>
                                      <p:to>
                                        <p:strVal val="visible"/>
                                      </p:to>
                                    </p:set>
                                    <p:anim calcmode="lin" valueType="num">
                                      <p:cBhvr additive="base">
                                        <p:cTn dur="500"/>
                                        <p:tgtEl>
                                          <p:spTgt spid="37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6">
                                            <p:txEl>
                                              <p:pRg end="6" st="6"/>
                                            </p:txEl>
                                          </p:spTgt>
                                        </p:tgtEl>
                                        <p:attrNameLst>
                                          <p:attrName>style.visibility</p:attrName>
                                        </p:attrNameLst>
                                      </p:cBhvr>
                                      <p:to>
                                        <p:strVal val="visible"/>
                                      </p:to>
                                    </p:set>
                                    <p:anim calcmode="lin" valueType="num">
                                      <p:cBhvr additive="base">
                                        <p:cTn dur="500"/>
                                        <p:tgtEl>
                                          <p:spTgt spid="376">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6">
                                            <p:txEl>
                                              <p:pRg end="7" st="7"/>
                                            </p:txEl>
                                          </p:spTgt>
                                        </p:tgtEl>
                                        <p:attrNameLst>
                                          <p:attrName>style.visibility</p:attrName>
                                        </p:attrNameLst>
                                      </p:cBhvr>
                                      <p:to>
                                        <p:strVal val="visible"/>
                                      </p:to>
                                    </p:set>
                                    <p:anim calcmode="lin" valueType="num">
                                      <p:cBhvr additive="base">
                                        <p:cTn dur="500"/>
                                        <p:tgtEl>
                                          <p:spTgt spid="376">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6">
                                            <p:txEl>
                                              <p:pRg end="8" st="8"/>
                                            </p:txEl>
                                          </p:spTgt>
                                        </p:tgtEl>
                                        <p:attrNameLst>
                                          <p:attrName>style.visibility</p:attrName>
                                        </p:attrNameLst>
                                      </p:cBhvr>
                                      <p:to>
                                        <p:strVal val="visible"/>
                                      </p:to>
                                    </p:set>
                                    <p:anim calcmode="lin" valueType="num">
                                      <p:cBhvr additive="base">
                                        <p:cTn dur="500"/>
                                        <p:tgtEl>
                                          <p:spTgt spid="376">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6">
                                            <p:txEl>
                                              <p:pRg end="9" st="9"/>
                                            </p:txEl>
                                          </p:spTgt>
                                        </p:tgtEl>
                                        <p:attrNameLst>
                                          <p:attrName>style.visibility</p:attrName>
                                        </p:attrNameLst>
                                      </p:cBhvr>
                                      <p:to>
                                        <p:strVal val="visible"/>
                                      </p:to>
                                    </p:set>
                                    <p:anim calcmode="lin" valueType="num">
                                      <p:cBhvr additive="base">
                                        <p:cTn dur="500"/>
                                        <p:tgtEl>
                                          <p:spTgt spid="376">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6">
                                            <p:txEl>
                                              <p:pRg end="10" st="10"/>
                                            </p:txEl>
                                          </p:spTgt>
                                        </p:tgtEl>
                                        <p:attrNameLst>
                                          <p:attrName>style.visibility</p:attrName>
                                        </p:attrNameLst>
                                      </p:cBhvr>
                                      <p:to>
                                        <p:strVal val="visible"/>
                                      </p:to>
                                    </p:set>
                                    <p:anim calcmode="lin" valueType="num">
                                      <p:cBhvr additive="base">
                                        <p:cTn dur="500"/>
                                        <p:tgtEl>
                                          <p:spTgt spid="376">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6">
                                            <p:txEl>
                                              <p:pRg end="11" st="11"/>
                                            </p:txEl>
                                          </p:spTgt>
                                        </p:tgtEl>
                                        <p:attrNameLst>
                                          <p:attrName>style.visibility</p:attrName>
                                        </p:attrNameLst>
                                      </p:cBhvr>
                                      <p:to>
                                        <p:strVal val="visible"/>
                                      </p:to>
                                    </p:set>
                                    <p:anim calcmode="lin" valueType="num">
                                      <p:cBhvr additive="base">
                                        <p:cTn dur="500"/>
                                        <p:tgtEl>
                                          <p:spTgt spid="376">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6">
                                            <p:txEl>
                                              <p:pRg end="12" st="12"/>
                                            </p:txEl>
                                          </p:spTgt>
                                        </p:tgtEl>
                                        <p:attrNameLst>
                                          <p:attrName>style.visibility</p:attrName>
                                        </p:attrNameLst>
                                      </p:cBhvr>
                                      <p:to>
                                        <p:strVal val="visible"/>
                                      </p:to>
                                    </p:set>
                                    <p:anim calcmode="lin" valueType="num">
                                      <p:cBhvr additive="base">
                                        <p:cTn dur="500"/>
                                        <p:tgtEl>
                                          <p:spTgt spid="376">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6">
                                            <p:txEl>
                                              <p:pRg end="13" st="13"/>
                                            </p:txEl>
                                          </p:spTgt>
                                        </p:tgtEl>
                                        <p:attrNameLst>
                                          <p:attrName>style.visibility</p:attrName>
                                        </p:attrNameLst>
                                      </p:cBhvr>
                                      <p:to>
                                        <p:strVal val="visible"/>
                                      </p:to>
                                    </p:set>
                                    <p:anim calcmode="lin" valueType="num">
                                      <p:cBhvr additive="base">
                                        <p:cTn dur="500"/>
                                        <p:tgtEl>
                                          <p:spTgt spid="376">
                                            <p:txEl>
                                              <p:pRg end="13" st="1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6">
                                            <p:txEl>
                                              <p:pRg end="14" st="14"/>
                                            </p:txEl>
                                          </p:spTgt>
                                        </p:tgtEl>
                                        <p:attrNameLst>
                                          <p:attrName>style.visibility</p:attrName>
                                        </p:attrNameLst>
                                      </p:cBhvr>
                                      <p:to>
                                        <p:strVal val="visible"/>
                                      </p:to>
                                    </p:set>
                                    <p:anim calcmode="lin" valueType="num">
                                      <p:cBhvr additive="base">
                                        <p:cTn dur="500"/>
                                        <p:tgtEl>
                                          <p:spTgt spid="376">
                                            <p:txEl>
                                              <p:pRg end="14" st="1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
          <p:cNvSpPr txBox="1"/>
          <p:nvPr>
            <p:ph type="title"/>
          </p:nvPr>
        </p:nvSpPr>
        <p:spPr>
          <a:xfrm>
            <a:off x="580925" y="996575"/>
            <a:ext cx="7648800" cy="691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2"/>
              </a:buClr>
              <a:buSzPts val="4000"/>
              <a:buFont typeface="Arial"/>
              <a:buNone/>
            </a:pPr>
            <a:r>
              <a:rPr b="1" lang="en-US"/>
              <a:t>Hyperlinks</a:t>
            </a:r>
            <a:endParaRPr b="1"/>
          </a:p>
        </p:txBody>
      </p:sp>
      <p:sp>
        <p:nvSpPr>
          <p:cNvPr id="384" name="Google Shape;384;p5"/>
          <p:cNvSpPr txBox="1"/>
          <p:nvPr>
            <p:ph idx="1" type="body"/>
          </p:nvPr>
        </p:nvSpPr>
        <p:spPr>
          <a:xfrm>
            <a:off x="280150" y="1774875"/>
            <a:ext cx="8565000" cy="4959300"/>
          </a:xfrm>
          <a:prstGeom prst="rect">
            <a:avLst/>
          </a:prstGeom>
          <a:noFill/>
          <a:ln>
            <a:noFill/>
          </a:ln>
        </p:spPr>
        <p:txBody>
          <a:bodyPr anchorCtr="0" anchor="t" bIns="45700" lIns="91425" spcFirstLastPara="1" rIns="91425" wrap="square" tIns="45700">
            <a:noAutofit/>
          </a:bodyPr>
          <a:lstStyle/>
          <a:p>
            <a:pPr indent="-182880" lvl="0" marL="228600" rtl="0" algn="just">
              <a:spcBef>
                <a:spcPts val="0"/>
              </a:spcBef>
              <a:spcAft>
                <a:spcPts val="0"/>
              </a:spcAft>
              <a:buClr>
                <a:srgbClr val="272822"/>
              </a:buClr>
              <a:buSzPts val="2000"/>
              <a:buChar char="●"/>
            </a:pPr>
            <a:r>
              <a:rPr lang="en-US" sz="2000">
                <a:solidFill>
                  <a:srgbClr val="272822"/>
                </a:solidFill>
                <a:highlight>
                  <a:srgbClr val="FFFFFF"/>
                </a:highlight>
              </a:rPr>
              <a:t>A hyperlink is a text or an icon that you can click on to get to web page/website.</a:t>
            </a:r>
            <a:endParaRPr sz="2000">
              <a:solidFill>
                <a:srgbClr val="272822"/>
              </a:solidFill>
              <a:highlight>
                <a:srgbClr val="FFFFFF"/>
              </a:highlight>
            </a:endParaRPr>
          </a:p>
          <a:p>
            <a:pPr indent="-182880" lvl="0" marL="228600" rtl="0" algn="just">
              <a:spcBef>
                <a:spcPts val="0"/>
              </a:spcBef>
              <a:spcAft>
                <a:spcPts val="0"/>
              </a:spcAft>
              <a:buClr>
                <a:srgbClr val="272822"/>
              </a:buClr>
              <a:buSzPts val="2000"/>
              <a:buChar char="●"/>
            </a:pPr>
            <a:r>
              <a:rPr lang="en-US" sz="2000">
                <a:solidFill>
                  <a:srgbClr val="272822"/>
                </a:solidFill>
                <a:highlight>
                  <a:srgbClr val="FFFFFF"/>
                </a:highlight>
              </a:rPr>
              <a:t>Anchor tag is used to add the link.</a:t>
            </a:r>
            <a:endParaRPr sz="2000">
              <a:solidFill>
                <a:srgbClr val="272822"/>
              </a:solidFill>
              <a:highlight>
                <a:srgbClr val="FFFFFF"/>
              </a:highlight>
            </a:endParaRPr>
          </a:p>
          <a:p>
            <a:pPr indent="-195580" lvl="0" marL="228600" marR="190500" rtl="0" algn="just">
              <a:spcBef>
                <a:spcPts val="0"/>
              </a:spcBef>
              <a:spcAft>
                <a:spcPts val="0"/>
              </a:spcAft>
              <a:buClr>
                <a:srgbClr val="272822"/>
              </a:buClr>
              <a:buSzPts val="2000"/>
              <a:buChar char="●"/>
            </a:pPr>
            <a:r>
              <a:rPr b="1" i="1" lang="en-US" sz="2000">
                <a:solidFill>
                  <a:srgbClr val="FF0000"/>
                </a:solidFill>
                <a:highlight>
                  <a:srgbClr val="FFFFFF"/>
                </a:highlight>
              </a:rPr>
              <a:t>&lt;a</a:t>
            </a:r>
            <a:r>
              <a:rPr b="1" i="1" lang="en-US" sz="2000">
                <a:solidFill>
                  <a:srgbClr val="4A86E8"/>
                </a:solidFill>
                <a:highlight>
                  <a:srgbClr val="FFFFFF"/>
                </a:highlight>
              </a:rPr>
              <a:t> href = "link"</a:t>
            </a:r>
            <a:r>
              <a:rPr b="1" i="1" lang="en-US" sz="2000">
                <a:solidFill>
                  <a:srgbClr val="FF0000"/>
                </a:solidFill>
                <a:highlight>
                  <a:srgbClr val="FFFFFF"/>
                </a:highlight>
              </a:rPr>
              <a:t>&gt;</a:t>
            </a:r>
            <a:r>
              <a:rPr lang="en-US" sz="2000">
                <a:solidFill>
                  <a:srgbClr val="272822"/>
                </a:solidFill>
                <a:highlight>
                  <a:srgbClr val="FFFFFF"/>
                </a:highlight>
              </a:rPr>
              <a:t> Link Name </a:t>
            </a:r>
            <a:r>
              <a:rPr b="1" i="1" lang="en-US" sz="2000">
                <a:solidFill>
                  <a:srgbClr val="FF0000"/>
                </a:solidFill>
                <a:highlight>
                  <a:srgbClr val="FFFFFF"/>
                </a:highlight>
              </a:rPr>
              <a:t>&lt;/a&gt;</a:t>
            </a:r>
            <a:endParaRPr b="1" i="1" sz="2000">
              <a:solidFill>
                <a:srgbClr val="FF0000"/>
              </a:solidFill>
              <a:highlight>
                <a:srgbClr val="FFFFFF"/>
              </a:highlight>
            </a:endParaRPr>
          </a:p>
          <a:p>
            <a:pPr indent="-195579" lvl="1" marL="502919" marR="190500" rtl="0" algn="just">
              <a:spcBef>
                <a:spcPts val="0"/>
              </a:spcBef>
              <a:spcAft>
                <a:spcPts val="0"/>
              </a:spcAft>
              <a:buClr>
                <a:srgbClr val="272822"/>
              </a:buClr>
              <a:buSzPts val="2000"/>
              <a:buFont typeface="Courier New"/>
              <a:buChar char="○"/>
            </a:pPr>
            <a:r>
              <a:rPr b="1" i="1" lang="en-US" sz="2000">
                <a:solidFill>
                  <a:srgbClr val="4A86E8"/>
                </a:solidFill>
                <a:highlight>
                  <a:srgbClr val="FFFFFF"/>
                </a:highlight>
              </a:rPr>
              <a:t>href</a:t>
            </a:r>
            <a:r>
              <a:rPr lang="en-US" sz="2000">
                <a:solidFill>
                  <a:srgbClr val="4A86E8"/>
                </a:solidFill>
                <a:highlight>
                  <a:srgbClr val="FFFFFF"/>
                </a:highlight>
              </a:rPr>
              <a:t>:</a:t>
            </a:r>
            <a:r>
              <a:rPr lang="en-US" sz="2000">
                <a:solidFill>
                  <a:srgbClr val="272822"/>
                </a:solidFill>
                <a:highlight>
                  <a:srgbClr val="FFFFFF"/>
                </a:highlight>
              </a:rPr>
              <a:t> This is the  most important attribute of the &lt;a&gt; element, which indicates the link’s destination. This attribute determines where the user is directed upon clicking the link.</a:t>
            </a:r>
            <a:endParaRPr sz="2000">
              <a:solidFill>
                <a:srgbClr val="272822"/>
              </a:solidFill>
              <a:highlight>
                <a:srgbClr val="FFFFFF"/>
              </a:highlight>
            </a:endParaRPr>
          </a:p>
          <a:p>
            <a:pPr indent="457200" lvl="0" marL="0" rtl="0" algn="l">
              <a:spcBef>
                <a:spcPts val="800"/>
              </a:spcBef>
              <a:spcAft>
                <a:spcPts val="0"/>
              </a:spcAft>
              <a:buNone/>
            </a:pPr>
            <a:r>
              <a:rPr b="1" i="1" lang="en-US" sz="2000">
                <a:solidFill>
                  <a:srgbClr val="FF0000"/>
                </a:solidFill>
                <a:highlight>
                  <a:srgbClr val="FFFFFF"/>
                </a:highlight>
              </a:rPr>
              <a:t>&lt;a</a:t>
            </a:r>
            <a:r>
              <a:rPr b="1" i="1" lang="en-US" sz="2000">
                <a:solidFill>
                  <a:srgbClr val="4A86E8"/>
                </a:solidFill>
                <a:highlight>
                  <a:srgbClr val="FFFFFF"/>
                </a:highlight>
              </a:rPr>
              <a:t> href = "</a:t>
            </a:r>
            <a:r>
              <a:rPr b="1" i="1" lang="en-US" sz="2000">
                <a:solidFill>
                  <a:srgbClr val="272822"/>
                </a:solidFill>
                <a:highlight>
                  <a:srgbClr val="FFFFFF"/>
                </a:highlight>
              </a:rPr>
              <a:t>https://www.google.com</a:t>
            </a:r>
            <a:r>
              <a:rPr b="1" i="1" lang="en-US" sz="2000">
                <a:solidFill>
                  <a:srgbClr val="4A86E8"/>
                </a:solidFill>
                <a:highlight>
                  <a:srgbClr val="FFFFFF"/>
                </a:highlight>
              </a:rPr>
              <a:t>"</a:t>
            </a:r>
            <a:r>
              <a:rPr b="1" i="1" lang="en-US" sz="2000">
                <a:solidFill>
                  <a:srgbClr val="FF0000"/>
                </a:solidFill>
                <a:highlight>
                  <a:srgbClr val="FFFFFF"/>
                </a:highlight>
              </a:rPr>
              <a:t>&gt;</a:t>
            </a:r>
            <a:r>
              <a:rPr lang="en-US" sz="2000">
                <a:solidFill>
                  <a:srgbClr val="272822"/>
                </a:solidFill>
                <a:highlight>
                  <a:srgbClr val="FFFFFF"/>
                </a:highlight>
              </a:rPr>
              <a:t> </a:t>
            </a:r>
            <a:r>
              <a:rPr b="1" i="1" lang="en-US" sz="2000">
                <a:solidFill>
                  <a:srgbClr val="272822"/>
                </a:solidFill>
                <a:highlight>
                  <a:srgbClr val="FFFFFF"/>
                </a:highlight>
              </a:rPr>
              <a:t>Click here </a:t>
            </a:r>
            <a:r>
              <a:rPr b="1" i="1" lang="en-US" sz="2000">
                <a:solidFill>
                  <a:srgbClr val="FF0000"/>
                </a:solidFill>
                <a:highlight>
                  <a:srgbClr val="FFFFFF"/>
                </a:highlight>
              </a:rPr>
              <a:t>&lt;/a&gt;</a:t>
            </a:r>
            <a:endParaRPr sz="2000">
              <a:solidFill>
                <a:srgbClr val="272822"/>
              </a:solidFill>
              <a:highlight>
                <a:srgbClr val="FFFFFF"/>
              </a:highlight>
            </a:endParaRPr>
          </a:p>
          <a:p>
            <a:pPr indent="-355600" lvl="0" marL="457200" rtl="0" algn="l">
              <a:spcBef>
                <a:spcPts val="1200"/>
              </a:spcBef>
              <a:spcAft>
                <a:spcPts val="0"/>
              </a:spcAft>
              <a:buClr>
                <a:srgbClr val="272822"/>
              </a:buClr>
              <a:buSzPts val="2000"/>
              <a:buChar char="●"/>
            </a:pPr>
            <a:r>
              <a:rPr lang="en-US" sz="2000">
                <a:solidFill>
                  <a:srgbClr val="272822"/>
                </a:solidFill>
                <a:highlight>
                  <a:srgbClr val="FFFFFF"/>
                </a:highlight>
              </a:rPr>
              <a:t>By default, links appear as follows in all browsers:</a:t>
            </a:r>
            <a:endParaRPr sz="2000">
              <a:solidFill>
                <a:srgbClr val="272822"/>
              </a:solidFill>
              <a:highlight>
                <a:srgbClr val="FFFFFF"/>
              </a:highlight>
            </a:endParaRPr>
          </a:p>
          <a:p>
            <a:pPr indent="-355600" lvl="1" marL="914400" rtl="0" algn="l">
              <a:spcBef>
                <a:spcPts val="0"/>
              </a:spcBef>
              <a:spcAft>
                <a:spcPts val="0"/>
              </a:spcAft>
              <a:buClr>
                <a:srgbClr val="272822"/>
              </a:buClr>
              <a:buSzPts val="2000"/>
              <a:buChar char="○"/>
            </a:pPr>
            <a:r>
              <a:rPr b="1" lang="en-US" sz="2000">
                <a:solidFill>
                  <a:srgbClr val="272822"/>
                </a:solidFill>
                <a:highlight>
                  <a:srgbClr val="FFFFFF"/>
                </a:highlight>
              </a:rPr>
              <a:t>Unvisited links:</a:t>
            </a:r>
            <a:r>
              <a:rPr lang="en-US" sz="2000">
                <a:solidFill>
                  <a:srgbClr val="272822"/>
                </a:solidFill>
                <a:highlight>
                  <a:srgbClr val="FFFFFF"/>
                </a:highlight>
              </a:rPr>
              <a:t> Underlined and blue.</a:t>
            </a:r>
            <a:endParaRPr sz="2000">
              <a:solidFill>
                <a:srgbClr val="272822"/>
              </a:solidFill>
              <a:highlight>
                <a:srgbClr val="FFFFFF"/>
              </a:highlight>
            </a:endParaRPr>
          </a:p>
          <a:p>
            <a:pPr indent="-355600" lvl="1" marL="914400" rtl="0" algn="l">
              <a:spcBef>
                <a:spcPts val="0"/>
              </a:spcBef>
              <a:spcAft>
                <a:spcPts val="0"/>
              </a:spcAft>
              <a:buClr>
                <a:srgbClr val="272822"/>
              </a:buClr>
              <a:buSzPts val="2000"/>
              <a:buChar char="○"/>
            </a:pPr>
            <a:r>
              <a:rPr b="1" lang="en-US" sz="2000">
                <a:solidFill>
                  <a:srgbClr val="272822"/>
                </a:solidFill>
                <a:highlight>
                  <a:srgbClr val="FFFFFF"/>
                </a:highlight>
              </a:rPr>
              <a:t>Visited links:</a:t>
            </a:r>
            <a:r>
              <a:rPr lang="en-US" sz="2000">
                <a:solidFill>
                  <a:srgbClr val="272822"/>
                </a:solidFill>
                <a:highlight>
                  <a:srgbClr val="FFFFFF"/>
                </a:highlight>
              </a:rPr>
              <a:t> Underlined and purple.</a:t>
            </a:r>
            <a:endParaRPr sz="2000">
              <a:solidFill>
                <a:srgbClr val="272822"/>
              </a:solidFill>
              <a:highlight>
                <a:srgbClr val="FFFFFF"/>
              </a:highlight>
            </a:endParaRPr>
          </a:p>
          <a:p>
            <a:pPr indent="-355600" lvl="1" marL="914400" rtl="0" algn="l">
              <a:spcBef>
                <a:spcPts val="0"/>
              </a:spcBef>
              <a:spcAft>
                <a:spcPts val="0"/>
              </a:spcAft>
              <a:buClr>
                <a:srgbClr val="272822"/>
              </a:buClr>
              <a:buSzPts val="2000"/>
              <a:buChar char="○"/>
            </a:pPr>
            <a:r>
              <a:rPr b="1" lang="en-US" sz="2000">
                <a:solidFill>
                  <a:srgbClr val="272822"/>
                </a:solidFill>
                <a:highlight>
                  <a:srgbClr val="FFFFFF"/>
                </a:highlight>
              </a:rPr>
              <a:t>Active links:</a:t>
            </a:r>
            <a:r>
              <a:rPr lang="en-US" sz="2000">
                <a:solidFill>
                  <a:srgbClr val="272822"/>
                </a:solidFill>
                <a:highlight>
                  <a:srgbClr val="FFFFFF"/>
                </a:highlight>
              </a:rPr>
              <a:t> Underlined and red.</a:t>
            </a:r>
            <a:endParaRPr sz="2000">
              <a:solidFill>
                <a:srgbClr val="272822"/>
              </a:solidFill>
              <a:highlight>
                <a:srgbClr val="FFFFFF"/>
              </a:highlight>
            </a:endParaRPr>
          </a:p>
          <a:p>
            <a:pPr indent="0" lvl="0" marL="45720" rtl="0" algn="ctr">
              <a:spcBef>
                <a:spcPts val="800"/>
              </a:spcBef>
              <a:spcAft>
                <a:spcPts val="1200"/>
              </a:spcAft>
              <a:buSzPts val="2000"/>
              <a:buNone/>
            </a:pPr>
            <a:r>
              <a:t/>
            </a:r>
            <a:endParaRPr b="1" i="1" sz="1800">
              <a:solidFill>
                <a:srgbClr val="272822"/>
              </a:solidFill>
              <a:highlight>
                <a:srgbClr val="FFFFFF"/>
              </a:highlight>
            </a:endParaRPr>
          </a:p>
        </p:txBody>
      </p:sp>
      <p:sp>
        <p:nvSpPr>
          <p:cNvPr id="385" name="Google Shape;385;p5"/>
          <p:cNvSpPr txBox="1"/>
          <p:nvPr>
            <p:ph idx="11" type="ftr"/>
          </p:nvPr>
        </p:nvSpPr>
        <p:spPr>
          <a:xfrm>
            <a:off x="6008688" y="855956"/>
            <a:ext cx="2246489" cy="301227"/>
          </a:xfrm>
          <a:prstGeom prst="rect">
            <a:avLst/>
          </a:prstGeom>
          <a:noFill/>
          <a:ln>
            <a:noFill/>
          </a:ln>
        </p:spPr>
        <p:txBody>
          <a:bodyPr anchorCtr="0" anchor="t" bIns="45700" lIns="91425" spcFirstLastPara="1" rIns="91425" wrap="square" tIns="0">
            <a:noAutofit/>
          </a:bodyPr>
          <a:lstStyle/>
          <a:p>
            <a:pPr indent="0" lvl="0" marL="0" rtl="0" algn="l">
              <a:spcBef>
                <a:spcPts val="0"/>
              </a:spcBef>
              <a:spcAft>
                <a:spcPts val="0"/>
              </a:spcAft>
              <a:buNone/>
            </a:pPr>
            <a:r>
              <a:rPr lang="en-US"/>
              <a:t>Parveen Kaur, Lovely Professional University</a:t>
            </a:r>
            <a:endParaRPr/>
          </a:p>
        </p:txBody>
      </p:sp>
      <p:sp>
        <p:nvSpPr>
          <p:cNvPr id="386" name="Google Shape;386;p5"/>
          <p:cNvSpPr txBox="1"/>
          <p:nvPr>
            <p:ph idx="12" type="sldNum"/>
          </p:nvPr>
        </p:nvSpPr>
        <p:spPr>
          <a:xfrm>
            <a:off x="7314415" y="548797"/>
            <a:ext cx="941203" cy="301752"/>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822"/>
                                        <p:tgtEl>
                                          <p:spTgt spid="3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4">
                                            <p:txEl>
                                              <p:pRg end="0" st="0"/>
                                            </p:txEl>
                                          </p:spTgt>
                                        </p:tgtEl>
                                        <p:attrNameLst>
                                          <p:attrName>style.visibility</p:attrName>
                                        </p:attrNameLst>
                                      </p:cBhvr>
                                      <p:to>
                                        <p:strVal val="visible"/>
                                      </p:to>
                                    </p:set>
                                    <p:anim calcmode="lin" valueType="num">
                                      <p:cBhvr additive="base">
                                        <p:cTn dur="500"/>
                                        <p:tgtEl>
                                          <p:spTgt spid="38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4">
                                            <p:txEl>
                                              <p:pRg end="1" st="1"/>
                                            </p:txEl>
                                          </p:spTgt>
                                        </p:tgtEl>
                                        <p:attrNameLst>
                                          <p:attrName>style.visibility</p:attrName>
                                        </p:attrNameLst>
                                      </p:cBhvr>
                                      <p:to>
                                        <p:strVal val="visible"/>
                                      </p:to>
                                    </p:set>
                                    <p:anim calcmode="lin" valueType="num">
                                      <p:cBhvr additive="base">
                                        <p:cTn dur="500"/>
                                        <p:tgtEl>
                                          <p:spTgt spid="38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4">
                                            <p:txEl>
                                              <p:pRg end="2" st="2"/>
                                            </p:txEl>
                                          </p:spTgt>
                                        </p:tgtEl>
                                        <p:attrNameLst>
                                          <p:attrName>style.visibility</p:attrName>
                                        </p:attrNameLst>
                                      </p:cBhvr>
                                      <p:to>
                                        <p:strVal val="visible"/>
                                      </p:to>
                                    </p:set>
                                    <p:anim calcmode="lin" valueType="num">
                                      <p:cBhvr additive="base">
                                        <p:cTn dur="500"/>
                                        <p:tgtEl>
                                          <p:spTgt spid="38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4">
                                            <p:txEl>
                                              <p:pRg end="3" st="3"/>
                                            </p:txEl>
                                          </p:spTgt>
                                        </p:tgtEl>
                                        <p:attrNameLst>
                                          <p:attrName>style.visibility</p:attrName>
                                        </p:attrNameLst>
                                      </p:cBhvr>
                                      <p:to>
                                        <p:strVal val="visible"/>
                                      </p:to>
                                    </p:set>
                                    <p:anim calcmode="lin" valueType="num">
                                      <p:cBhvr additive="base">
                                        <p:cTn dur="500"/>
                                        <p:tgtEl>
                                          <p:spTgt spid="38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4">
                                            <p:txEl>
                                              <p:pRg end="4" st="4"/>
                                            </p:txEl>
                                          </p:spTgt>
                                        </p:tgtEl>
                                        <p:attrNameLst>
                                          <p:attrName>style.visibility</p:attrName>
                                        </p:attrNameLst>
                                      </p:cBhvr>
                                      <p:to>
                                        <p:strVal val="visible"/>
                                      </p:to>
                                    </p:set>
                                    <p:anim calcmode="lin" valueType="num">
                                      <p:cBhvr additive="base">
                                        <p:cTn dur="500"/>
                                        <p:tgtEl>
                                          <p:spTgt spid="38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4">
                                            <p:txEl>
                                              <p:pRg end="5" st="5"/>
                                            </p:txEl>
                                          </p:spTgt>
                                        </p:tgtEl>
                                        <p:attrNameLst>
                                          <p:attrName>style.visibility</p:attrName>
                                        </p:attrNameLst>
                                      </p:cBhvr>
                                      <p:to>
                                        <p:strVal val="visible"/>
                                      </p:to>
                                    </p:set>
                                    <p:anim calcmode="lin" valueType="num">
                                      <p:cBhvr additive="base">
                                        <p:cTn dur="500"/>
                                        <p:tgtEl>
                                          <p:spTgt spid="384">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4">
                                            <p:txEl>
                                              <p:pRg end="6" st="6"/>
                                            </p:txEl>
                                          </p:spTgt>
                                        </p:tgtEl>
                                        <p:attrNameLst>
                                          <p:attrName>style.visibility</p:attrName>
                                        </p:attrNameLst>
                                      </p:cBhvr>
                                      <p:to>
                                        <p:strVal val="visible"/>
                                      </p:to>
                                    </p:set>
                                    <p:anim calcmode="lin" valueType="num">
                                      <p:cBhvr additive="base">
                                        <p:cTn dur="500"/>
                                        <p:tgtEl>
                                          <p:spTgt spid="384">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4">
                                            <p:txEl>
                                              <p:pRg end="7" st="7"/>
                                            </p:txEl>
                                          </p:spTgt>
                                        </p:tgtEl>
                                        <p:attrNameLst>
                                          <p:attrName>style.visibility</p:attrName>
                                        </p:attrNameLst>
                                      </p:cBhvr>
                                      <p:to>
                                        <p:strVal val="visible"/>
                                      </p:to>
                                    </p:set>
                                    <p:anim calcmode="lin" valueType="num">
                                      <p:cBhvr additive="base">
                                        <p:cTn dur="500"/>
                                        <p:tgtEl>
                                          <p:spTgt spid="384">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4">
                                            <p:txEl>
                                              <p:pRg end="8" st="8"/>
                                            </p:txEl>
                                          </p:spTgt>
                                        </p:tgtEl>
                                        <p:attrNameLst>
                                          <p:attrName>style.visibility</p:attrName>
                                        </p:attrNameLst>
                                      </p:cBhvr>
                                      <p:to>
                                        <p:strVal val="visible"/>
                                      </p:to>
                                    </p:set>
                                    <p:anim calcmode="lin" valueType="num">
                                      <p:cBhvr additive="base">
                                        <p:cTn dur="500"/>
                                        <p:tgtEl>
                                          <p:spTgt spid="384">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4">
                                            <p:txEl>
                                              <p:pRg end="9" st="9"/>
                                            </p:txEl>
                                          </p:spTgt>
                                        </p:tgtEl>
                                        <p:attrNameLst>
                                          <p:attrName>style.visibility</p:attrName>
                                        </p:attrNameLst>
                                      </p:cBhvr>
                                      <p:to>
                                        <p:strVal val="visible"/>
                                      </p:to>
                                    </p:set>
                                    <p:anim calcmode="lin" valueType="num">
                                      <p:cBhvr additive="base">
                                        <p:cTn dur="500"/>
                                        <p:tgtEl>
                                          <p:spTgt spid="384">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g2f0ced2c000_0_61"/>
          <p:cNvSpPr txBox="1"/>
          <p:nvPr>
            <p:ph type="title"/>
          </p:nvPr>
        </p:nvSpPr>
        <p:spPr>
          <a:xfrm>
            <a:off x="325250" y="996575"/>
            <a:ext cx="7904400" cy="691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2"/>
              </a:buClr>
              <a:buSzPts val="4000"/>
              <a:buFont typeface="Arial"/>
              <a:buNone/>
            </a:pPr>
            <a:r>
              <a:rPr b="1" lang="en-US"/>
              <a:t>Hyperlinks</a:t>
            </a:r>
            <a:endParaRPr b="1"/>
          </a:p>
        </p:txBody>
      </p:sp>
      <p:sp>
        <p:nvSpPr>
          <p:cNvPr id="392" name="Google Shape;392;g2f0ced2c000_0_61"/>
          <p:cNvSpPr txBox="1"/>
          <p:nvPr>
            <p:ph idx="1" type="body"/>
          </p:nvPr>
        </p:nvSpPr>
        <p:spPr>
          <a:xfrm>
            <a:off x="77100" y="1774875"/>
            <a:ext cx="8986200" cy="4959300"/>
          </a:xfrm>
          <a:prstGeom prst="rect">
            <a:avLst/>
          </a:prstGeom>
          <a:noFill/>
          <a:ln>
            <a:noFill/>
          </a:ln>
        </p:spPr>
        <p:txBody>
          <a:bodyPr anchorCtr="0" anchor="t" bIns="45700" lIns="91425" spcFirstLastPara="1" rIns="91425" wrap="square" tIns="45700">
            <a:noAutofit/>
          </a:bodyPr>
          <a:lstStyle/>
          <a:p>
            <a:pPr indent="-195580" lvl="0" marL="228600" rtl="0" algn="l">
              <a:spcBef>
                <a:spcPts val="1800"/>
              </a:spcBef>
              <a:spcAft>
                <a:spcPts val="0"/>
              </a:spcAft>
              <a:buClr>
                <a:srgbClr val="272822"/>
              </a:buClr>
              <a:buSzPts val="2000"/>
              <a:buChar char="●"/>
            </a:pPr>
            <a:r>
              <a:rPr b="1" lang="en-US" sz="2000">
                <a:solidFill>
                  <a:srgbClr val="272822"/>
                </a:solidFill>
                <a:highlight>
                  <a:srgbClr val="FFFFFF"/>
                </a:highlight>
              </a:rPr>
              <a:t>Target attribute:</a:t>
            </a:r>
            <a:endParaRPr b="1" sz="2000">
              <a:solidFill>
                <a:srgbClr val="272822"/>
              </a:solidFill>
              <a:highlight>
                <a:srgbClr val="FFFFFF"/>
              </a:highlight>
            </a:endParaRPr>
          </a:p>
          <a:p>
            <a:pPr indent="-195579" lvl="1" marL="502919" rtl="0" algn="l">
              <a:spcBef>
                <a:spcPts val="0"/>
              </a:spcBef>
              <a:spcAft>
                <a:spcPts val="0"/>
              </a:spcAft>
              <a:buClr>
                <a:srgbClr val="272822"/>
              </a:buClr>
              <a:buSzPts val="2000"/>
              <a:buChar char="○"/>
            </a:pPr>
            <a:r>
              <a:rPr b="1" lang="en-US" sz="2000">
                <a:solidFill>
                  <a:srgbClr val="272822"/>
                </a:solidFill>
                <a:highlight>
                  <a:srgbClr val="FFFFFF"/>
                </a:highlight>
              </a:rPr>
              <a:t>Opening Links in same Tab: </a:t>
            </a:r>
            <a:endParaRPr b="1" sz="2000">
              <a:solidFill>
                <a:srgbClr val="272822"/>
              </a:solidFill>
              <a:highlight>
                <a:srgbClr val="FFFFFF"/>
              </a:highlight>
            </a:endParaRPr>
          </a:p>
          <a:p>
            <a:pPr indent="-176530" lvl="2" marL="685800" rtl="0" algn="l">
              <a:spcBef>
                <a:spcPts val="400"/>
              </a:spcBef>
              <a:spcAft>
                <a:spcPts val="0"/>
              </a:spcAft>
              <a:buClr>
                <a:srgbClr val="272822"/>
              </a:buClr>
              <a:buSzPts val="1700"/>
              <a:buChar char="■"/>
            </a:pPr>
            <a:r>
              <a:rPr b="1" i="1" lang="en-US" sz="1700">
                <a:solidFill>
                  <a:srgbClr val="FF0000"/>
                </a:solidFill>
                <a:highlight>
                  <a:srgbClr val="FFFFFF"/>
                </a:highlight>
              </a:rPr>
              <a:t>&lt;a</a:t>
            </a:r>
            <a:r>
              <a:rPr b="1" i="1" lang="en-US" sz="1700">
                <a:solidFill>
                  <a:srgbClr val="4A86E8"/>
                </a:solidFill>
                <a:highlight>
                  <a:srgbClr val="FFFFFF"/>
                </a:highlight>
              </a:rPr>
              <a:t> href = "</a:t>
            </a:r>
            <a:r>
              <a:rPr b="1" i="1" lang="en-US" sz="1700" u="sng">
                <a:solidFill>
                  <a:schemeClr val="accent5"/>
                </a:solidFill>
                <a:highlight>
                  <a:srgbClr val="FFFFFF"/>
                </a:highlight>
                <a:hlinkClick r:id="rId3">
                  <a:extLst>
                    <a:ext uri="{A12FA001-AC4F-418D-AE19-62706E023703}">
                      <ahyp:hlinkClr val="tx"/>
                    </a:ext>
                  </a:extLst>
                </a:hlinkClick>
              </a:rPr>
              <a:t>https://www.google.com</a:t>
            </a:r>
            <a:r>
              <a:rPr b="1" i="1" lang="en-US" sz="1700">
                <a:solidFill>
                  <a:srgbClr val="4A86E8"/>
                </a:solidFill>
                <a:highlight>
                  <a:srgbClr val="FFFFFF"/>
                </a:highlight>
              </a:rPr>
              <a:t>" target= "_self"</a:t>
            </a:r>
            <a:r>
              <a:rPr b="1" i="1" lang="en-US" sz="1700">
                <a:solidFill>
                  <a:srgbClr val="FF0000"/>
                </a:solidFill>
                <a:highlight>
                  <a:srgbClr val="FFFFFF"/>
                </a:highlight>
              </a:rPr>
              <a:t>&gt;</a:t>
            </a:r>
            <a:r>
              <a:rPr lang="en-US" sz="1700">
                <a:solidFill>
                  <a:srgbClr val="272822"/>
                </a:solidFill>
                <a:highlight>
                  <a:srgbClr val="FFFFFF"/>
                </a:highlight>
              </a:rPr>
              <a:t> </a:t>
            </a:r>
            <a:r>
              <a:rPr b="1" i="1" lang="en-US" sz="1700">
                <a:solidFill>
                  <a:srgbClr val="272822"/>
                </a:solidFill>
                <a:highlight>
                  <a:srgbClr val="FFFFFF"/>
                </a:highlight>
              </a:rPr>
              <a:t>Google chrome 1</a:t>
            </a:r>
            <a:r>
              <a:rPr b="1" i="1" lang="en-US" sz="1700">
                <a:solidFill>
                  <a:srgbClr val="FF0000"/>
                </a:solidFill>
                <a:highlight>
                  <a:srgbClr val="FFFFFF"/>
                </a:highlight>
              </a:rPr>
              <a:t>&lt;/a&gt;</a:t>
            </a:r>
            <a:endParaRPr b="1" i="1" sz="1700">
              <a:solidFill>
                <a:srgbClr val="FF0000"/>
              </a:solidFill>
              <a:highlight>
                <a:srgbClr val="FFFFFF"/>
              </a:highlight>
            </a:endParaRPr>
          </a:p>
          <a:p>
            <a:pPr indent="-195579" lvl="1" marL="502919" rtl="0" algn="l">
              <a:spcBef>
                <a:spcPts val="1200"/>
              </a:spcBef>
              <a:spcAft>
                <a:spcPts val="0"/>
              </a:spcAft>
              <a:buClr>
                <a:srgbClr val="272822"/>
              </a:buClr>
              <a:buSzPts val="2000"/>
              <a:buChar char="○"/>
            </a:pPr>
            <a:r>
              <a:rPr b="1" lang="en-US" sz="2000">
                <a:solidFill>
                  <a:srgbClr val="272822"/>
                </a:solidFill>
                <a:highlight>
                  <a:srgbClr val="FFFFFF"/>
                </a:highlight>
              </a:rPr>
              <a:t>Opening Links in New Tab: </a:t>
            </a:r>
            <a:endParaRPr b="1" sz="2000">
              <a:solidFill>
                <a:srgbClr val="272822"/>
              </a:solidFill>
              <a:highlight>
                <a:srgbClr val="FFFFFF"/>
              </a:highlight>
            </a:endParaRPr>
          </a:p>
          <a:p>
            <a:pPr indent="-176530" lvl="2" marL="685800" rtl="0" algn="l">
              <a:spcBef>
                <a:spcPts val="400"/>
              </a:spcBef>
              <a:spcAft>
                <a:spcPts val="0"/>
              </a:spcAft>
              <a:buClr>
                <a:srgbClr val="272822"/>
              </a:buClr>
              <a:buSzPts val="1700"/>
              <a:buChar char="■"/>
            </a:pPr>
            <a:r>
              <a:rPr b="1" i="1" lang="en-US" sz="1700">
                <a:solidFill>
                  <a:srgbClr val="FF0000"/>
                </a:solidFill>
                <a:highlight>
                  <a:srgbClr val="FFFFFF"/>
                </a:highlight>
              </a:rPr>
              <a:t>&lt;a</a:t>
            </a:r>
            <a:r>
              <a:rPr b="1" i="1" lang="en-US" sz="1700">
                <a:solidFill>
                  <a:srgbClr val="4A86E8"/>
                </a:solidFill>
                <a:highlight>
                  <a:srgbClr val="FFFFFF"/>
                </a:highlight>
              </a:rPr>
              <a:t> href = "</a:t>
            </a:r>
            <a:r>
              <a:rPr b="1" i="1" lang="en-US" sz="1700" u="sng">
                <a:solidFill>
                  <a:schemeClr val="accent5"/>
                </a:solidFill>
                <a:highlight>
                  <a:srgbClr val="FFFFFF"/>
                </a:highlight>
                <a:hlinkClick r:id="rId4">
                  <a:extLst>
                    <a:ext uri="{A12FA001-AC4F-418D-AE19-62706E023703}">
                      <ahyp:hlinkClr val="tx"/>
                    </a:ext>
                  </a:extLst>
                </a:hlinkClick>
              </a:rPr>
              <a:t>https://www.google.com</a:t>
            </a:r>
            <a:r>
              <a:rPr b="1" i="1" lang="en-US" sz="1700">
                <a:solidFill>
                  <a:srgbClr val="4A86E8"/>
                </a:solidFill>
                <a:highlight>
                  <a:srgbClr val="FFFFFF"/>
                </a:highlight>
              </a:rPr>
              <a:t>" target= "_blank"</a:t>
            </a:r>
            <a:r>
              <a:rPr b="1" i="1" lang="en-US" sz="1700">
                <a:solidFill>
                  <a:srgbClr val="FF0000"/>
                </a:solidFill>
                <a:highlight>
                  <a:srgbClr val="FFFFFF"/>
                </a:highlight>
              </a:rPr>
              <a:t>&gt;</a:t>
            </a:r>
            <a:r>
              <a:rPr lang="en-US" sz="1700">
                <a:solidFill>
                  <a:srgbClr val="272822"/>
                </a:solidFill>
                <a:highlight>
                  <a:srgbClr val="FFFFFF"/>
                </a:highlight>
              </a:rPr>
              <a:t> </a:t>
            </a:r>
            <a:r>
              <a:rPr b="1" i="1" lang="en-US" sz="1700">
                <a:solidFill>
                  <a:srgbClr val="272822"/>
                </a:solidFill>
                <a:highlight>
                  <a:srgbClr val="FFFFFF"/>
                </a:highlight>
              </a:rPr>
              <a:t>Google chrome 2</a:t>
            </a:r>
            <a:r>
              <a:rPr b="1" i="1" lang="en-US" sz="1700">
                <a:solidFill>
                  <a:srgbClr val="FF0000"/>
                </a:solidFill>
                <a:highlight>
                  <a:srgbClr val="FFFFFF"/>
                </a:highlight>
              </a:rPr>
              <a:t>&lt;/a&gt;</a:t>
            </a:r>
            <a:endParaRPr b="1" i="1" sz="1700">
              <a:solidFill>
                <a:srgbClr val="FF0000"/>
              </a:solidFill>
              <a:highlight>
                <a:srgbClr val="FFFFFF"/>
              </a:highlight>
            </a:endParaRPr>
          </a:p>
          <a:p>
            <a:pPr indent="-195580" lvl="0" marL="228600" rtl="0" algn="l">
              <a:spcBef>
                <a:spcPts val="1200"/>
              </a:spcBef>
              <a:spcAft>
                <a:spcPts val="0"/>
              </a:spcAft>
              <a:buClr>
                <a:srgbClr val="272822"/>
              </a:buClr>
              <a:buSzPts val="2000"/>
              <a:buChar char="●"/>
            </a:pPr>
            <a:r>
              <a:rPr b="1" lang="en-US" sz="2000">
                <a:solidFill>
                  <a:srgbClr val="272822"/>
                </a:solidFill>
                <a:highlight>
                  <a:srgbClr val="FFFFFF"/>
                </a:highlight>
              </a:rPr>
              <a:t>Linking to Email Addresses:</a:t>
            </a:r>
            <a:endParaRPr b="1" sz="2000">
              <a:solidFill>
                <a:srgbClr val="272822"/>
              </a:solidFill>
              <a:highlight>
                <a:srgbClr val="FFFFFF"/>
              </a:highlight>
            </a:endParaRPr>
          </a:p>
          <a:p>
            <a:pPr indent="-195579" lvl="1" marL="502919" rtl="0" algn="l">
              <a:spcBef>
                <a:spcPts val="400"/>
              </a:spcBef>
              <a:spcAft>
                <a:spcPts val="0"/>
              </a:spcAft>
              <a:buClr>
                <a:srgbClr val="272822"/>
              </a:buClr>
              <a:buSzPts val="2000"/>
              <a:buChar char="○"/>
            </a:pPr>
            <a:r>
              <a:rPr b="1" i="1" lang="en-US" sz="1700">
                <a:solidFill>
                  <a:srgbClr val="FF0000"/>
                </a:solidFill>
                <a:highlight>
                  <a:srgbClr val="FFFFFF"/>
                </a:highlight>
              </a:rPr>
              <a:t>&lt;a</a:t>
            </a:r>
            <a:r>
              <a:rPr b="1" i="1" lang="en-US" sz="1700">
                <a:solidFill>
                  <a:srgbClr val="4A86E8"/>
                </a:solidFill>
                <a:highlight>
                  <a:srgbClr val="FFFFFF"/>
                </a:highlight>
              </a:rPr>
              <a:t> href = "</a:t>
            </a:r>
            <a:r>
              <a:rPr b="1" i="1" lang="en-US" sz="1700" u="sng">
                <a:solidFill>
                  <a:schemeClr val="accent5"/>
                </a:solidFill>
                <a:highlight>
                  <a:srgbClr val="FFFFFF"/>
                </a:highlight>
              </a:rPr>
              <a:t>mailto:example@xyz.com</a:t>
            </a:r>
            <a:r>
              <a:rPr b="1" i="1" lang="en-US" sz="1700">
                <a:solidFill>
                  <a:srgbClr val="4A86E8"/>
                </a:solidFill>
                <a:highlight>
                  <a:srgbClr val="FFFFFF"/>
                </a:highlight>
              </a:rPr>
              <a:t>" </a:t>
            </a:r>
            <a:r>
              <a:rPr b="1" i="1" lang="en-US" sz="1700">
                <a:solidFill>
                  <a:srgbClr val="FF0000"/>
                </a:solidFill>
                <a:highlight>
                  <a:srgbClr val="FFFFFF"/>
                </a:highlight>
              </a:rPr>
              <a:t>&gt;</a:t>
            </a:r>
            <a:r>
              <a:rPr lang="en-US" sz="1700">
                <a:solidFill>
                  <a:srgbClr val="272822"/>
                </a:solidFill>
                <a:highlight>
                  <a:srgbClr val="FFFFFF"/>
                </a:highlight>
              </a:rPr>
              <a:t> </a:t>
            </a:r>
            <a:r>
              <a:rPr b="1" i="1" lang="en-US" sz="1700">
                <a:solidFill>
                  <a:srgbClr val="272822"/>
                </a:solidFill>
                <a:highlight>
                  <a:srgbClr val="FFFFFF"/>
                </a:highlight>
              </a:rPr>
              <a:t>Send email </a:t>
            </a:r>
            <a:r>
              <a:rPr b="1" i="1" lang="en-US" sz="1700">
                <a:solidFill>
                  <a:srgbClr val="FF0000"/>
                </a:solidFill>
                <a:highlight>
                  <a:srgbClr val="FFFFFF"/>
                </a:highlight>
              </a:rPr>
              <a:t>&lt;/a&gt;</a:t>
            </a:r>
            <a:endParaRPr b="1" i="1" sz="1700">
              <a:solidFill>
                <a:srgbClr val="FF0000"/>
              </a:solidFill>
              <a:highlight>
                <a:srgbClr val="FFFFFF"/>
              </a:highlight>
            </a:endParaRPr>
          </a:p>
          <a:p>
            <a:pPr indent="-195580" lvl="0" marL="228600" rtl="0" algn="l">
              <a:spcBef>
                <a:spcPts val="1200"/>
              </a:spcBef>
              <a:spcAft>
                <a:spcPts val="0"/>
              </a:spcAft>
              <a:buClr>
                <a:srgbClr val="272822"/>
              </a:buClr>
              <a:buSzPts val="2000"/>
              <a:buChar char="●"/>
            </a:pPr>
            <a:r>
              <a:rPr b="1" lang="en-US" sz="2000">
                <a:solidFill>
                  <a:srgbClr val="272822"/>
                </a:solidFill>
                <a:highlight>
                  <a:srgbClr val="FFFFFF"/>
                </a:highlight>
              </a:rPr>
              <a:t>Linking to Phone Numbers:</a:t>
            </a:r>
            <a:endParaRPr b="1" i="1" sz="1700">
              <a:solidFill>
                <a:srgbClr val="FF0000"/>
              </a:solidFill>
              <a:highlight>
                <a:srgbClr val="FFFFFF"/>
              </a:highlight>
            </a:endParaRPr>
          </a:p>
          <a:p>
            <a:pPr indent="-195579" lvl="1" marL="502919" rtl="0" algn="l">
              <a:spcBef>
                <a:spcPts val="400"/>
              </a:spcBef>
              <a:spcAft>
                <a:spcPts val="0"/>
              </a:spcAft>
              <a:buClr>
                <a:srgbClr val="272822"/>
              </a:buClr>
              <a:buSzPts val="2000"/>
              <a:buChar char="○"/>
            </a:pPr>
            <a:r>
              <a:rPr b="1" i="1" lang="en-US" sz="1700">
                <a:solidFill>
                  <a:srgbClr val="FF0000"/>
                </a:solidFill>
                <a:highlight>
                  <a:srgbClr val="FFFFFF"/>
                </a:highlight>
              </a:rPr>
              <a:t>&lt;a</a:t>
            </a:r>
            <a:r>
              <a:rPr b="1" i="1" lang="en-US" sz="1700">
                <a:solidFill>
                  <a:srgbClr val="4A86E8"/>
                </a:solidFill>
                <a:highlight>
                  <a:srgbClr val="FFFFFF"/>
                </a:highlight>
              </a:rPr>
              <a:t> href = "</a:t>
            </a:r>
            <a:r>
              <a:rPr b="1" i="1" lang="en-US" sz="1700" u="sng">
                <a:solidFill>
                  <a:schemeClr val="accent5"/>
                </a:solidFill>
                <a:highlight>
                  <a:srgbClr val="FFFFFF"/>
                </a:highlight>
              </a:rPr>
              <a:t>tel:+910000000</a:t>
            </a:r>
            <a:r>
              <a:rPr b="1" i="1" lang="en-US" sz="1700">
                <a:solidFill>
                  <a:srgbClr val="4A86E8"/>
                </a:solidFill>
                <a:highlight>
                  <a:srgbClr val="FFFFFF"/>
                </a:highlight>
              </a:rPr>
              <a:t>" </a:t>
            </a:r>
            <a:r>
              <a:rPr b="1" i="1" lang="en-US" sz="1700">
                <a:solidFill>
                  <a:srgbClr val="FF0000"/>
                </a:solidFill>
                <a:highlight>
                  <a:srgbClr val="FFFFFF"/>
                </a:highlight>
              </a:rPr>
              <a:t>&gt;</a:t>
            </a:r>
            <a:r>
              <a:rPr lang="en-US" sz="1700">
                <a:solidFill>
                  <a:srgbClr val="272822"/>
                </a:solidFill>
                <a:highlight>
                  <a:srgbClr val="FFFFFF"/>
                </a:highlight>
              </a:rPr>
              <a:t> </a:t>
            </a:r>
            <a:r>
              <a:rPr b="1" i="1" lang="en-US" sz="1700">
                <a:solidFill>
                  <a:srgbClr val="272822"/>
                </a:solidFill>
                <a:highlight>
                  <a:srgbClr val="FFFFFF"/>
                </a:highlight>
              </a:rPr>
              <a:t>9876543210</a:t>
            </a:r>
            <a:r>
              <a:rPr b="1" i="1" lang="en-US" sz="1700">
                <a:solidFill>
                  <a:srgbClr val="FF0000"/>
                </a:solidFill>
                <a:highlight>
                  <a:srgbClr val="FFFFFF"/>
                </a:highlight>
              </a:rPr>
              <a:t>&lt;/a&gt;</a:t>
            </a:r>
            <a:endParaRPr b="1" i="1" sz="1700">
              <a:solidFill>
                <a:srgbClr val="FF0000"/>
              </a:solidFill>
              <a:highlight>
                <a:srgbClr val="FFFFFF"/>
              </a:highlight>
            </a:endParaRPr>
          </a:p>
          <a:p>
            <a:pPr indent="-195580" lvl="0" marL="228600" rtl="0" algn="l">
              <a:spcBef>
                <a:spcPts val="1200"/>
              </a:spcBef>
              <a:spcAft>
                <a:spcPts val="0"/>
              </a:spcAft>
              <a:buClr>
                <a:srgbClr val="272822"/>
              </a:buClr>
              <a:buSzPts val="2000"/>
              <a:buChar char="●"/>
            </a:pPr>
            <a:r>
              <a:rPr b="1" lang="en-US" sz="2000">
                <a:solidFill>
                  <a:srgbClr val="272822"/>
                </a:solidFill>
                <a:highlight>
                  <a:srgbClr val="FFFFFF"/>
                </a:highlight>
              </a:rPr>
              <a:t>Use an image to redirect:</a:t>
            </a:r>
            <a:endParaRPr b="1" sz="2000">
              <a:solidFill>
                <a:srgbClr val="272822"/>
              </a:solidFill>
              <a:highlight>
                <a:srgbClr val="FFFFFF"/>
              </a:highlight>
            </a:endParaRPr>
          </a:p>
          <a:p>
            <a:pPr indent="-170179" lvl="1" marL="502919" rtl="0" algn="l">
              <a:spcBef>
                <a:spcPts val="0"/>
              </a:spcBef>
              <a:spcAft>
                <a:spcPts val="0"/>
              </a:spcAft>
              <a:buClr>
                <a:srgbClr val="272822"/>
              </a:buClr>
              <a:buSzPts val="1600"/>
              <a:buChar char="○"/>
            </a:pPr>
            <a:r>
              <a:rPr b="1" i="1" lang="en-US" sz="1600">
                <a:solidFill>
                  <a:srgbClr val="FF0000"/>
                </a:solidFill>
                <a:highlight>
                  <a:srgbClr val="FFFFFF"/>
                </a:highlight>
              </a:rPr>
              <a:t>&lt;a</a:t>
            </a:r>
            <a:r>
              <a:rPr b="1" i="1" lang="en-US" sz="1600">
                <a:solidFill>
                  <a:srgbClr val="4A86E8"/>
                </a:solidFill>
                <a:highlight>
                  <a:srgbClr val="FFFFFF"/>
                </a:highlight>
              </a:rPr>
              <a:t> href = "</a:t>
            </a:r>
            <a:r>
              <a:rPr b="1" i="1" lang="en-US" sz="1600" u="sng">
                <a:solidFill>
                  <a:schemeClr val="accent5"/>
                </a:solidFill>
                <a:highlight>
                  <a:srgbClr val="FFFFFF"/>
                </a:highlight>
                <a:hlinkClick r:id="rId5">
                  <a:extLst>
                    <a:ext uri="{A12FA001-AC4F-418D-AE19-62706E023703}">
                      <ahyp:hlinkClr val="tx"/>
                    </a:ext>
                  </a:extLst>
                </a:hlinkClick>
              </a:rPr>
              <a:t>https://www.google.com</a:t>
            </a:r>
            <a:r>
              <a:rPr b="1" i="1" lang="en-US" sz="1600">
                <a:solidFill>
                  <a:srgbClr val="4A86E8"/>
                </a:solidFill>
                <a:highlight>
                  <a:srgbClr val="FFFFFF"/>
                </a:highlight>
              </a:rPr>
              <a:t>" </a:t>
            </a:r>
            <a:r>
              <a:rPr b="1" i="1" lang="en-US" sz="1600">
                <a:solidFill>
                  <a:srgbClr val="FF0000"/>
                </a:solidFill>
                <a:highlight>
                  <a:srgbClr val="FFFFFF"/>
                </a:highlight>
              </a:rPr>
              <a:t>&gt;</a:t>
            </a:r>
            <a:r>
              <a:rPr lang="en-US" sz="1600">
                <a:solidFill>
                  <a:srgbClr val="272822"/>
                </a:solidFill>
                <a:highlight>
                  <a:srgbClr val="FFFFFF"/>
                </a:highlight>
              </a:rPr>
              <a:t> </a:t>
            </a:r>
            <a:r>
              <a:rPr b="1" i="1" lang="en-US" sz="1600">
                <a:solidFill>
                  <a:srgbClr val="FF0000"/>
                </a:solidFill>
                <a:highlight>
                  <a:srgbClr val="FFFFFF"/>
                </a:highlight>
              </a:rPr>
              <a:t>&lt;img</a:t>
            </a:r>
            <a:r>
              <a:rPr lang="en-US" sz="1600">
                <a:solidFill>
                  <a:srgbClr val="272822"/>
                </a:solidFill>
                <a:highlight>
                  <a:srgbClr val="FFFFFF"/>
                </a:highlight>
              </a:rPr>
              <a:t> </a:t>
            </a:r>
            <a:r>
              <a:rPr b="1" i="1" lang="en-US" sz="1600">
                <a:solidFill>
                  <a:srgbClr val="4A86E8"/>
                </a:solidFill>
                <a:highlight>
                  <a:srgbClr val="FFFFFF"/>
                </a:highlight>
              </a:rPr>
              <a:t>src =" " alt= " Image is not shown" </a:t>
            </a:r>
            <a:r>
              <a:rPr b="1" i="1" lang="en-US" sz="1600">
                <a:solidFill>
                  <a:srgbClr val="FF0000"/>
                </a:solidFill>
                <a:highlight>
                  <a:srgbClr val="FFFFFF"/>
                </a:highlight>
              </a:rPr>
              <a:t>&gt;&lt;/a&gt;</a:t>
            </a:r>
            <a:endParaRPr b="1" i="1" sz="1600">
              <a:solidFill>
                <a:srgbClr val="FF0000"/>
              </a:solidFill>
              <a:highlight>
                <a:srgbClr val="FFFFFF"/>
              </a:highlight>
            </a:endParaRPr>
          </a:p>
          <a:p>
            <a:pPr indent="0" lvl="0" marL="45720" rtl="0" algn="ctr">
              <a:spcBef>
                <a:spcPts val="1800"/>
              </a:spcBef>
              <a:spcAft>
                <a:spcPts val="1200"/>
              </a:spcAft>
              <a:buSzPts val="2000"/>
              <a:buNone/>
            </a:pPr>
            <a:r>
              <a:t/>
            </a:r>
            <a:endParaRPr b="1" i="1" sz="1800">
              <a:solidFill>
                <a:srgbClr val="272822"/>
              </a:solidFill>
              <a:highlight>
                <a:srgbClr val="FFFFFF"/>
              </a:highlight>
            </a:endParaRPr>
          </a:p>
        </p:txBody>
      </p:sp>
      <p:sp>
        <p:nvSpPr>
          <p:cNvPr id="393" name="Google Shape;393;g2f0ced2c000_0_61"/>
          <p:cNvSpPr txBox="1"/>
          <p:nvPr>
            <p:ph idx="11" type="ftr"/>
          </p:nvPr>
        </p:nvSpPr>
        <p:spPr>
          <a:xfrm>
            <a:off x="6008688" y="855956"/>
            <a:ext cx="2246400" cy="301200"/>
          </a:xfrm>
          <a:prstGeom prst="rect">
            <a:avLst/>
          </a:prstGeom>
          <a:noFill/>
          <a:ln>
            <a:noFill/>
          </a:ln>
        </p:spPr>
        <p:txBody>
          <a:bodyPr anchorCtr="0" anchor="t" bIns="45700" lIns="91425" spcFirstLastPara="1" rIns="91425" wrap="square" tIns="0">
            <a:noAutofit/>
          </a:bodyPr>
          <a:lstStyle/>
          <a:p>
            <a:pPr indent="0" lvl="0" marL="0" rtl="0" algn="l">
              <a:spcBef>
                <a:spcPts val="0"/>
              </a:spcBef>
              <a:spcAft>
                <a:spcPts val="0"/>
              </a:spcAft>
              <a:buNone/>
            </a:pPr>
            <a:r>
              <a:rPr lang="en-US"/>
              <a:t>Parveen Kaur, Lovely Professional University</a:t>
            </a:r>
            <a:endParaRPr/>
          </a:p>
        </p:txBody>
      </p:sp>
      <p:sp>
        <p:nvSpPr>
          <p:cNvPr id="394" name="Google Shape;394;g2f0ced2c000_0_61"/>
          <p:cNvSpPr txBox="1"/>
          <p:nvPr>
            <p:ph idx="12" type="sldNum"/>
          </p:nvPr>
        </p:nvSpPr>
        <p:spPr>
          <a:xfrm>
            <a:off x="7314415" y="548797"/>
            <a:ext cx="941100" cy="3018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822"/>
                                        <p:tgtEl>
                                          <p:spTgt spid="3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2">
                                            <p:txEl>
                                              <p:pRg end="0" st="0"/>
                                            </p:txEl>
                                          </p:spTgt>
                                        </p:tgtEl>
                                        <p:attrNameLst>
                                          <p:attrName>style.visibility</p:attrName>
                                        </p:attrNameLst>
                                      </p:cBhvr>
                                      <p:to>
                                        <p:strVal val="visible"/>
                                      </p:to>
                                    </p:set>
                                    <p:anim calcmode="lin" valueType="num">
                                      <p:cBhvr additive="base">
                                        <p:cTn dur="500"/>
                                        <p:tgtEl>
                                          <p:spTgt spid="39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2">
                                            <p:txEl>
                                              <p:pRg end="1" st="1"/>
                                            </p:txEl>
                                          </p:spTgt>
                                        </p:tgtEl>
                                        <p:attrNameLst>
                                          <p:attrName>style.visibility</p:attrName>
                                        </p:attrNameLst>
                                      </p:cBhvr>
                                      <p:to>
                                        <p:strVal val="visible"/>
                                      </p:to>
                                    </p:set>
                                    <p:anim calcmode="lin" valueType="num">
                                      <p:cBhvr additive="base">
                                        <p:cTn dur="500"/>
                                        <p:tgtEl>
                                          <p:spTgt spid="39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2">
                                            <p:txEl>
                                              <p:pRg end="2" st="2"/>
                                            </p:txEl>
                                          </p:spTgt>
                                        </p:tgtEl>
                                        <p:attrNameLst>
                                          <p:attrName>style.visibility</p:attrName>
                                        </p:attrNameLst>
                                      </p:cBhvr>
                                      <p:to>
                                        <p:strVal val="visible"/>
                                      </p:to>
                                    </p:set>
                                    <p:anim calcmode="lin" valueType="num">
                                      <p:cBhvr additive="base">
                                        <p:cTn dur="500"/>
                                        <p:tgtEl>
                                          <p:spTgt spid="39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2">
                                            <p:txEl>
                                              <p:pRg end="3" st="3"/>
                                            </p:txEl>
                                          </p:spTgt>
                                        </p:tgtEl>
                                        <p:attrNameLst>
                                          <p:attrName>style.visibility</p:attrName>
                                        </p:attrNameLst>
                                      </p:cBhvr>
                                      <p:to>
                                        <p:strVal val="visible"/>
                                      </p:to>
                                    </p:set>
                                    <p:anim calcmode="lin" valueType="num">
                                      <p:cBhvr additive="base">
                                        <p:cTn dur="500"/>
                                        <p:tgtEl>
                                          <p:spTgt spid="39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2">
                                            <p:txEl>
                                              <p:pRg end="4" st="4"/>
                                            </p:txEl>
                                          </p:spTgt>
                                        </p:tgtEl>
                                        <p:attrNameLst>
                                          <p:attrName>style.visibility</p:attrName>
                                        </p:attrNameLst>
                                      </p:cBhvr>
                                      <p:to>
                                        <p:strVal val="visible"/>
                                      </p:to>
                                    </p:set>
                                    <p:anim calcmode="lin" valueType="num">
                                      <p:cBhvr additive="base">
                                        <p:cTn dur="500"/>
                                        <p:tgtEl>
                                          <p:spTgt spid="392">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2">
                                            <p:txEl>
                                              <p:pRg end="5" st="5"/>
                                            </p:txEl>
                                          </p:spTgt>
                                        </p:tgtEl>
                                        <p:attrNameLst>
                                          <p:attrName>style.visibility</p:attrName>
                                        </p:attrNameLst>
                                      </p:cBhvr>
                                      <p:to>
                                        <p:strVal val="visible"/>
                                      </p:to>
                                    </p:set>
                                    <p:anim calcmode="lin" valueType="num">
                                      <p:cBhvr additive="base">
                                        <p:cTn dur="500"/>
                                        <p:tgtEl>
                                          <p:spTgt spid="392">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2">
                                            <p:txEl>
                                              <p:pRg end="6" st="6"/>
                                            </p:txEl>
                                          </p:spTgt>
                                        </p:tgtEl>
                                        <p:attrNameLst>
                                          <p:attrName>style.visibility</p:attrName>
                                        </p:attrNameLst>
                                      </p:cBhvr>
                                      <p:to>
                                        <p:strVal val="visible"/>
                                      </p:to>
                                    </p:set>
                                    <p:anim calcmode="lin" valueType="num">
                                      <p:cBhvr additive="base">
                                        <p:cTn dur="500"/>
                                        <p:tgtEl>
                                          <p:spTgt spid="392">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2">
                                            <p:txEl>
                                              <p:pRg end="7" st="7"/>
                                            </p:txEl>
                                          </p:spTgt>
                                        </p:tgtEl>
                                        <p:attrNameLst>
                                          <p:attrName>style.visibility</p:attrName>
                                        </p:attrNameLst>
                                      </p:cBhvr>
                                      <p:to>
                                        <p:strVal val="visible"/>
                                      </p:to>
                                    </p:set>
                                    <p:anim calcmode="lin" valueType="num">
                                      <p:cBhvr additive="base">
                                        <p:cTn dur="500"/>
                                        <p:tgtEl>
                                          <p:spTgt spid="392">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2">
                                            <p:txEl>
                                              <p:pRg end="8" st="8"/>
                                            </p:txEl>
                                          </p:spTgt>
                                        </p:tgtEl>
                                        <p:attrNameLst>
                                          <p:attrName>style.visibility</p:attrName>
                                        </p:attrNameLst>
                                      </p:cBhvr>
                                      <p:to>
                                        <p:strVal val="visible"/>
                                      </p:to>
                                    </p:set>
                                    <p:anim calcmode="lin" valueType="num">
                                      <p:cBhvr additive="base">
                                        <p:cTn dur="500"/>
                                        <p:tgtEl>
                                          <p:spTgt spid="392">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2">
                                            <p:txEl>
                                              <p:pRg end="9" st="9"/>
                                            </p:txEl>
                                          </p:spTgt>
                                        </p:tgtEl>
                                        <p:attrNameLst>
                                          <p:attrName>style.visibility</p:attrName>
                                        </p:attrNameLst>
                                      </p:cBhvr>
                                      <p:to>
                                        <p:strVal val="visible"/>
                                      </p:to>
                                    </p:set>
                                    <p:anim calcmode="lin" valueType="num">
                                      <p:cBhvr additive="base">
                                        <p:cTn dur="500"/>
                                        <p:tgtEl>
                                          <p:spTgt spid="392">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2">
                                            <p:txEl>
                                              <p:pRg end="10" st="10"/>
                                            </p:txEl>
                                          </p:spTgt>
                                        </p:tgtEl>
                                        <p:attrNameLst>
                                          <p:attrName>style.visibility</p:attrName>
                                        </p:attrNameLst>
                                      </p:cBhvr>
                                      <p:to>
                                        <p:strVal val="visible"/>
                                      </p:to>
                                    </p:set>
                                    <p:anim calcmode="lin" valueType="num">
                                      <p:cBhvr additive="base">
                                        <p:cTn dur="500"/>
                                        <p:tgtEl>
                                          <p:spTgt spid="392">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2">
                                            <p:txEl>
                                              <p:pRg end="11" st="11"/>
                                            </p:txEl>
                                          </p:spTgt>
                                        </p:tgtEl>
                                        <p:attrNameLst>
                                          <p:attrName>style.visibility</p:attrName>
                                        </p:attrNameLst>
                                      </p:cBhvr>
                                      <p:to>
                                        <p:strVal val="visible"/>
                                      </p:to>
                                    </p:set>
                                    <p:anim calcmode="lin" valueType="num">
                                      <p:cBhvr additive="base">
                                        <p:cTn dur="500"/>
                                        <p:tgtEl>
                                          <p:spTgt spid="392">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g2f0ced2c000_0_75"/>
          <p:cNvSpPr txBox="1"/>
          <p:nvPr>
            <p:ph type="title"/>
          </p:nvPr>
        </p:nvSpPr>
        <p:spPr>
          <a:xfrm>
            <a:off x="565900" y="996575"/>
            <a:ext cx="7663500" cy="691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2"/>
              </a:buClr>
              <a:buSzPts val="4000"/>
              <a:buFont typeface="Arial"/>
              <a:buNone/>
            </a:pPr>
            <a:r>
              <a:rPr lang="en-US"/>
              <a:t>Lists</a:t>
            </a:r>
            <a:endParaRPr b="1"/>
          </a:p>
        </p:txBody>
      </p:sp>
      <p:sp>
        <p:nvSpPr>
          <p:cNvPr id="400" name="Google Shape;400;g2f0ced2c000_0_75"/>
          <p:cNvSpPr txBox="1"/>
          <p:nvPr>
            <p:ph idx="1" type="body"/>
          </p:nvPr>
        </p:nvSpPr>
        <p:spPr>
          <a:xfrm>
            <a:off x="280150" y="1774875"/>
            <a:ext cx="8565000" cy="4959300"/>
          </a:xfrm>
          <a:prstGeom prst="rect">
            <a:avLst/>
          </a:prstGeom>
          <a:noFill/>
          <a:ln>
            <a:noFill/>
          </a:ln>
        </p:spPr>
        <p:txBody>
          <a:bodyPr anchorCtr="0" anchor="t" bIns="45700" lIns="91425" spcFirstLastPara="1" rIns="91425" wrap="square" tIns="45700">
            <a:noAutofit/>
          </a:bodyPr>
          <a:lstStyle/>
          <a:p>
            <a:pPr indent="-208280" lvl="0" marL="228600" rtl="0" algn="l">
              <a:spcBef>
                <a:spcPts val="1800"/>
              </a:spcBef>
              <a:spcAft>
                <a:spcPts val="0"/>
              </a:spcAft>
              <a:buClr>
                <a:srgbClr val="272822"/>
              </a:buClr>
              <a:buSzPts val="2200"/>
              <a:buChar char="●"/>
            </a:pPr>
            <a:r>
              <a:rPr b="1" lang="en-US" sz="2200">
                <a:solidFill>
                  <a:srgbClr val="272822"/>
                </a:solidFill>
                <a:highlight>
                  <a:srgbClr val="FFFFFF"/>
                </a:highlight>
              </a:rPr>
              <a:t>Use An HTML list is a record of related information used to display the data or any information on web pages in the ordered or unordered form.</a:t>
            </a:r>
            <a:endParaRPr b="1" sz="2200">
              <a:solidFill>
                <a:srgbClr val="272822"/>
              </a:solidFill>
              <a:highlight>
                <a:srgbClr val="FFFFFF"/>
              </a:highlight>
            </a:endParaRPr>
          </a:p>
          <a:p>
            <a:pPr indent="0" lvl="0" marL="228600" rtl="0" algn="l">
              <a:spcBef>
                <a:spcPts val="1800"/>
              </a:spcBef>
              <a:spcAft>
                <a:spcPts val="0"/>
              </a:spcAft>
              <a:buNone/>
            </a:pPr>
            <a:r>
              <a:t/>
            </a:r>
            <a:endParaRPr b="1" sz="2200">
              <a:solidFill>
                <a:srgbClr val="272822"/>
              </a:solidFill>
              <a:highlight>
                <a:srgbClr val="FFFFFF"/>
              </a:highlight>
            </a:endParaRPr>
          </a:p>
          <a:p>
            <a:pPr indent="-208280" lvl="0" marL="228600" rtl="0" algn="l">
              <a:spcBef>
                <a:spcPts val="1800"/>
              </a:spcBef>
              <a:spcAft>
                <a:spcPts val="0"/>
              </a:spcAft>
              <a:buClr>
                <a:srgbClr val="272822"/>
              </a:buClr>
              <a:buSzPts val="2200"/>
              <a:buChar char="●"/>
            </a:pPr>
            <a:r>
              <a:rPr b="1" lang="en-US" sz="2200">
                <a:solidFill>
                  <a:srgbClr val="272822"/>
                </a:solidFill>
                <a:highlight>
                  <a:srgbClr val="FFFFFF"/>
                </a:highlight>
              </a:rPr>
              <a:t>Tags in list:</a:t>
            </a:r>
            <a:endParaRPr b="1" sz="2200">
              <a:solidFill>
                <a:srgbClr val="272822"/>
              </a:solidFill>
              <a:highlight>
                <a:srgbClr val="FFFFFF"/>
              </a:highlight>
            </a:endParaRPr>
          </a:p>
          <a:p>
            <a:pPr indent="-201929" lvl="1" marL="502919" rtl="0" algn="l">
              <a:spcBef>
                <a:spcPts val="0"/>
              </a:spcBef>
              <a:spcAft>
                <a:spcPts val="0"/>
              </a:spcAft>
              <a:buClr>
                <a:srgbClr val="131417"/>
              </a:buClr>
              <a:buSzPts val="2100"/>
              <a:buChar char="○"/>
            </a:pPr>
            <a:r>
              <a:rPr b="1" i="1" lang="en-US" sz="2100">
                <a:solidFill>
                  <a:srgbClr val="FF0000"/>
                </a:solidFill>
                <a:highlight>
                  <a:srgbClr val="FFFFFF"/>
                </a:highlight>
              </a:rPr>
              <a:t>&lt;ul&gt;:</a:t>
            </a:r>
            <a:r>
              <a:rPr i="1" lang="en-US" sz="2100">
                <a:solidFill>
                  <a:srgbClr val="000000"/>
                </a:solidFill>
                <a:highlight>
                  <a:srgbClr val="FFFFFF"/>
                </a:highlight>
              </a:rPr>
              <a:t> </a:t>
            </a:r>
            <a:r>
              <a:rPr lang="en-US" sz="2100">
                <a:solidFill>
                  <a:srgbClr val="000000"/>
                </a:solidFill>
                <a:highlight>
                  <a:srgbClr val="FFFFFF"/>
                </a:highlight>
              </a:rPr>
              <a:t>Defines an unordered list</a:t>
            </a:r>
            <a:endParaRPr i="1" sz="2100">
              <a:solidFill>
                <a:srgbClr val="000000"/>
              </a:solidFill>
              <a:highlight>
                <a:srgbClr val="FFFFFF"/>
              </a:highlight>
            </a:endParaRPr>
          </a:p>
          <a:p>
            <a:pPr indent="-201929" lvl="1" marL="502919" rtl="0" algn="l">
              <a:spcBef>
                <a:spcPts val="0"/>
              </a:spcBef>
              <a:spcAft>
                <a:spcPts val="0"/>
              </a:spcAft>
              <a:buClr>
                <a:srgbClr val="131417"/>
              </a:buClr>
              <a:buSzPts val="2100"/>
              <a:buChar char="○"/>
            </a:pPr>
            <a:r>
              <a:rPr b="1" i="1" lang="en-US" sz="2100">
                <a:solidFill>
                  <a:srgbClr val="FF0000"/>
                </a:solidFill>
                <a:highlight>
                  <a:srgbClr val="FFFFFF"/>
                </a:highlight>
              </a:rPr>
              <a:t>&lt;ol&gt;: </a:t>
            </a:r>
            <a:r>
              <a:rPr lang="en-US" sz="2100">
                <a:solidFill>
                  <a:srgbClr val="000000"/>
                </a:solidFill>
                <a:highlight>
                  <a:srgbClr val="FFFFFF"/>
                </a:highlight>
              </a:rPr>
              <a:t>Defines an ordered list</a:t>
            </a:r>
            <a:endParaRPr b="1" i="1" sz="2100">
              <a:solidFill>
                <a:srgbClr val="FF0000"/>
              </a:solidFill>
              <a:highlight>
                <a:srgbClr val="FFFFFF"/>
              </a:highlight>
            </a:endParaRPr>
          </a:p>
          <a:p>
            <a:pPr indent="-201929" lvl="1" marL="502919" rtl="0" algn="l">
              <a:spcBef>
                <a:spcPts val="0"/>
              </a:spcBef>
              <a:spcAft>
                <a:spcPts val="0"/>
              </a:spcAft>
              <a:buClr>
                <a:srgbClr val="131417"/>
              </a:buClr>
              <a:buSzPts val="2100"/>
              <a:buChar char="○"/>
            </a:pPr>
            <a:r>
              <a:rPr b="1" i="1" lang="en-US" sz="2100">
                <a:solidFill>
                  <a:srgbClr val="FF0000"/>
                </a:solidFill>
                <a:highlight>
                  <a:srgbClr val="FFFFFF"/>
                </a:highlight>
              </a:rPr>
              <a:t>&lt;dl&gt;: </a:t>
            </a:r>
            <a:r>
              <a:rPr lang="en-US" sz="2100">
                <a:solidFill>
                  <a:srgbClr val="000000"/>
                </a:solidFill>
                <a:highlight>
                  <a:srgbClr val="FFFFFF"/>
                </a:highlight>
              </a:rPr>
              <a:t>Defines a description list</a:t>
            </a:r>
            <a:endParaRPr b="1" i="1" sz="2100">
              <a:solidFill>
                <a:srgbClr val="FF0000"/>
              </a:solidFill>
              <a:highlight>
                <a:srgbClr val="FFFFFF"/>
              </a:highlight>
            </a:endParaRPr>
          </a:p>
          <a:p>
            <a:pPr indent="-201929" lvl="1" marL="502919" rtl="0" algn="l">
              <a:spcBef>
                <a:spcPts val="0"/>
              </a:spcBef>
              <a:spcAft>
                <a:spcPts val="0"/>
              </a:spcAft>
              <a:buClr>
                <a:srgbClr val="131417"/>
              </a:buClr>
              <a:buSzPts val="2100"/>
              <a:buChar char="○"/>
            </a:pPr>
            <a:r>
              <a:rPr b="1" i="1" lang="en-US" sz="2100">
                <a:solidFill>
                  <a:srgbClr val="FF0000"/>
                </a:solidFill>
                <a:highlight>
                  <a:srgbClr val="FFFFFF"/>
                </a:highlight>
              </a:rPr>
              <a:t>&lt;li&gt;: </a:t>
            </a:r>
            <a:r>
              <a:rPr lang="en-US" sz="2100">
                <a:solidFill>
                  <a:srgbClr val="000000"/>
                </a:solidFill>
                <a:highlight>
                  <a:srgbClr val="FFFFFF"/>
                </a:highlight>
              </a:rPr>
              <a:t>Defines a list item</a:t>
            </a:r>
            <a:endParaRPr b="1" i="1" sz="2100">
              <a:solidFill>
                <a:srgbClr val="FF0000"/>
              </a:solidFill>
              <a:highlight>
                <a:srgbClr val="FFFFFF"/>
              </a:highlight>
            </a:endParaRPr>
          </a:p>
          <a:p>
            <a:pPr indent="-201929" lvl="1" marL="502919" rtl="0" algn="l">
              <a:spcBef>
                <a:spcPts val="0"/>
              </a:spcBef>
              <a:spcAft>
                <a:spcPts val="0"/>
              </a:spcAft>
              <a:buClr>
                <a:srgbClr val="131417"/>
              </a:buClr>
              <a:buSzPts val="2100"/>
              <a:buChar char="○"/>
            </a:pPr>
            <a:r>
              <a:rPr b="1" i="1" lang="en-US" sz="2100">
                <a:solidFill>
                  <a:srgbClr val="FF0000"/>
                </a:solidFill>
                <a:highlight>
                  <a:srgbClr val="FFFFFF"/>
                </a:highlight>
              </a:rPr>
              <a:t>&lt;dt&gt;: </a:t>
            </a:r>
            <a:r>
              <a:rPr lang="en-US" sz="2100">
                <a:solidFill>
                  <a:srgbClr val="000000"/>
                </a:solidFill>
                <a:highlight>
                  <a:srgbClr val="FFFFFF"/>
                </a:highlight>
              </a:rPr>
              <a:t>Defines a term in a description list</a:t>
            </a:r>
            <a:endParaRPr b="1" i="1" sz="2100">
              <a:solidFill>
                <a:srgbClr val="FF0000"/>
              </a:solidFill>
              <a:highlight>
                <a:srgbClr val="FFFFFF"/>
              </a:highlight>
            </a:endParaRPr>
          </a:p>
          <a:p>
            <a:pPr indent="-201929" lvl="1" marL="502919" rtl="0" algn="l">
              <a:spcBef>
                <a:spcPts val="0"/>
              </a:spcBef>
              <a:spcAft>
                <a:spcPts val="0"/>
              </a:spcAft>
              <a:buClr>
                <a:srgbClr val="131417"/>
              </a:buClr>
              <a:buSzPts val="2100"/>
              <a:buChar char="○"/>
            </a:pPr>
            <a:r>
              <a:rPr b="1" i="1" lang="en-US" sz="2100">
                <a:solidFill>
                  <a:srgbClr val="FF0000"/>
                </a:solidFill>
                <a:highlight>
                  <a:srgbClr val="FFFFFF"/>
                </a:highlight>
              </a:rPr>
              <a:t>&lt;dd&gt;:</a:t>
            </a:r>
            <a:r>
              <a:rPr lang="en-US" sz="2100">
                <a:solidFill>
                  <a:srgbClr val="000000"/>
                </a:solidFill>
                <a:highlight>
                  <a:srgbClr val="FFFFFF"/>
                </a:highlight>
              </a:rPr>
              <a:t> Details the term in a description list</a:t>
            </a:r>
            <a:endParaRPr sz="2100">
              <a:solidFill>
                <a:srgbClr val="000000"/>
              </a:solidFill>
              <a:highlight>
                <a:srgbClr val="FFFFFF"/>
              </a:highlight>
            </a:endParaRPr>
          </a:p>
        </p:txBody>
      </p:sp>
      <p:sp>
        <p:nvSpPr>
          <p:cNvPr id="401" name="Google Shape;401;g2f0ced2c000_0_75"/>
          <p:cNvSpPr txBox="1"/>
          <p:nvPr>
            <p:ph idx="11" type="ftr"/>
          </p:nvPr>
        </p:nvSpPr>
        <p:spPr>
          <a:xfrm>
            <a:off x="6008688" y="855956"/>
            <a:ext cx="2246400" cy="301200"/>
          </a:xfrm>
          <a:prstGeom prst="rect">
            <a:avLst/>
          </a:prstGeom>
          <a:noFill/>
          <a:ln>
            <a:noFill/>
          </a:ln>
        </p:spPr>
        <p:txBody>
          <a:bodyPr anchorCtr="0" anchor="t" bIns="45700" lIns="91425" spcFirstLastPara="1" rIns="91425" wrap="square" tIns="0">
            <a:noAutofit/>
          </a:bodyPr>
          <a:lstStyle/>
          <a:p>
            <a:pPr indent="0" lvl="0" marL="0" rtl="0" algn="l">
              <a:spcBef>
                <a:spcPts val="0"/>
              </a:spcBef>
              <a:spcAft>
                <a:spcPts val="0"/>
              </a:spcAft>
              <a:buNone/>
            </a:pPr>
            <a:r>
              <a:rPr lang="en-US"/>
              <a:t>Parveen Kaur, Lovely Professional University</a:t>
            </a:r>
            <a:endParaRPr/>
          </a:p>
        </p:txBody>
      </p:sp>
      <p:sp>
        <p:nvSpPr>
          <p:cNvPr id="402" name="Google Shape;402;g2f0ced2c000_0_75"/>
          <p:cNvSpPr txBox="1"/>
          <p:nvPr>
            <p:ph idx="12" type="sldNum"/>
          </p:nvPr>
        </p:nvSpPr>
        <p:spPr>
          <a:xfrm>
            <a:off x="7314415" y="548797"/>
            <a:ext cx="941100" cy="3018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822"/>
                                        <p:tgtEl>
                                          <p:spTgt spid="3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0">
                                            <p:txEl>
                                              <p:pRg end="0" st="0"/>
                                            </p:txEl>
                                          </p:spTgt>
                                        </p:tgtEl>
                                        <p:attrNameLst>
                                          <p:attrName>style.visibility</p:attrName>
                                        </p:attrNameLst>
                                      </p:cBhvr>
                                      <p:to>
                                        <p:strVal val="visible"/>
                                      </p:to>
                                    </p:set>
                                    <p:anim calcmode="lin" valueType="num">
                                      <p:cBhvr additive="base">
                                        <p:cTn dur="500"/>
                                        <p:tgtEl>
                                          <p:spTgt spid="40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0">
                                            <p:txEl>
                                              <p:pRg end="1" st="1"/>
                                            </p:txEl>
                                          </p:spTgt>
                                        </p:tgtEl>
                                        <p:attrNameLst>
                                          <p:attrName>style.visibility</p:attrName>
                                        </p:attrNameLst>
                                      </p:cBhvr>
                                      <p:to>
                                        <p:strVal val="visible"/>
                                      </p:to>
                                    </p:set>
                                    <p:anim calcmode="lin" valueType="num">
                                      <p:cBhvr additive="base">
                                        <p:cTn dur="500"/>
                                        <p:tgtEl>
                                          <p:spTgt spid="40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0">
                                            <p:txEl>
                                              <p:pRg end="2" st="2"/>
                                            </p:txEl>
                                          </p:spTgt>
                                        </p:tgtEl>
                                        <p:attrNameLst>
                                          <p:attrName>style.visibility</p:attrName>
                                        </p:attrNameLst>
                                      </p:cBhvr>
                                      <p:to>
                                        <p:strVal val="visible"/>
                                      </p:to>
                                    </p:set>
                                    <p:anim calcmode="lin" valueType="num">
                                      <p:cBhvr additive="base">
                                        <p:cTn dur="500"/>
                                        <p:tgtEl>
                                          <p:spTgt spid="40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0">
                                            <p:txEl>
                                              <p:pRg end="3" st="3"/>
                                            </p:txEl>
                                          </p:spTgt>
                                        </p:tgtEl>
                                        <p:attrNameLst>
                                          <p:attrName>style.visibility</p:attrName>
                                        </p:attrNameLst>
                                      </p:cBhvr>
                                      <p:to>
                                        <p:strVal val="visible"/>
                                      </p:to>
                                    </p:set>
                                    <p:anim calcmode="lin" valueType="num">
                                      <p:cBhvr additive="base">
                                        <p:cTn dur="500"/>
                                        <p:tgtEl>
                                          <p:spTgt spid="40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0">
                                            <p:txEl>
                                              <p:pRg end="4" st="4"/>
                                            </p:txEl>
                                          </p:spTgt>
                                        </p:tgtEl>
                                        <p:attrNameLst>
                                          <p:attrName>style.visibility</p:attrName>
                                        </p:attrNameLst>
                                      </p:cBhvr>
                                      <p:to>
                                        <p:strVal val="visible"/>
                                      </p:to>
                                    </p:set>
                                    <p:anim calcmode="lin" valueType="num">
                                      <p:cBhvr additive="base">
                                        <p:cTn dur="500"/>
                                        <p:tgtEl>
                                          <p:spTgt spid="40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0">
                                            <p:txEl>
                                              <p:pRg end="5" st="5"/>
                                            </p:txEl>
                                          </p:spTgt>
                                        </p:tgtEl>
                                        <p:attrNameLst>
                                          <p:attrName>style.visibility</p:attrName>
                                        </p:attrNameLst>
                                      </p:cBhvr>
                                      <p:to>
                                        <p:strVal val="visible"/>
                                      </p:to>
                                    </p:set>
                                    <p:anim calcmode="lin" valueType="num">
                                      <p:cBhvr additive="base">
                                        <p:cTn dur="500"/>
                                        <p:tgtEl>
                                          <p:spTgt spid="400">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0">
                                            <p:txEl>
                                              <p:pRg end="6" st="6"/>
                                            </p:txEl>
                                          </p:spTgt>
                                        </p:tgtEl>
                                        <p:attrNameLst>
                                          <p:attrName>style.visibility</p:attrName>
                                        </p:attrNameLst>
                                      </p:cBhvr>
                                      <p:to>
                                        <p:strVal val="visible"/>
                                      </p:to>
                                    </p:set>
                                    <p:anim calcmode="lin" valueType="num">
                                      <p:cBhvr additive="base">
                                        <p:cTn dur="500"/>
                                        <p:tgtEl>
                                          <p:spTgt spid="400">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0">
                                            <p:txEl>
                                              <p:pRg end="7" st="7"/>
                                            </p:txEl>
                                          </p:spTgt>
                                        </p:tgtEl>
                                        <p:attrNameLst>
                                          <p:attrName>style.visibility</p:attrName>
                                        </p:attrNameLst>
                                      </p:cBhvr>
                                      <p:to>
                                        <p:strVal val="visible"/>
                                      </p:to>
                                    </p:set>
                                    <p:anim calcmode="lin" valueType="num">
                                      <p:cBhvr additive="base">
                                        <p:cTn dur="500"/>
                                        <p:tgtEl>
                                          <p:spTgt spid="400">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0">
                                            <p:txEl>
                                              <p:pRg end="8" st="8"/>
                                            </p:txEl>
                                          </p:spTgt>
                                        </p:tgtEl>
                                        <p:attrNameLst>
                                          <p:attrName>style.visibility</p:attrName>
                                        </p:attrNameLst>
                                      </p:cBhvr>
                                      <p:to>
                                        <p:strVal val="visible"/>
                                      </p:to>
                                    </p:set>
                                    <p:anim calcmode="lin" valueType="num">
                                      <p:cBhvr additive="base">
                                        <p:cTn dur="500"/>
                                        <p:tgtEl>
                                          <p:spTgt spid="400">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g2f0ced2c000_0_88"/>
          <p:cNvSpPr txBox="1"/>
          <p:nvPr>
            <p:ph type="title"/>
          </p:nvPr>
        </p:nvSpPr>
        <p:spPr>
          <a:xfrm>
            <a:off x="543325" y="996575"/>
            <a:ext cx="7686300" cy="691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2"/>
              </a:buClr>
              <a:buSzPts val="4000"/>
              <a:buFont typeface="Arial"/>
              <a:buNone/>
            </a:pPr>
            <a:r>
              <a:rPr lang="en-US"/>
              <a:t>Unordered </a:t>
            </a:r>
            <a:r>
              <a:rPr lang="en-US"/>
              <a:t>List</a:t>
            </a:r>
            <a:r>
              <a:rPr lang="en-US"/>
              <a:t> or Bulleted List</a:t>
            </a:r>
            <a:endParaRPr/>
          </a:p>
        </p:txBody>
      </p:sp>
      <p:sp>
        <p:nvSpPr>
          <p:cNvPr id="408" name="Google Shape;408;g2f0ced2c000_0_88"/>
          <p:cNvSpPr txBox="1"/>
          <p:nvPr>
            <p:ph idx="1" type="body"/>
          </p:nvPr>
        </p:nvSpPr>
        <p:spPr>
          <a:xfrm>
            <a:off x="280150" y="1774875"/>
            <a:ext cx="8565000" cy="4959300"/>
          </a:xfrm>
          <a:prstGeom prst="rect">
            <a:avLst/>
          </a:prstGeom>
          <a:noFill/>
          <a:ln>
            <a:noFill/>
          </a:ln>
        </p:spPr>
        <p:txBody>
          <a:bodyPr anchorCtr="0" anchor="t" bIns="45700" lIns="91425" spcFirstLastPara="1" rIns="91425" wrap="square" tIns="45700">
            <a:noAutofit/>
          </a:bodyPr>
          <a:lstStyle/>
          <a:p>
            <a:pPr indent="-195580" lvl="0" marL="228600" rtl="0" algn="l">
              <a:lnSpc>
                <a:spcPct val="100000"/>
              </a:lnSpc>
              <a:spcBef>
                <a:spcPts val="1800"/>
              </a:spcBef>
              <a:spcAft>
                <a:spcPts val="0"/>
              </a:spcAft>
              <a:buClr>
                <a:srgbClr val="272822"/>
              </a:buClr>
              <a:buSzPts val="2000"/>
              <a:buChar char="●"/>
            </a:pPr>
            <a:r>
              <a:rPr b="1" lang="en-US" sz="2000">
                <a:solidFill>
                  <a:srgbClr val="272822"/>
                </a:solidFill>
                <a:highlight>
                  <a:srgbClr val="FFFFFF"/>
                </a:highlight>
              </a:rPr>
              <a:t>The unordered list is used to represent data in a list for which the order of items does not matter.</a:t>
            </a:r>
            <a:endParaRPr b="1" sz="2000">
              <a:solidFill>
                <a:srgbClr val="272822"/>
              </a:solidFill>
              <a:highlight>
                <a:srgbClr val="FFFFFF"/>
              </a:highlight>
            </a:endParaRPr>
          </a:p>
          <a:p>
            <a:pPr indent="0" lvl="0" marL="502919" rtl="0" algn="l">
              <a:lnSpc>
                <a:spcPct val="100000"/>
              </a:lnSpc>
              <a:spcBef>
                <a:spcPts val="1800"/>
              </a:spcBef>
              <a:spcAft>
                <a:spcPts val="0"/>
              </a:spcAft>
              <a:buNone/>
            </a:pPr>
            <a:r>
              <a:rPr b="1" i="1" lang="en-US" sz="1600">
                <a:solidFill>
                  <a:srgbClr val="FF0000"/>
                </a:solidFill>
                <a:highlight>
                  <a:srgbClr val="FFFFFF"/>
                </a:highlight>
              </a:rPr>
              <a:t>&lt;body&gt;</a:t>
            </a:r>
            <a:endParaRPr b="1" i="1" sz="1600">
              <a:solidFill>
                <a:srgbClr val="FF0000"/>
              </a:solidFill>
              <a:highlight>
                <a:srgbClr val="FFFFFF"/>
              </a:highlight>
            </a:endParaRPr>
          </a:p>
          <a:p>
            <a:pPr indent="411480" lvl="0" marL="502919" rtl="0" algn="l">
              <a:lnSpc>
                <a:spcPct val="100000"/>
              </a:lnSpc>
              <a:spcBef>
                <a:spcPts val="0"/>
              </a:spcBef>
              <a:spcAft>
                <a:spcPts val="0"/>
              </a:spcAft>
              <a:buNone/>
            </a:pPr>
            <a:r>
              <a:rPr b="1" i="1" lang="en-US" sz="1600">
                <a:solidFill>
                  <a:srgbClr val="FF0000"/>
                </a:solidFill>
                <a:highlight>
                  <a:srgbClr val="FFFFFF"/>
                </a:highlight>
              </a:rPr>
              <a:t>&lt;h2&gt;</a:t>
            </a:r>
            <a:r>
              <a:rPr b="1" i="1" lang="en-US" sz="1600">
                <a:highlight>
                  <a:srgbClr val="FFFFFF"/>
                </a:highlight>
              </a:rPr>
              <a:t>List of Beverages</a:t>
            </a:r>
            <a:r>
              <a:rPr b="1" i="1" lang="en-US" sz="1600">
                <a:solidFill>
                  <a:srgbClr val="FF0000"/>
                </a:solidFill>
                <a:highlight>
                  <a:srgbClr val="FFFFFF"/>
                </a:highlight>
              </a:rPr>
              <a:t>&lt;/h2&gt;</a:t>
            </a:r>
            <a:endParaRPr b="1" i="1" sz="1600">
              <a:solidFill>
                <a:srgbClr val="FF0000"/>
              </a:solidFill>
              <a:highlight>
                <a:srgbClr val="FFFFFF"/>
              </a:highlight>
            </a:endParaRPr>
          </a:p>
          <a:p>
            <a:pPr indent="457200" lvl="0" marL="457200" rtl="0" algn="l">
              <a:lnSpc>
                <a:spcPct val="100000"/>
              </a:lnSpc>
              <a:spcBef>
                <a:spcPts val="0"/>
              </a:spcBef>
              <a:spcAft>
                <a:spcPts val="0"/>
              </a:spcAft>
              <a:buNone/>
            </a:pPr>
            <a:r>
              <a:rPr b="1" i="1" lang="en-US" sz="1600">
                <a:solidFill>
                  <a:srgbClr val="FF0000"/>
                </a:solidFill>
                <a:highlight>
                  <a:srgbClr val="FFFFFF"/>
                </a:highlight>
              </a:rPr>
              <a:t>&lt;ul&gt;</a:t>
            </a:r>
            <a:endParaRPr b="1" i="1" sz="1600">
              <a:solidFill>
                <a:srgbClr val="FF0000"/>
              </a:solidFill>
              <a:highlight>
                <a:srgbClr val="FFFFFF"/>
              </a:highlight>
            </a:endParaRPr>
          </a:p>
          <a:p>
            <a:pPr indent="0" lvl="0" marL="1417320" rtl="0" algn="l">
              <a:lnSpc>
                <a:spcPct val="100000"/>
              </a:lnSpc>
              <a:spcBef>
                <a:spcPts val="0"/>
              </a:spcBef>
              <a:spcAft>
                <a:spcPts val="0"/>
              </a:spcAft>
              <a:buNone/>
            </a:pPr>
            <a:r>
              <a:rPr b="1" i="1" lang="en-US" sz="1600">
                <a:solidFill>
                  <a:srgbClr val="4A86E8"/>
                </a:solidFill>
                <a:highlight>
                  <a:srgbClr val="FFFFFF"/>
                </a:highlight>
              </a:rPr>
              <a:t>&lt;li&gt;</a:t>
            </a:r>
            <a:r>
              <a:rPr b="1" i="1" lang="en-US" sz="1600">
                <a:highlight>
                  <a:srgbClr val="FFFFFF"/>
                </a:highlight>
              </a:rPr>
              <a:t>Juice</a:t>
            </a:r>
            <a:r>
              <a:rPr b="1" i="1" lang="en-US" sz="1600">
                <a:solidFill>
                  <a:srgbClr val="4A86E8"/>
                </a:solidFill>
                <a:highlight>
                  <a:srgbClr val="FFFFFF"/>
                </a:highlight>
              </a:rPr>
              <a:t>&lt;/li&gt;</a:t>
            </a:r>
            <a:endParaRPr b="1" i="1" sz="1600">
              <a:solidFill>
                <a:srgbClr val="FF0000"/>
              </a:solidFill>
              <a:highlight>
                <a:srgbClr val="FFFFFF"/>
              </a:highlight>
            </a:endParaRPr>
          </a:p>
          <a:p>
            <a:pPr indent="0" lvl="0" marL="1417320" rtl="0" algn="l">
              <a:lnSpc>
                <a:spcPct val="100000"/>
              </a:lnSpc>
              <a:spcBef>
                <a:spcPts val="0"/>
              </a:spcBef>
              <a:spcAft>
                <a:spcPts val="0"/>
              </a:spcAft>
              <a:buNone/>
            </a:pPr>
            <a:r>
              <a:rPr b="1" i="1" lang="en-US" sz="1600">
                <a:solidFill>
                  <a:srgbClr val="4A86E8"/>
                </a:solidFill>
                <a:highlight>
                  <a:srgbClr val="FFFFFF"/>
                </a:highlight>
              </a:rPr>
              <a:t>&lt;li&gt;</a:t>
            </a:r>
            <a:r>
              <a:rPr b="1" i="1" lang="en-US" sz="1600">
                <a:highlight>
                  <a:srgbClr val="FFFFFF"/>
                </a:highlight>
              </a:rPr>
              <a:t>Milk</a:t>
            </a:r>
            <a:r>
              <a:rPr b="1" i="1" lang="en-US" sz="1600">
                <a:solidFill>
                  <a:srgbClr val="4A86E8"/>
                </a:solidFill>
                <a:highlight>
                  <a:srgbClr val="FFFFFF"/>
                </a:highlight>
              </a:rPr>
              <a:t>&lt;/li&gt;</a:t>
            </a:r>
            <a:endParaRPr b="1" i="1" sz="1600">
              <a:solidFill>
                <a:srgbClr val="4A86E8"/>
              </a:solidFill>
              <a:highlight>
                <a:srgbClr val="FFFFFF"/>
              </a:highlight>
            </a:endParaRPr>
          </a:p>
          <a:p>
            <a:pPr indent="0" lvl="0" marL="1417320" rtl="0" algn="l">
              <a:lnSpc>
                <a:spcPct val="100000"/>
              </a:lnSpc>
              <a:spcBef>
                <a:spcPts val="0"/>
              </a:spcBef>
              <a:spcAft>
                <a:spcPts val="0"/>
              </a:spcAft>
              <a:buNone/>
            </a:pPr>
            <a:r>
              <a:rPr b="1" i="1" lang="en-US" sz="1600">
                <a:solidFill>
                  <a:srgbClr val="4A86E8"/>
                </a:solidFill>
                <a:highlight>
                  <a:srgbClr val="FFFFFF"/>
                </a:highlight>
              </a:rPr>
              <a:t>&lt;li&gt;</a:t>
            </a:r>
            <a:r>
              <a:rPr b="1" i="1" lang="en-US" sz="1600">
                <a:highlight>
                  <a:srgbClr val="FFFFFF"/>
                </a:highlight>
              </a:rPr>
              <a:t>Tea</a:t>
            </a:r>
            <a:r>
              <a:rPr b="1" i="1" lang="en-US" sz="1600">
                <a:solidFill>
                  <a:srgbClr val="4A86E8"/>
                </a:solidFill>
                <a:highlight>
                  <a:srgbClr val="FFFFFF"/>
                </a:highlight>
              </a:rPr>
              <a:t>&lt;/li&gt;</a:t>
            </a:r>
            <a:endParaRPr b="1" i="1" sz="1600">
              <a:solidFill>
                <a:srgbClr val="4A86E8"/>
              </a:solidFill>
              <a:highlight>
                <a:srgbClr val="FFFFFF"/>
              </a:highlight>
            </a:endParaRPr>
          </a:p>
          <a:p>
            <a:pPr indent="0" lvl="0" marL="1417320" rtl="0" algn="l">
              <a:lnSpc>
                <a:spcPct val="100000"/>
              </a:lnSpc>
              <a:spcBef>
                <a:spcPts val="0"/>
              </a:spcBef>
              <a:spcAft>
                <a:spcPts val="0"/>
              </a:spcAft>
              <a:buNone/>
            </a:pPr>
            <a:r>
              <a:rPr b="1" i="1" lang="en-US" sz="1600">
                <a:solidFill>
                  <a:srgbClr val="4A86E8"/>
                </a:solidFill>
                <a:highlight>
                  <a:srgbClr val="FFFFFF"/>
                </a:highlight>
              </a:rPr>
              <a:t>&lt;li&gt;</a:t>
            </a:r>
            <a:r>
              <a:rPr b="1" i="1" lang="en-US" sz="1600">
                <a:highlight>
                  <a:srgbClr val="FFFFFF"/>
                </a:highlight>
              </a:rPr>
              <a:t>Coffee</a:t>
            </a:r>
            <a:r>
              <a:rPr b="1" i="1" lang="en-US" sz="1600">
                <a:solidFill>
                  <a:srgbClr val="4A86E8"/>
                </a:solidFill>
                <a:highlight>
                  <a:srgbClr val="FFFFFF"/>
                </a:highlight>
              </a:rPr>
              <a:t>&lt;/li&gt;</a:t>
            </a:r>
            <a:endParaRPr b="1" i="1" sz="1600">
              <a:solidFill>
                <a:srgbClr val="4A86E8"/>
              </a:solidFill>
              <a:highlight>
                <a:srgbClr val="FFFFFF"/>
              </a:highlight>
            </a:endParaRPr>
          </a:p>
          <a:p>
            <a:pPr indent="457200" lvl="0" marL="457200" rtl="0" algn="l">
              <a:lnSpc>
                <a:spcPct val="100000"/>
              </a:lnSpc>
              <a:spcBef>
                <a:spcPts val="0"/>
              </a:spcBef>
              <a:spcAft>
                <a:spcPts val="0"/>
              </a:spcAft>
              <a:buNone/>
            </a:pPr>
            <a:r>
              <a:rPr b="1" i="1" lang="en-US" sz="1600">
                <a:solidFill>
                  <a:srgbClr val="FF0000"/>
                </a:solidFill>
                <a:highlight>
                  <a:srgbClr val="FFFFFF"/>
                </a:highlight>
              </a:rPr>
              <a:t>&lt;/ul&gt;</a:t>
            </a:r>
            <a:endParaRPr b="1" i="1" sz="1600">
              <a:solidFill>
                <a:srgbClr val="FF0000"/>
              </a:solidFill>
              <a:highlight>
                <a:srgbClr val="FFFFFF"/>
              </a:highlight>
            </a:endParaRPr>
          </a:p>
          <a:p>
            <a:pPr indent="457200" lvl="0" marL="457200" rtl="0" algn="l">
              <a:lnSpc>
                <a:spcPct val="100000"/>
              </a:lnSpc>
              <a:spcBef>
                <a:spcPts val="0"/>
              </a:spcBef>
              <a:spcAft>
                <a:spcPts val="0"/>
              </a:spcAft>
              <a:buNone/>
            </a:pPr>
            <a:r>
              <a:rPr b="1" i="1" lang="en-US" sz="1600">
                <a:solidFill>
                  <a:srgbClr val="FF0000"/>
                </a:solidFill>
                <a:highlight>
                  <a:srgbClr val="FFFFFF"/>
                </a:highlight>
              </a:rPr>
              <a:t>&lt;ul </a:t>
            </a:r>
            <a:r>
              <a:rPr b="1" i="1" lang="en-US" sz="1600">
                <a:solidFill>
                  <a:srgbClr val="4A86E8"/>
                </a:solidFill>
                <a:highlight>
                  <a:srgbClr val="FFFFFF"/>
                </a:highlight>
              </a:rPr>
              <a:t>type=</a:t>
            </a:r>
            <a:r>
              <a:rPr b="1" i="1" lang="en-US" sz="1700">
                <a:solidFill>
                  <a:srgbClr val="4A86E8"/>
                </a:solidFill>
                <a:highlight>
                  <a:srgbClr val="FFFFFF"/>
                </a:highlight>
              </a:rPr>
              <a:t>" circle "</a:t>
            </a:r>
            <a:r>
              <a:rPr b="1" i="1" lang="en-US" sz="1600">
                <a:solidFill>
                  <a:srgbClr val="FF0000"/>
                </a:solidFill>
                <a:highlight>
                  <a:srgbClr val="FFFFFF"/>
                </a:highlight>
              </a:rPr>
              <a:t>&gt;</a:t>
            </a:r>
            <a:endParaRPr b="1" i="1" sz="1600">
              <a:solidFill>
                <a:srgbClr val="FF0000"/>
              </a:solidFill>
              <a:highlight>
                <a:srgbClr val="FFFFFF"/>
              </a:highlight>
            </a:endParaRPr>
          </a:p>
          <a:p>
            <a:pPr indent="0" lvl="0" marL="1417320" rtl="0" algn="l">
              <a:lnSpc>
                <a:spcPct val="100000"/>
              </a:lnSpc>
              <a:spcBef>
                <a:spcPts val="0"/>
              </a:spcBef>
              <a:spcAft>
                <a:spcPts val="0"/>
              </a:spcAft>
              <a:buNone/>
            </a:pPr>
            <a:r>
              <a:rPr b="1" i="1" lang="en-US" sz="1600">
                <a:solidFill>
                  <a:srgbClr val="4A86E8"/>
                </a:solidFill>
                <a:highlight>
                  <a:srgbClr val="FFFFFF"/>
                </a:highlight>
              </a:rPr>
              <a:t>&lt;li&gt;</a:t>
            </a:r>
            <a:r>
              <a:rPr b="1" i="1" lang="en-US" sz="1600">
                <a:highlight>
                  <a:srgbClr val="FFFFFF"/>
                </a:highlight>
              </a:rPr>
              <a:t>Juice</a:t>
            </a:r>
            <a:r>
              <a:rPr b="1" i="1" lang="en-US" sz="1600">
                <a:solidFill>
                  <a:srgbClr val="4A86E8"/>
                </a:solidFill>
                <a:highlight>
                  <a:srgbClr val="FFFFFF"/>
                </a:highlight>
              </a:rPr>
              <a:t>&lt;/li&gt;</a:t>
            </a:r>
            <a:endParaRPr b="1" i="1" sz="1600">
              <a:solidFill>
                <a:srgbClr val="FF0000"/>
              </a:solidFill>
              <a:highlight>
                <a:srgbClr val="FFFFFF"/>
              </a:highlight>
            </a:endParaRPr>
          </a:p>
          <a:p>
            <a:pPr indent="0" lvl="0" marL="1417320" rtl="0" algn="l">
              <a:lnSpc>
                <a:spcPct val="100000"/>
              </a:lnSpc>
              <a:spcBef>
                <a:spcPts val="0"/>
              </a:spcBef>
              <a:spcAft>
                <a:spcPts val="0"/>
              </a:spcAft>
              <a:buNone/>
            </a:pPr>
            <a:r>
              <a:rPr b="1" i="1" lang="en-US" sz="1600">
                <a:solidFill>
                  <a:srgbClr val="4A86E8"/>
                </a:solidFill>
                <a:highlight>
                  <a:srgbClr val="FFFFFF"/>
                </a:highlight>
              </a:rPr>
              <a:t>&lt;li&gt;</a:t>
            </a:r>
            <a:r>
              <a:rPr b="1" i="1" lang="en-US" sz="1600">
                <a:highlight>
                  <a:srgbClr val="FFFFFF"/>
                </a:highlight>
              </a:rPr>
              <a:t>Milk</a:t>
            </a:r>
            <a:r>
              <a:rPr b="1" i="1" lang="en-US" sz="1600">
                <a:solidFill>
                  <a:srgbClr val="4A86E8"/>
                </a:solidFill>
                <a:highlight>
                  <a:srgbClr val="FFFFFF"/>
                </a:highlight>
              </a:rPr>
              <a:t>&lt;/li&gt;</a:t>
            </a:r>
            <a:endParaRPr b="1" i="1" sz="1600">
              <a:solidFill>
                <a:srgbClr val="4A86E8"/>
              </a:solidFill>
              <a:highlight>
                <a:srgbClr val="FFFFFF"/>
              </a:highlight>
            </a:endParaRPr>
          </a:p>
          <a:p>
            <a:pPr indent="0" lvl="0" marL="1417320" rtl="0" algn="l">
              <a:lnSpc>
                <a:spcPct val="100000"/>
              </a:lnSpc>
              <a:spcBef>
                <a:spcPts val="0"/>
              </a:spcBef>
              <a:spcAft>
                <a:spcPts val="0"/>
              </a:spcAft>
              <a:buNone/>
            </a:pPr>
            <a:r>
              <a:rPr b="1" i="1" lang="en-US" sz="1600">
                <a:solidFill>
                  <a:srgbClr val="4A86E8"/>
                </a:solidFill>
                <a:highlight>
                  <a:srgbClr val="FFFFFF"/>
                </a:highlight>
              </a:rPr>
              <a:t>&lt;li&gt;</a:t>
            </a:r>
            <a:r>
              <a:rPr b="1" i="1" lang="en-US" sz="1600">
                <a:highlight>
                  <a:srgbClr val="FFFFFF"/>
                </a:highlight>
              </a:rPr>
              <a:t>Tea</a:t>
            </a:r>
            <a:r>
              <a:rPr b="1" i="1" lang="en-US" sz="1600">
                <a:solidFill>
                  <a:srgbClr val="4A86E8"/>
                </a:solidFill>
                <a:highlight>
                  <a:srgbClr val="FFFFFF"/>
                </a:highlight>
              </a:rPr>
              <a:t>&lt;/li&gt;</a:t>
            </a:r>
            <a:endParaRPr b="1" i="1" sz="1600">
              <a:solidFill>
                <a:srgbClr val="4A86E8"/>
              </a:solidFill>
              <a:highlight>
                <a:srgbClr val="FFFFFF"/>
              </a:highlight>
            </a:endParaRPr>
          </a:p>
          <a:p>
            <a:pPr indent="0" lvl="0" marL="1417320" rtl="0" algn="l">
              <a:lnSpc>
                <a:spcPct val="100000"/>
              </a:lnSpc>
              <a:spcBef>
                <a:spcPts val="0"/>
              </a:spcBef>
              <a:spcAft>
                <a:spcPts val="0"/>
              </a:spcAft>
              <a:buNone/>
            </a:pPr>
            <a:r>
              <a:rPr b="1" i="1" lang="en-US" sz="1600">
                <a:solidFill>
                  <a:srgbClr val="4A86E8"/>
                </a:solidFill>
                <a:highlight>
                  <a:srgbClr val="FFFFFF"/>
                </a:highlight>
              </a:rPr>
              <a:t>&lt;li&gt;</a:t>
            </a:r>
            <a:r>
              <a:rPr b="1" i="1" lang="en-US" sz="1600">
                <a:highlight>
                  <a:srgbClr val="FFFFFF"/>
                </a:highlight>
              </a:rPr>
              <a:t>Coffee</a:t>
            </a:r>
            <a:r>
              <a:rPr b="1" i="1" lang="en-US" sz="1600">
                <a:solidFill>
                  <a:srgbClr val="4A86E8"/>
                </a:solidFill>
                <a:highlight>
                  <a:srgbClr val="FFFFFF"/>
                </a:highlight>
              </a:rPr>
              <a:t>&lt;/li&gt;</a:t>
            </a:r>
            <a:endParaRPr b="1" i="1" sz="1600">
              <a:solidFill>
                <a:srgbClr val="4A86E8"/>
              </a:solidFill>
              <a:highlight>
                <a:srgbClr val="FFFFFF"/>
              </a:highlight>
            </a:endParaRPr>
          </a:p>
          <a:p>
            <a:pPr indent="457200" lvl="0" marL="457200" rtl="0" algn="l">
              <a:lnSpc>
                <a:spcPct val="100000"/>
              </a:lnSpc>
              <a:spcBef>
                <a:spcPts val="0"/>
              </a:spcBef>
              <a:spcAft>
                <a:spcPts val="0"/>
              </a:spcAft>
              <a:buNone/>
            </a:pPr>
            <a:r>
              <a:rPr b="1" i="1" lang="en-US" sz="1600">
                <a:solidFill>
                  <a:srgbClr val="FF0000"/>
                </a:solidFill>
                <a:highlight>
                  <a:srgbClr val="FFFFFF"/>
                </a:highlight>
              </a:rPr>
              <a:t>&lt;/ul&gt;</a:t>
            </a:r>
            <a:endParaRPr b="1" i="1" sz="1600">
              <a:solidFill>
                <a:srgbClr val="FF0000"/>
              </a:solidFill>
              <a:highlight>
                <a:srgbClr val="FFFFFF"/>
              </a:highlight>
            </a:endParaRPr>
          </a:p>
          <a:p>
            <a:pPr indent="457200" lvl="0" marL="0" rtl="0" algn="l">
              <a:lnSpc>
                <a:spcPct val="100000"/>
              </a:lnSpc>
              <a:spcBef>
                <a:spcPts val="0"/>
              </a:spcBef>
              <a:spcAft>
                <a:spcPts val="0"/>
              </a:spcAft>
              <a:buNone/>
            </a:pPr>
            <a:r>
              <a:rPr b="1" i="1" lang="en-US" sz="1600">
                <a:solidFill>
                  <a:srgbClr val="FF0000"/>
                </a:solidFill>
                <a:highlight>
                  <a:srgbClr val="FFFFFF"/>
                </a:highlight>
              </a:rPr>
              <a:t>&lt;/body&gt;</a:t>
            </a:r>
            <a:endParaRPr b="1" i="1" sz="1600">
              <a:solidFill>
                <a:srgbClr val="FF0000"/>
              </a:solidFill>
              <a:highlight>
                <a:srgbClr val="FFFFFF"/>
              </a:highlight>
            </a:endParaRPr>
          </a:p>
          <a:p>
            <a:pPr indent="-355600" lvl="0" marL="457200" rtl="0" algn="l">
              <a:lnSpc>
                <a:spcPct val="100000"/>
              </a:lnSpc>
              <a:spcBef>
                <a:spcPts val="0"/>
              </a:spcBef>
              <a:spcAft>
                <a:spcPts val="0"/>
              </a:spcAft>
              <a:buSzPts val="2000"/>
              <a:buChar char="●"/>
            </a:pPr>
            <a:r>
              <a:rPr b="1" i="1" lang="en-US" sz="2000">
                <a:highlight>
                  <a:srgbClr val="FFFFFF"/>
                </a:highlight>
              </a:rPr>
              <a:t>type = circle, square, disc</a:t>
            </a:r>
            <a:endParaRPr b="1" i="1" sz="2000">
              <a:highlight>
                <a:srgbClr val="FFFFFF"/>
              </a:highlight>
            </a:endParaRPr>
          </a:p>
          <a:p>
            <a:pPr indent="0" lvl="0" marL="1417320" rtl="0" algn="l">
              <a:lnSpc>
                <a:spcPct val="100000"/>
              </a:lnSpc>
              <a:spcBef>
                <a:spcPts val="0"/>
              </a:spcBef>
              <a:spcAft>
                <a:spcPts val="0"/>
              </a:spcAft>
              <a:buNone/>
            </a:pPr>
            <a:r>
              <a:t/>
            </a:r>
            <a:endParaRPr b="1" i="1" sz="1600">
              <a:solidFill>
                <a:srgbClr val="FF0000"/>
              </a:solidFill>
              <a:highlight>
                <a:srgbClr val="FFFFFF"/>
              </a:highlight>
            </a:endParaRPr>
          </a:p>
          <a:p>
            <a:pPr indent="0" lvl="0" marL="502919" rtl="0" algn="l">
              <a:spcBef>
                <a:spcPts val="0"/>
              </a:spcBef>
              <a:spcAft>
                <a:spcPts val="0"/>
              </a:spcAft>
              <a:buNone/>
            </a:pPr>
            <a:r>
              <a:t/>
            </a:r>
            <a:endParaRPr sz="1600">
              <a:solidFill>
                <a:srgbClr val="000000"/>
              </a:solidFill>
              <a:highlight>
                <a:srgbClr val="FFFFFF"/>
              </a:highlight>
            </a:endParaRPr>
          </a:p>
        </p:txBody>
      </p:sp>
      <p:sp>
        <p:nvSpPr>
          <p:cNvPr id="409" name="Google Shape;409;g2f0ced2c000_0_88"/>
          <p:cNvSpPr txBox="1"/>
          <p:nvPr>
            <p:ph idx="11" type="ftr"/>
          </p:nvPr>
        </p:nvSpPr>
        <p:spPr>
          <a:xfrm>
            <a:off x="6008688" y="855956"/>
            <a:ext cx="2246400" cy="301200"/>
          </a:xfrm>
          <a:prstGeom prst="rect">
            <a:avLst/>
          </a:prstGeom>
          <a:noFill/>
          <a:ln>
            <a:noFill/>
          </a:ln>
        </p:spPr>
        <p:txBody>
          <a:bodyPr anchorCtr="0" anchor="t" bIns="45700" lIns="91425" spcFirstLastPara="1" rIns="91425" wrap="square" tIns="0">
            <a:noAutofit/>
          </a:bodyPr>
          <a:lstStyle/>
          <a:p>
            <a:pPr indent="0" lvl="0" marL="0" rtl="0" algn="l">
              <a:spcBef>
                <a:spcPts val="0"/>
              </a:spcBef>
              <a:spcAft>
                <a:spcPts val="0"/>
              </a:spcAft>
              <a:buNone/>
            </a:pPr>
            <a:r>
              <a:rPr lang="en-US"/>
              <a:t>Parveen Kaur, Lovely Professional University</a:t>
            </a:r>
            <a:endParaRPr/>
          </a:p>
        </p:txBody>
      </p:sp>
      <p:sp>
        <p:nvSpPr>
          <p:cNvPr id="410" name="Google Shape;410;g2f0ced2c000_0_88"/>
          <p:cNvSpPr txBox="1"/>
          <p:nvPr>
            <p:ph idx="12" type="sldNum"/>
          </p:nvPr>
        </p:nvSpPr>
        <p:spPr>
          <a:xfrm>
            <a:off x="7314415" y="548797"/>
            <a:ext cx="941100" cy="3018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822"/>
                                        <p:tgtEl>
                                          <p:spTgt spid="4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8">
                                            <p:txEl>
                                              <p:pRg end="0" st="0"/>
                                            </p:txEl>
                                          </p:spTgt>
                                        </p:tgtEl>
                                        <p:attrNameLst>
                                          <p:attrName>style.visibility</p:attrName>
                                        </p:attrNameLst>
                                      </p:cBhvr>
                                      <p:to>
                                        <p:strVal val="visible"/>
                                      </p:to>
                                    </p:set>
                                    <p:anim calcmode="lin" valueType="num">
                                      <p:cBhvr additive="base">
                                        <p:cTn dur="500"/>
                                        <p:tgtEl>
                                          <p:spTgt spid="40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8">
                                            <p:txEl>
                                              <p:pRg end="1" st="1"/>
                                            </p:txEl>
                                          </p:spTgt>
                                        </p:tgtEl>
                                        <p:attrNameLst>
                                          <p:attrName>style.visibility</p:attrName>
                                        </p:attrNameLst>
                                      </p:cBhvr>
                                      <p:to>
                                        <p:strVal val="visible"/>
                                      </p:to>
                                    </p:set>
                                    <p:anim calcmode="lin" valueType="num">
                                      <p:cBhvr additive="base">
                                        <p:cTn dur="500"/>
                                        <p:tgtEl>
                                          <p:spTgt spid="40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8">
                                            <p:txEl>
                                              <p:pRg end="2" st="2"/>
                                            </p:txEl>
                                          </p:spTgt>
                                        </p:tgtEl>
                                        <p:attrNameLst>
                                          <p:attrName>style.visibility</p:attrName>
                                        </p:attrNameLst>
                                      </p:cBhvr>
                                      <p:to>
                                        <p:strVal val="visible"/>
                                      </p:to>
                                    </p:set>
                                    <p:anim calcmode="lin" valueType="num">
                                      <p:cBhvr additive="base">
                                        <p:cTn dur="500"/>
                                        <p:tgtEl>
                                          <p:spTgt spid="40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8">
                                            <p:txEl>
                                              <p:pRg end="3" st="3"/>
                                            </p:txEl>
                                          </p:spTgt>
                                        </p:tgtEl>
                                        <p:attrNameLst>
                                          <p:attrName>style.visibility</p:attrName>
                                        </p:attrNameLst>
                                      </p:cBhvr>
                                      <p:to>
                                        <p:strVal val="visible"/>
                                      </p:to>
                                    </p:set>
                                    <p:anim calcmode="lin" valueType="num">
                                      <p:cBhvr additive="base">
                                        <p:cTn dur="500"/>
                                        <p:tgtEl>
                                          <p:spTgt spid="40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8">
                                            <p:txEl>
                                              <p:pRg end="4" st="4"/>
                                            </p:txEl>
                                          </p:spTgt>
                                        </p:tgtEl>
                                        <p:attrNameLst>
                                          <p:attrName>style.visibility</p:attrName>
                                        </p:attrNameLst>
                                      </p:cBhvr>
                                      <p:to>
                                        <p:strVal val="visible"/>
                                      </p:to>
                                    </p:set>
                                    <p:anim calcmode="lin" valueType="num">
                                      <p:cBhvr additive="base">
                                        <p:cTn dur="500"/>
                                        <p:tgtEl>
                                          <p:spTgt spid="408">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8">
                                            <p:txEl>
                                              <p:pRg end="5" st="5"/>
                                            </p:txEl>
                                          </p:spTgt>
                                        </p:tgtEl>
                                        <p:attrNameLst>
                                          <p:attrName>style.visibility</p:attrName>
                                        </p:attrNameLst>
                                      </p:cBhvr>
                                      <p:to>
                                        <p:strVal val="visible"/>
                                      </p:to>
                                    </p:set>
                                    <p:anim calcmode="lin" valueType="num">
                                      <p:cBhvr additive="base">
                                        <p:cTn dur="500"/>
                                        <p:tgtEl>
                                          <p:spTgt spid="408">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8">
                                            <p:txEl>
                                              <p:pRg end="6" st="6"/>
                                            </p:txEl>
                                          </p:spTgt>
                                        </p:tgtEl>
                                        <p:attrNameLst>
                                          <p:attrName>style.visibility</p:attrName>
                                        </p:attrNameLst>
                                      </p:cBhvr>
                                      <p:to>
                                        <p:strVal val="visible"/>
                                      </p:to>
                                    </p:set>
                                    <p:anim calcmode="lin" valueType="num">
                                      <p:cBhvr additive="base">
                                        <p:cTn dur="500"/>
                                        <p:tgtEl>
                                          <p:spTgt spid="408">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8">
                                            <p:txEl>
                                              <p:pRg end="7" st="7"/>
                                            </p:txEl>
                                          </p:spTgt>
                                        </p:tgtEl>
                                        <p:attrNameLst>
                                          <p:attrName>style.visibility</p:attrName>
                                        </p:attrNameLst>
                                      </p:cBhvr>
                                      <p:to>
                                        <p:strVal val="visible"/>
                                      </p:to>
                                    </p:set>
                                    <p:anim calcmode="lin" valueType="num">
                                      <p:cBhvr additive="base">
                                        <p:cTn dur="500"/>
                                        <p:tgtEl>
                                          <p:spTgt spid="408">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8">
                                            <p:txEl>
                                              <p:pRg end="8" st="8"/>
                                            </p:txEl>
                                          </p:spTgt>
                                        </p:tgtEl>
                                        <p:attrNameLst>
                                          <p:attrName>style.visibility</p:attrName>
                                        </p:attrNameLst>
                                      </p:cBhvr>
                                      <p:to>
                                        <p:strVal val="visible"/>
                                      </p:to>
                                    </p:set>
                                    <p:anim calcmode="lin" valueType="num">
                                      <p:cBhvr additive="base">
                                        <p:cTn dur="500"/>
                                        <p:tgtEl>
                                          <p:spTgt spid="408">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8">
                                            <p:txEl>
                                              <p:pRg end="9" st="9"/>
                                            </p:txEl>
                                          </p:spTgt>
                                        </p:tgtEl>
                                        <p:attrNameLst>
                                          <p:attrName>style.visibility</p:attrName>
                                        </p:attrNameLst>
                                      </p:cBhvr>
                                      <p:to>
                                        <p:strVal val="visible"/>
                                      </p:to>
                                    </p:set>
                                    <p:anim calcmode="lin" valueType="num">
                                      <p:cBhvr additive="base">
                                        <p:cTn dur="500"/>
                                        <p:tgtEl>
                                          <p:spTgt spid="408">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8">
                                            <p:txEl>
                                              <p:pRg end="10" st="10"/>
                                            </p:txEl>
                                          </p:spTgt>
                                        </p:tgtEl>
                                        <p:attrNameLst>
                                          <p:attrName>style.visibility</p:attrName>
                                        </p:attrNameLst>
                                      </p:cBhvr>
                                      <p:to>
                                        <p:strVal val="visible"/>
                                      </p:to>
                                    </p:set>
                                    <p:anim calcmode="lin" valueType="num">
                                      <p:cBhvr additive="base">
                                        <p:cTn dur="500"/>
                                        <p:tgtEl>
                                          <p:spTgt spid="408">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8">
                                            <p:txEl>
                                              <p:pRg end="11" st="11"/>
                                            </p:txEl>
                                          </p:spTgt>
                                        </p:tgtEl>
                                        <p:attrNameLst>
                                          <p:attrName>style.visibility</p:attrName>
                                        </p:attrNameLst>
                                      </p:cBhvr>
                                      <p:to>
                                        <p:strVal val="visible"/>
                                      </p:to>
                                    </p:set>
                                    <p:anim calcmode="lin" valueType="num">
                                      <p:cBhvr additive="base">
                                        <p:cTn dur="500"/>
                                        <p:tgtEl>
                                          <p:spTgt spid="408">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8">
                                            <p:txEl>
                                              <p:pRg end="12" st="12"/>
                                            </p:txEl>
                                          </p:spTgt>
                                        </p:tgtEl>
                                        <p:attrNameLst>
                                          <p:attrName>style.visibility</p:attrName>
                                        </p:attrNameLst>
                                      </p:cBhvr>
                                      <p:to>
                                        <p:strVal val="visible"/>
                                      </p:to>
                                    </p:set>
                                    <p:anim calcmode="lin" valueType="num">
                                      <p:cBhvr additive="base">
                                        <p:cTn dur="500"/>
                                        <p:tgtEl>
                                          <p:spTgt spid="408">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8">
                                            <p:txEl>
                                              <p:pRg end="13" st="13"/>
                                            </p:txEl>
                                          </p:spTgt>
                                        </p:tgtEl>
                                        <p:attrNameLst>
                                          <p:attrName>style.visibility</p:attrName>
                                        </p:attrNameLst>
                                      </p:cBhvr>
                                      <p:to>
                                        <p:strVal val="visible"/>
                                      </p:to>
                                    </p:set>
                                    <p:anim calcmode="lin" valueType="num">
                                      <p:cBhvr additive="base">
                                        <p:cTn dur="500"/>
                                        <p:tgtEl>
                                          <p:spTgt spid="408">
                                            <p:txEl>
                                              <p:pRg end="13" st="1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8">
                                            <p:txEl>
                                              <p:pRg end="14" st="14"/>
                                            </p:txEl>
                                          </p:spTgt>
                                        </p:tgtEl>
                                        <p:attrNameLst>
                                          <p:attrName>style.visibility</p:attrName>
                                        </p:attrNameLst>
                                      </p:cBhvr>
                                      <p:to>
                                        <p:strVal val="visible"/>
                                      </p:to>
                                    </p:set>
                                    <p:anim calcmode="lin" valueType="num">
                                      <p:cBhvr additive="base">
                                        <p:cTn dur="500"/>
                                        <p:tgtEl>
                                          <p:spTgt spid="408">
                                            <p:txEl>
                                              <p:pRg end="14" st="1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8">
                                            <p:txEl>
                                              <p:pRg end="15" st="15"/>
                                            </p:txEl>
                                          </p:spTgt>
                                        </p:tgtEl>
                                        <p:attrNameLst>
                                          <p:attrName>style.visibility</p:attrName>
                                        </p:attrNameLst>
                                      </p:cBhvr>
                                      <p:to>
                                        <p:strVal val="visible"/>
                                      </p:to>
                                    </p:set>
                                    <p:anim calcmode="lin" valueType="num">
                                      <p:cBhvr additive="base">
                                        <p:cTn dur="500"/>
                                        <p:tgtEl>
                                          <p:spTgt spid="408">
                                            <p:txEl>
                                              <p:pRg end="15" st="1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8">
                                            <p:txEl>
                                              <p:pRg end="16" st="16"/>
                                            </p:txEl>
                                          </p:spTgt>
                                        </p:tgtEl>
                                        <p:attrNameLst>
                                          <p:attrName>style.visibility</p:attrName>
                                        </p:attrNameLst>
                                      </p:cBhvr>
                                      <p:to>
                                        <p:strVal val="visible"/>
                                      </p:to>
                                    </p:set>
                                    <p:anim calcmode="lin" valueType="num">
                                      <p:cBhvr additive="base">
                                        <p:cTn dur="500"/>
                                        <p:tgtEl>
                                          <p:spTgt spid="408">
                                            <p:txEl>
                                              <p:pRg end="16" st="1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8">
                                            <p:txEl>
                                              <p:pRg end="17" st="17"/>
                                            </p:txEl>
                                          </p:spTgt>
                                        </p:tgtEl>
                                        <p:attrNameLst>
                                          <p:attrName>style.visibility</p:attrName>
                                        </p:attrNameLst>
                                      </p:cBhvr>
                                      <p:to>
                                        <p:strVal val="visible"/>
                                      </p:to>
                                    </p:set>
                                    <p:anim calcmode="lin" valueType="num">
                                      <p:cBhvr additive="base">
                                        <p:cTn dur="500"/>
                                        <p:tgtEl>
                                          <p:spTgt spid="408">
                                            <p:txEl>
                                              <p:pRg end="17" st="1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8">
                                            <p:txEl>
                                              <p:pRg end="18" st="18"/>
                                            </p:txEl>
                                          </p:spTgt>
                                        </p:tgtEl>
                                        <p:attrNameLst>
                                          <p:attrName>style.visibility</p:attrName>
                                        </p:attrNameLst>
                                      </p:cBhvr>
                                      <p:to>
                                        <p:strVal val="visible"/>
                                      </p:to>
                                    </p:set>
                                    <p:anim calcmode="lin" valueType="num">
                                      <p:cBhvr additive="base">
                                        <p:cTn dur="500"/>
                                        <p:tgtEl>
                                          <p:spTgt spid="408">
                                            <p:txEl>
                                              <p:pRg end="18" st="18"/>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2f0ced2c000_0_95"/>
          <p:cNvSpPr txBox="1"/>
          <p:nvPr>
            <p:ph type="title"/>
          </p:nvPr>
        </p:nvSpPr>
        <p:spPr>
          <a:xfrm>
            <a:off x="543325" y="996575"/>
            <a:ext cx="7686300" cy="691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2"/>
              </a:buClr>
              <a:buSzPts val="4000"/>
              <a:buFont typeface="Arial"/>
              <a:buNone/>
            </a:pPr>
            <a:r>
              <a:rPr lang="en-US"/>
              <a:t>O</a:t>
            </a:r>
            <a:r>
              <a:rPr lang="en-US"/>
              <a:t>rdered List</a:t>
            </a:r>
            <a:endParaRPr b="1"/>
          </a:p>
        </p:txBody>
      </p:sp>
      <p:sp>
        <p:nvSpPr>
          <p:cNvPr id="416" name="Google Shape;416;g2f0ced2c000_0_95"/>
          <p:cNvSpPr txBox="1"/>
          <p:nvPr>
            <p:ph idx="1" type="body"/>
          </p:nvPr>
        </p:nvSpPr>
        <p:spPr>
          <a:xfrm>
            <a:off x="280150" y="1774875"/>
            <a:ext cx="8565000" cy="4959300"/>
          </a:xfrm>
          <a:prstGeom prst="rect">
            <a:avLst/>
          </a:prstGeom>
          <a:noFill/>
          <a:ln>
            <a:noFill/>
          </a:ln>
        </p:spPr>
        <p:txBody>
          <a:bodyPr anchorCtr="0" anchor="t" bIns="45700" lIns="91425" spcFirstLastPara="1" rIns="91425" wrap="square" tIns="45700">
            <a:noAutofit/>
          </a:bodyPr>
          <a:lstStyle/>
          <a:p>
            <a:pPr indent="-208280" lvl="0" marL="228600" rtl="0" algn="l">
              <a:spcBef>
                <a:spcPts val="1800"/>
              </a:spcBef>
              <a:spcAft>
                <a:spcPts val="0"/>
              </a:spcAft>
              <a:buClr>
                <a:srgbClr val="272822"/>
              </a:buClr>
              <a:buSzPts val="2200"/>
              <a:buChar char="●"/>
            </a:pPr>
            <a:r>
              <a:rPr b="1" lang="en-US" sz="2200">
                <a:solidFill>
                  <a:srgbClr val="272822"/>
                </a:solidFill>
                <a:highlight>
                  <a:srgbClr val="FFFFFF"/>
                </a:highlight>
              </a:rPr>
              <a:t>all list items are marked with numbers by default. An ordered list starts with the &lt;ol&gt; tag. </a:t>
            </a:r>
            <a:endParaRPr b="1" sz="2200">
              <a:solidFill>
                <a:srgbClr val="272822"/>
              </a:solidFill>
              <a:highlight>
                <a:srgbClr val="FFFFFF"/>
              </a:highlight>
            </a:endParaRPr>
          </a:p>
          <a:p>
            <a:pPr indent="0" lvl="0" marL="502919" rtl="0" algn="l">
              <a:lnSpc>
                <a:spcPct val="100000"/>
              </a:lnSpc>
              <a:spcBef>
                <a:spcPts val="1800"/>
              </a:spcBef>
              <a:spcAft>
                <a:spcPts val="0"/>
              </a:spcAft>
              <a:buNone/>
            </a:pPr>
            <a:r>
              <a:rPr b="1" i="1" lang="en-US" sz="1600">
                <a:solidFill>
                  <a:srgbClr val="FF0000"/>
                </a:solidFill>
                <a:highlight>
                  <a:srgbClr val="FFFFFF"/>
                </a:highlight>
              </a:rPr>
              <a:t>&lt;body&gt;</a:t>
            </a:r>
            <a:endParaRPr b="1" i="1" sz="1600">
              <a:solidFill>
                <a:srgbClr val="FF0000"/>
              </a:solidFill>
              <a:highlight>
                <a:srgbClr val="FFFFFF"/>
              </a:highlight>
            </a:endParaRPr>
          </a:p>
          <a:p>
            <a:pPr indent="411480" lvl="0" marL="502919" rtl="0" algn="l">
              <a:lnSpc>
                <a:spcPct val="100000"/>
              </a:lnSpc>
              <a:spcBef>
                <a:spcPts val="0"/>
              </a:spcBef>
              <a:spcAft>
                <a:spcPts val="0"/>
              </a:spcAft>
              <a:buNone/>
            </a:pPr>
            <a:r>
              <a:rPr b="1" i="1" lang="en-US" sz="1600">
                <a:solidFill>
                  <a:srgbClr val="FF0000"/>
                </a:solidFill>
                <a:highlight>
                  <a:srgbClr val="FFFFFF"/>
                </a:highlight>
              </a:rPr>
              <a:t>&lt;h2&gt;</a:t>
            </a:r>
            <a:r>
              <a:rPr b="1" i="1" lang="en-US" sz="1600">
                <a:highlight>
                  <a:srgbClr val="FFFFFF"/>
                </a:highlight>
              </a:rPr>
              <a:t>List of Beverages</a:t>
            </a:r>
            <a:r>
              <a:rPr b="1" i="1" lang="en-US" sz="1600">
                <a:solidFill>
                  <a:srgbClr val="FF0000"/>
                </a:solidFill>
                <a:highlight>
                  <a:srgbClr val="FFFFFF"/>
                </a:highlight>
              </a:rPr>
              <a:t>&lt;/h2&gt;</a:t>
            </a:r>
            <a:endParaRPr b="1" i="1" sz="1600">
              <a:solidFill>
                <a:srgbClr val="FF0000"/>
              </a:solidFill>
              <a:highlight>
                <a:srgbClr val="FFFFFF"/>
              </a:highlight>
            </a:endParaRPr>
          </a:p>
          <a:p>
            <a:pPr indent="457200" lvl="0" marL="457200" rtl="0" algn="l">
              <a:lnSpc>
                <a:spcPct val="100000"/>
              </a:lnSpc>
              <a:spcBef>
                <a:spcPts val="0"/>
              </a:spcBef>
              <a:spcAft>
                <a:spcPts val="0"/>
              </a:spcAft>
              <a:buNone/>
            </a:pPr>
            <a:r>
              <a:rPr b="1" i="1" lang="en-US" sz="1600">
                <a:solidFill>
                  <a:srgbClr val="FF0000"/>
                </a:solidFill>
                <a:highlight>
                  <a:srgbClr val="FFFFFF"/>
                </a:highlight>
              </a:rPr>
              <a:t>&lt;ol </a:t>
            </a:r>
            <a:r>
              <a:rPr b="1" i="1" lang="en-US" sz="1600">
                <a:solidFill>
                  <a:srgbClr val="4A86E8"/>
                </a:solidFill>
                <a:highlight>
                  <a:srgbClr val="FFFFFF"/>
                </a:highlight>
              </a:rPr>
              <a:t>reversed</a:t>
            </a:r>
            <a:r>
              <a:rPr b="1" i="1" lang="en-US" sz="1600">
                <a:solidFill>
                  <a:srgbClr val="FF0000"/>
                </a:solidFill>
                <a:highlight>
                  <a:srgbClr val="FFFFFF"/>
                </a:highlight>
              </a:rPr>
              <a:t>&gt;</a:t>
            </a:r>
            <a:endParaRPr b="1" i="1" sz="1600">
              <a:solidFill>
                <a:srgbClr val="FF0000"/>
              </a:solidFill>
              <a:highlight>
                <a:srgbClr val="FFFFFF"/>
              </a:highlight>
            </a:endParaRPr>
          </a:p>
          <a:p>
            <a:pPr indent="0" lvl="0" marL="1417320" rtl="0" algn="l">
              <a:lnSpc>
                <a:spcPct val="100000"/>
              </a:lnSpc>
              <a:spcBef>
                <a:spcPts val="0"/>
              </a:spcBef>
              <a:spcAft>
                <a:spcPts val="0"/>
              </a:spcAft>
              <a:buNone/>
            </a:pPr>
            <a:r>
              <a:rPr b="1" i="1" lang="en-US" sz="1600">
                <a:solidFill>
                  <a:srgbClr val="4A86E8"/>
                </a:solidFill>
                <a:highlight>
                  <a:srgbClr val="FFFFFF"/>
                </a:highlight>
              </a:rPr>
              <a:t>&lt;li&gt;</a:t>
            </a:r>
            <a:r>
              <a:rPr b="1" i="1" lang="en-US" sz="1600">
                <a:highlight>
                  <a:srgbClr val="FFFFFF"/>
                </a:highlight>
              </a:rPr>
              <a:t>Juice</a:t>
            </a:r>
            <a:r>
              <a:rPr b="1" i="1" lang="en-US" sz="1600">
                <a:solidFill>
                  <a:srgbClr val="4A86E8"/>
                </a:solidFill>
                <a:highlight>
                  <a:srgbClr val="FFFFFF"/>
                </a:highlight>
              </a:rPr>
              <a:t>&lt;/li&gt;</a:t>
            </a:r>
            <a:endParaRPr b="1" i="1" sz="1600">
              <a:solidFill>
                <a:srgbClr val="FF0000"/>
              </a:solidFill>
              <a:highlight>
                <a:srgbClr val="FFFFFF"/>
              </a:highlight>
            </a:endParaRPr>
          </a:p>
          <a:p>
            <a:pPr indent="0" lvl="0" marL="1417320" rtl="0" algn="l">
              <a:lnSpc>
                <a:spcPct val="100000"/>
              </a:lnSpc>
              <a:spcBef>
                <a:spcPts val="0"/>
              </a:spcBef>
              <a:spcAft>
                <a:spcPts val="0"/>
              </a:spcAft>
              <a:buNone/>
            </a:pPr>
            <a:r>
              <a:rPr b="1" i="1" lang="en-US" sz="1600">
                <a:solidFill>
                  <a:srgbClr val="4A86E8"/>
                </a:solidFill>
                <a:highlight>
                  <a:srgbClr val="FFFFFF"/>
                </a:highlight>
              </a:rPr>
              <a:t>&lt;li&gt;</a:t>
            </a:r>
            <a:r>
              <a:rPr b="1" i="1" lang="en-US" sz="1600">
                <a:highlight>
                  <a:srgbClr val="FFFFFF"/>
                </a:highlight>
              </a:rPr>
              <a:t>Milk</a:t>
            </a:r>
            <a:r>
              <a:rPr b="1" i="1" lang="en-US" sz="1600">
                <a:solidFill>
                  <a:srgbClr val="4A86E8"/>
                </a:solidFill>
                <a:highlight>
                  <a:srgbClr val="FFFFFF"/>
                </a:highlight>
              </a:rPr>
              <a:t>&lt;/li&gt;</a:t>
            </a:r>
            <a:endParaRPr b="1" i="1" sz="1600">
              <a:solidFill>
                <a:srgbClr val="4A86E8"/>
              </a:solidFill>
              <a:highlight>
                <a:srgbClr val="FFFFFF"/>
              </a:highlight>
            </a:endParaRPr>
          </a:p>
          <a:p>
            <a:pPr indent="0" lvl="0" marL="1417320" rtl="0" algn="l">
              <a:lnSpc>
                <a:spcPct val="100000"/>
              </a:lnSpc>
              <a:spcBef>
                <a:spcPts val="0"/>
              </a:spcBef>
              <a:spcAft>
                <a:spcPts val="0"/>
              </a:spcAft>
              <a:buNone/>
            </a:pPr>
            <a:r>
              <a:rPr b="1" i="1" lang="en-US" sz="1600">
                <a:solidFill>
                  <a:srgbClr val="4A86E8"/>
                </a:solidFill>
                <a:highlight>
                  <a:srgbClr val="FFFFFF"/>
                </a:highlight>
              </a:rPr>
              <a:t>&lt;li&gt;</a:t>
            </a:r>
            <a:r>
              <a:rPr b="1" i="1" lang="en-US" sz="1600">
                <a:highlight>
                  <a:srgbClr val="FFFFFF"/>
                </a:highlight>
              </a:rPr>
              <a:t>Tea</a:t>
            </a:r>
            <a:r>
              <a:rPr b="1" i="1" lang="en-US" sz="1600">
                <a:solidFill>
                  <a:srgbClr val="4A86E8"/>
                </a:solidFill>
                <a:highlight>
                  <a:srgbClr val="FFFFFF"/>
                </a:highlight>
              </a:rPr>
              <a:t>&lt;/li&gt;</a:t>
            </a:r>
            <a:endParaRPr b="1" i="1" sz="1600">
              <a:solidFill>
                <a:srgbClr val="4A86E8"/>
              </a:solidFill>
              <a:highlight>
                <a:srgbClr val="FFFFFF"/>
              </a:highlight>
            </a:endParaRPr>
          </a:p>
          <a:p>
            <a:pPr indent="0" lvl="0" marL="1417320" rtl="0" algn="l">
              <a:lnSpc>
                <a:spcPct val="100000"/>
              </a:lnSpc>
              <a:spcBef>
                <a:spcPts val="0"/>
              </a:spcBef>
              <a:spcAft>
                <a:spcPts val="0"/>
              </a:spcAft>
              <a:buNone/>
            </a:pPr>
            <a:r>
              <a:rPr b="1" i="1" lang="en-US" sz="1600">
                <a:solidFill>
                  <a:srgbClr val="4A86E8"/>
                </a:solidFill>
                <a:highlight>
                  <a:srgbClr val="FFFFFF"/>
                </a:highlight>
              </a:rPr>
              <a:t>&lt;li&gt;</a:t>
            </a:r>
            <a:r>
              <a:rPr b="1" i="1" lang="en-US" sz="1600">
                <a:highlight>
                  <a:srgbClr val="FFFFFF"/>
                </a:highlight>
              </a:rPr>
              <a:t>Coffee</a:t>
            </a:r>
            <a:r>
              <a:rPr b="1" i="1" lang="en-US" sz="1600">
                <a:solidFill>
                  <a:srgbClr val="4A86E8"/>
                </a:solidFill>
                <a:highlight>
                  <a:srgbClr val="FFFFFF"/>
                </a:highlight>
              </a:rPr>
              <a:t>&lt;/li&gt;</a:t>
            </a:r>
            <a:endParaRPr b="1" i="1" sz="1600">
              <a:solidFill>
                <a:srgbClr val="4A86E8"/>
              </a:solidFill>
              <a:highlight>
                <a:srgbClr val="FFFFFF"/>
              </a:highlight>
            </a:endParaRPr>
          </a:p>
          <a:p>
            <a:pPr indent="457200" lvl="0" marL="457200" rtl="0" algn="l">
              <a:lnSpc>
                <a:spcPct val="100000"/>
              </a:lnSpc>
              <a:spcBef>
                <a:spcPts val="0"/>
              </a:spcBef>
              <a:spcAft>
                <a:spcPts val="0"/>
              </a:spcAft>
              <a:buNone/>
            </a:pPr>
            <a:r>
              <a:rPr b="1" i="1" lang="en-US" sz="1600">
                <a:solidFill>
                  <a:srgbClr val="FF0000"/>
                </a:solidFill>
                <a:highlight>
                  <a:srgbClr val="FFFFFF"/>
                </a:highlight>
              </a:rPr>
              <a:t>&lt;/ol&gt;</a:t>
            </a:r>
            <a:endParaRPr b="1" i="1" sz="1600">
              <a:solidFill>
                <a:srgbClr val="FF0000"/>
              </a:solidFill>
              <a:highlight>
                <a:srgbClr val="FFFFFF"/>
              </a:highlight>
            </a:endParaRPr>
          </a:p>
          <a:p>
            <a:pPr indent="457200" lvl="0" marL="457200" rtl="0" algn="l">
              <a:lnSpc>
                <a:spcPct val="100000"/>
              </a:lnSpc>
              <a:spcBef>
                <a:spcPts val="0"/>
              </a:spcBef>
              <a:spcAft>
                <a:spcPts val="0"/>
              </a:spcAft>
              <a:buNone/>
            </a:pPr>
            <a:r>
              <a:rPr b="1" i="1" lang="en-US" sz="1600">
                <a:solidFill>
                  <a:srgbClr val="FF0000"/>
                </a:solidFill>
                <a:highlight>
                  <a:srgbClr val="FFFFFF"/>
                </a:highlight>
              </a:rPr>
              <a:t>&lt;ol </a:t>
            </a:r>
            <a:r>
              <a:rPr b="1" i="1" lang="en-US" sz="1600">
                <a:solidFill>
                  <a:srgbClr val="4A86E8"/>
                </a:solidFill>
                <a:highlight>
                  <a:srgbClr val="FFFFFF"/>
                </a:highlight>
              </a:rPr>
              <a:t>type=</a:t>
            </a:r>
            <a:r>
              <a:rPr b="1" i="1" lang="en-US" sz="1700">
                <a:solidFill>
                  <a:srgbClr val="4A86E8"/>
                </a:solidFill>
                <a:highlight>
                  <a:srgbClr val="FFFFFF"/>
                </a:highlight>
              </a:rPr>
              <a:t>" a "</a:t>
            </a:r>
            <a:r>
              <a:rPr b="1" i="1" lang="en-US" sz="1600">
                <a:solidFill>
                  <a:srgbClr val="FF0000"/>
                </a:solidFill>
                <a:highlight>
                  <a:srgbClr val="FFFFFF"/>
                </a:highlight>
              </a:rPr>
              <a:t>&gt;</a:t>
            </a:r>
            <a:endParaRPr b="1" i="1" sz="1600">
              <a:solidFill>
                <a:srgbClr val="FF0000"/>
              </a:solidFill>
              <a:highlight>
                <a:srgbClr val="FFFFFF"/>
              </a:highlight>
            </a:endParaRPr>
          </a:p>
          <a:p>
            <a:pPr indent="0" lvl="0" marL="1417320" rtl="0" algn="l">
              <a:lnSpc>
                <a:spcPct val="100000"/>
              </a:lnSpc>
              <a:spcBef>
                <a:spcPts val="0"/>
              </a:spcBef>
              <a:spcAft>
                <a:spcPts val="0"/>
              </a:spcAft>
              <a:buNone/>
            </a:pPr>
            <a:r>
              <a:rPr b="1" i="1" lang="en-US" sz="1600">
                <a:solidFill>
                  <a:srgbClr val="4A86E8"/>
                </a:solidFill>
                <a:highlight>
                  <a:srgbClr val="FFFFFF"/>
                </a:highlight>
              </a:rPr>
              <a:t>&lt;li&gt;</a:t>
            </a:r>
            <a:r>
              <a:rPr b="1" i="1" lang="en-US" sz="1600">
                <a:highlight>
                  <a:srgbClr val="FFFFFF"/>
                </a:highlight>
              </a:rPr>
              <a:t>Juice</a:t>
            </a:r>
            <a:r>
              <a:rPr b="1" i="1" lang="en-US" sz="1600">
                <a:solidFill>
                  <a:srgbClr val="4A86E8"/>
                </a:solidFill>
                <a:highlight>
                  <a:srgbClr val="FFFFFF"/>
                </a:highlight>
              </a:rPr>
              <a:t>&lt;/li&gt;</a:t>
            </a:r>
            <a:endParaRPr b="1" i="1" sz="1600">
              <a:solidFill>
                <a:srgbClr val="FF0000"/>
              </a:solidFill>
              <a:highlight>
                <a:srgbClr val="FFFFFF"/>
              </a:highlight>
            </a:endParaRPr>
          </a:p>
          <a:p>
            <a:pPr indent="0" lvl="0" marL="1417320" rtl="0" algn="l">
              <a:lnSpc>
                <a:spcPct val="100000"/>
              </a:lnSpc>
              <a:spcBef>
                <a:spcPts val="0"/>
              </a:spcBef>
              <a:spcAft>
                <a:spcPts val="0"/>
              </a:spcAft>
              <a:buNone/>
            </a:pPr>
            <a:r>
              <a:rPr b="1" i="1" lang="en-US" sz="1600">
                <a:solidFill>
                  <a:srgbClr val="4A86E8"/>
                </a:solidFill>
                <a:highlight>
                  <a:srgbClr val="FFFFFF"/>
                </a:highlight>
              </a:rPr>
              <a:t>&lt;li&gt;</a:t>
            </a:r>
            <a:r>
              <a:rPr b="1" i="1" lang="en-US" sz="1600">
                <a:highlight>
                  <a:srgbClr val="FFFFFF"/>
                </a:highlight>
              </a:rPr>
              <a:t>Milk</a:t>
            </a:r>
            <a:r>
              <a:rPr b="1" i="1" lang="en-US" sz="1600">
                <a:solidFill>
                  <a:srgbClr val="4A86E8"/>
                </a:solidFill>
                <a:highlight>
                  <a:srgbClr val="FFFFFF"/>
                </a:highlight>
              </a:rPr>
              <a:t>&lt;/li&gt;</a:t>
            </a:r>
            <a:endParaRPr b="1" i="1" sz="1600">
              <a:solidFill>
                <a:srgbClr val="4A86E8"/>
              </a:solidFill>
              <a:highlight>
                <a:srgbClr val="FFFFFF"/>
              </a:highlight>
            </a:endParaRPr>
          </a:p>
          <a:p>
            <a:pPr indent="0" lvl="0" marL="1417320" rtl="0" algn="l">
              <a:lnSpc>
                <a:spcPct val="100000"/>
              </a:lnSpc>
              <a:spcBef>
                <a:spcPts val="0"/>
              </a:spcBef>
              <a:spcAft>
                <a:spcPts val="0"/>
              </a:spcAft>
              <a:buNone/>
            </a:pPr>
            <a:r>
              <a:rPr b="1" i="1" lang="en-US" sz="1600">
                <a:solidFill>
                  <a:srgbClr val="4A86E8"/>
                </a:solidFill>
                <a:highlight>
                  <a:srgbClr val="FFFFFF"/>
                </a:highlight>
              </a:rPr>
              <a:t>&lt;li&gt;</a:t>
            </a:r>
            <a:r>
              <a:rPr b="1" i="1" lang="en-US" sz="1600">
                <a:highlight>
                  <a:srgbClr val="FFFFFF"/>
                </a:highlight>
              </a:rPr>
              <a:t>Tea</a:t>
            </a:r>
            <a:r>
              <a:rPr b="1" i="1" lang="en-US" sz="1600">
                <a:solidFill>
                  <a:srgbClr val="4A86E8"/>
                </a:solidFill>
                <a:highlight>
                  <a:srgbClr val="FFFFFF"/>
                </a:highlight>
              </a:rPr>
              <a:t>&lt;/li&gt;</a:t>
            </a:r>
            <a:endParaRPr b="1" i="1" sz="1600">
              <a:solidFill>
                <a:srgbClr val="4A86E8"/>
              </a:solidFill>
              <a:highlight>
                <a:srgbClr val="FFFFFF"/>
              </a:highlight>
            </a:endParaRPr>
          </a:p>
          <a:p>
            <a:pPr indent="0" lvl="0" marL="1417320" rtl="0" algn="l">
              <a:lnSpc>
                <a:spcPct val="100000"/>
              </a:lnSpc>
              <a:spcBef>
                <a:spcPts val="0"/>
              </a:spcBef>
              <a:spcAft>
                <a:spcPts val="0"/>
              </a:spcAft>
              <a:buNone/>
            </a:pPr>
            <a:r>
              <a:rPr b="1" i="1" lang="en-US" sz="1600">
                <a:solidFill>
                  <a:srgbClr val="4A86E8"/>
                </a:solidFill>
                <a:highlight>
                  <a:srgbClr val="FFFFFF"/>
                </a:highlight>
              </a:rPr>
              <a:t>&lt;li&gt;</a:t>
            </a:r>
            <a:r>
              <a:rPr b="1" i="1" lang="en-US" sz="1600">
                <a:highlight>
                  <a:srgbClr val="FFFFFF"/>
                </a:highlight>
              </a:rPr>
              <a:t>Coffee</a:t>
            </a:r>
            <a:r>
              <a:rPr b="1" i="1" lang="en-US" sz="1600">
                <a:solidFill>
                  <a:srgbClr val="4A86E8"/>
                </a:solidFill>
                <a:highlight>
                  <a:srgbClr val="FFFFFF"/>
                </a:highlight>
              </a:rPr>
              <a:t>&lt;/li&gt;</a:t>
            </a:r>
            <a:endParaRPr b="1" i="1" sz="1600">
              <a:solidFill>
                <a:srgbClr val="4A86E8"/>
              </a:solidFill>
              <a:highlight>
                <a:srgbClr val="FFFFFF"/>
              </a:highlight>
            </a:endParaRPr>
          </a:p>
          <a:p>
            <a:pPr indent="457200" lvl="0" marL="457200" rtl="0" algn="l">
              <a:lnSpc>
                <a:spcPct val="100000"/>
              </a:lnSpc>
              <a:spcBef>
                <a:spcPts val="0"/>
              </a:spcBef>
              <a:spcAft>
                <a:spcPts val="0"/>
              </a:spcAft>
              <a:buNone/>
            </a:pPr>
            <a:r>
              <a:rPr b="1" i="1" lang="en-US" sz="1600">
                <a:solidFill>
                  <a:srgbClr val="FF0000"/>
                </a:solidFill>
                <a:highlight>
                  <a:srgbClr val="FFFFFF"/>
                </a:highlight>
              </a:rPr>
              <a:t>&lt;/ol&gt;</a:t>
            </a:r>
            <a:endParaRPr b="1" i="1" sz="1600">
              <a:solidFill>
                <a:srgbClr val="FF0000"/>
              </a:solidFill>
              <a:highlight>
                <a:srgbClr val="FFFFFF"/>
              </a:highlight>
            </a:endParaRPr>
          </a:p>
          <a:p>
            <a:pPr indent="457200" lvl="0" marL="0" rtl="0" algn="l">
              <a:lnSpc>
                <a:spcPct val="100000"/>
              </a:lnSpc>
              <a:spcBef>
                <a:spcPts val="0"/>
              </a:spcBef>
              <a:spcAft>
                <a:spcPts val="0"/>
              </a:spcAft>
              <a:buNone/>
            </a:pPr>
            <a:r>
              <a:rPr b="1" i="1" lang="en-US" sz="1600">
                <a:solidFill>
                  <a:srgbClr val="FF0000"/>
                </a:solidFill>
                <a:highlight>
                  <a:srgbClr val="FFFFFF"/>
                </a:highlight>
              </a:rPr>
              <a:t>&lt;/body&gt;</a:t>
            </a:r>
            <a:endParaRPr b="1" i="1" sz="1600">
              <a:solidFill>
                <a:srgbClr val="FF0000"/>
              </a:solidFill>
              <a:highlight>
                <a:srgbClr val="FFFFFF"/>
              </a:highlight>
            </a:endParaRPr>
          </a:p>
          <a:p>
            <a:pPr indent="-355600" lvl="0" marL="457200" rtl="0" algn="l">
              <a:lnSpc>
                <a:spcPct val="100000"/>
              </a:lnSpc>
              <a:spcBef>
                <a:spcPts val="0"/>
              </a:spcBef>
              <a:spcAft>
                <a:spcPts val="0"/>
              </a:spcAft>
              <a:buSzPts val="2000"/>
              <a:buChar char="●"/>
            </a:pPr>
            <a:r>
              <a:rPr b="1" i="1" lang="en-US" sz="2000">
                <a:highlight>
                  <a:srgbClr val="FFFFFF"/>
                </a:highlight>
              </a:rPr>
              <a:t>Type = 1, A, a, I, i</a:t>
            </a:r>
            <a:endParaRPr b="1" i="1" sz="2000">
              <a:highlight>
                <a:srgbClr val="FFFFFF"/>
              </a:highlight>
            </a:endParaRPr>
          </a:p>
          <a:p>
            <a:pPr indent="0" lvl="0" marL="0" rtl="0" algn="l">
              <a:lnSpc>
                <a:spcPct val="100000"/>
              </a:lnSpc>
              <a:spcBef>
                <a:spcPts val="0"/>
              </a:spcBef>
              <a:spcAft>
                <a:spcPts val="0"/>
              </a:spcAft>
              <a:buNone/>
            </a:pPr>
            <a:r>
              <a:t/>
            </a:r>
            <a:endParaRPr b="1" i="1" sz="1600">
              <a:solidFill>
                <a:srgbClr val="FF0000"/>
              </a:solidFill>
              <a:highlight>
                <a:srgbClr val="FFFFFF"/>
              </a:highlight>
            </a:endParaRPr>
          </a:p>
          <a:p>
            <a:pPr indent="0" lvl="0" marL="685800" rtl="0" algn="l">
              <a:spcBef>
                <a:spcPts val="1800"/>
              </a:spcBef>
              <a:spcAft>
                <a:spcPts val="1800"/>
              </a:spcAft>
              <a:buNone/>
            </a:pPr>
            <a:r>
              <a:t/>
            </a:r>
            <a:endParaRPr b="1" sz="2200">
              <a:solidFill>
                <a:srgbClr val="272822"/>
              </a:solidFill>
              <a:highlight>
                <a:srgbClr val="FFFFFF"/>
              </a:highlight>
            </a:endParaRPr>
          </a:p>
        </p:txBody>
      </p:sp>
      <p:sp>
        <p:nvSpPr>
          <p:cNvPr id="417" name="Google Shape;417;g2f0ced2c000_0_95"/>
          <p:cNvSpPr txBox="1"/>
          <p:nvPr>
            <p:ph idx="11" type="ftr"/>
          </p:nvPr>
        </p:nvSpPr>
        <p:spPr>
          <a:xfrm>
            <a:off x="6008688" y="855956"/>
            <a:ext cx="2246400" cy="301200"/>
          </a:xfrm>
          <a:prstGeom prst="rect">
            <a:avLst/>
          </a:prstGeom>
          <a:noFill/>
          <a:ln>
            <a:noFill/>
          </a:ln>
        </p:spPr>
        <p:txBody>
          <a:bodyPr anchorCtr="0" anchor="t" bIns="45700" lIns="91425" spcFirstLastPara="1" rIns="91425" wrap="square" tIns="0">
            <a:noAutofit/>
          </a:bodyPr>
          <a:lstStyle/>
          <a:p>
            <a:pPr indent="0" lvl="0" marL="0" rtl="0" algn="l">
              <a:spcBef>
                <a:spcPts val="0"/>
              </a:spcBef>
              <a:spcAft>
                <a:spcPts val="0"/>
              </a:spcAft>
              <a:buNone/>
            </a:pPr>
            <a:r>
              <a:rPr lang="en-US"/>
              <a:t>Parveen Kaur, Lovely Professional University</a:t>
            </a:r>
            <a:endParaRPr/>
          </a:p>
        </p:txBody>
      </p:sp>
      <p:sp>
        <p:nvSpPr>
          <p:cNvPr id="418" name="Google Shape;418;g2f0ced2c000_0_95"/>
          <p:cNvSpPr txBox="1"/>
          <p:nvPr>
            <p:ph idx="12" type="sldNum"/>
          </p:nvPr>
        </p:nvSpPr>
        <p:spPr>
          <a:xfrm>
            <a:off x="7314415" y="548797"/>
            <a:ext cx="941100" cy="3018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822"/>
                                        <p:tgtEl>
                                          <p:spTgt spid="4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6">
                                            <p:txEl>
                                              <p:pRg end="0" st="0"/>
                                            </p:txEl>
                                          </p:spTgt>
                                        </p:tgtEl>
                                        <p:attrNameLst>
                                          <p:attrName>style.visibility</p:attrName>
                                        </p:attrNameLst>
                                      </p:cBhvr>
                                      <p:to>
                                        <p:strVal val="visible"/>
                                      </p:to>
                                    </p:set>
                                    <p:anim calcmode="lin" valueType="num">
                                      <p:cBhvr additive="base">
                                        <p:cTn dur="500"/>
                                        <p:tgtEl>
                                          <p:spTgt spid="41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6">
                                            <p:txEl>
                                              <p:pRg end="1" st="1"/>
                                            </p:txEl>
                                          </p:spTgt>
                                        </p:tgtEl>
                                        <p:attrNameLst>
                                          <p:attrName>style.visibility</p:attrName>
                                        </p:attrNameLst>
                                      </p:cBhvr>
                                      <p:to>
                                        <p:strVal val="visible"/>
                                      </p:to>
                                    </p:set>
                                    <p:anim calcmode="lin" valueType="num">
                                      <p:cBhvr additive="base">
                                        <p:cTn dur="500"/>
                                        <p:tgtEl>
                                          <p:spTgt spid="41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6">
                                            <p:txEl>
                                              <p:pRg end="2" st="2"/>
                                            </p:txEl>
                                          </p:spTgt>
                                        </p:tgtEl>
                                        <p:attrNameLst>
                                          <p:attrName>style.visibility</p:attrName>
                                        </p:attrNameLst>
                                      </p:cBhvr>
                                      <p:to>
                                        <p:strVal val="visible"/>
                                      </p:to>
                                    </p:set>
                                    <p:anim calcmode="lin" valueType="num">
                                      <p:cBhvr additive="base">
                                        <p:cTn dur="500"/>
                                        <p:tgtEl>
                                          <p:spTgt spid="41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6">
                                            <p:txEl>
                                              <p:pRg end="3" st="3"/>
                                            </p:txEl>
                                          </p:spTgt>
                                        </p:tgtEl>
                                        <p:attrNameLst>
                                          <p:attrName>style.visibility</p:attrName>
                                        </p:attrNameLst>
                                      </p:cBhvr>
                                      <p:to>
                                        <p:strVal val="visible"/>
                                      </p:to>
                                    </p:set>
                                    <p:anim calcmode="lin" valueType="num">
                                      <p:cBhvr additive="base">
                                        <p:cTn dur="500"/>
                                        <p:tgtEl>
                                          <p:spTgt spid="41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6">
                                            <p:txEl>
                                              <p:pRg end="4" st="4"/>
                                            </p:txEl>
                                          </p:spTgt>
                                        </p:tgtEl>
                                        <p:attrNameLst>
                                          <p:attrName>style.visibility</p:attrName>
                                        </p:attrNameLst>
                                      </p:cBhvr>
                                      <p:to>
                                        <p:strVal val="visible"/>
                                      </p:to>
                                    </p:set>
                                    <p:anim calcmode="lin" valueType="num">
                                      <p:cBhvr additive="base">
                                        <p:cTn dur="500"/>
                                        <p:tgtEl>
                                          <p:spTgt spid="41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6">
                                            <p:txEl>
                                              <p:pRg end="5" st="5"/>
                                            </p:txEl>
                                          </p:spTgt>
                                        </p:tgtEl>
                                        <p:attrNameLst>
                                          <p:attrName>style.visibility</p:attrName>
                                        </p:attrNameLst>
                                      </p:cBhvr>
                                      <p:to>
                                        <p:strVal val="visible"/>
                                      </p:to>
                                    </p:set>
                                    <p:anim calcmode="lin" valueType="num">
                                      <p:cBhvr additive="base">
                                        <p:cTn dur="500"/>
                                        <p:tgtEl>
                                          <p:spTgt spid="41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6">
                                            <p:txEl>
                                              <p:pRg end="6" st="6"/>
                                            </p:txEl>
                                          </p:spTgt>
                                        </p:tgtEl>
                                        <p:attrNameLst>
                                          <p:attrName>style.visibility</p:attrName>
                                        </p:attrNameLst>
                                      </p:cBhvr>
                                      <p:to>
                                        <p:strVal val="visible"/>
                                      </p:to>
                                    </p:set>
                                    <p:anim calcmode="lin" valueType="num">
                                      <p:cBhvr additive="base">
                                        <p:cTn dur="500"/>
                                        <p:tgtEl>
                                          <p:spTgt spid="416">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6">
                                            <p:txEl>
                                              <p:pRg end="7" st="7"/>
                                            </p:txEl>
                                          </p:spTgt>
                                        </p:tgtEl>
                                        <p:attrNameLst>
                                          <p:attrName>style.visibility</p:attrName>
                                        </p:attrNameLst>
                                      </p:cBhvr>
                                      <p:to>
                                        <p:strVal val="visible"/>
                                      </p:to>
                                    </p:set>
                                    <p:anim calcmode="lin" valueType="num">
                                      <p:cBhvr additive="base">
                                        <p:cTn dur="500"/>
                                        <p:tgtEl>
                                          <p:spTgt spid="416">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6">
                                            <p:txEl>
                                              <p:pRg end="8" st="8"/>
                                            </p:txEl>
                                          </p:spTgt>
                                        </p:tgtEl>
                                        <p:attrNameLst>
                                          <p:attrName>style.visibility</p:attrName>
                                        </p:attrNameLst>
                                      </p:cBhvr>
                                      <p:to>
                                        <p:strVal val="visible"/>
                                      </p:to>
                                    </p:set>
                                    <p:anim calcmode="lin" valueType="num">
                                      <p:cBhvr additive="base">
                                        <p:cTn dur="500"/>
                                        <p:tgtEl>
                                          <p:spTgt spid="416">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6">
                                            <p:txEl>
                                              <p:pRg end="9" st="9"/>
                                            </p:txEl>
                                          </p:spTgt>
                                        </p:tgtEl>
                                        <p:attrNameLst>
                                          <p:attrName>style.visibility</p:attrName>
                                        </p:attrNameLst>
                                      </p:cBhvr>
                                      <p:to>
                                        <p:strVal val="visible"/>
                                      </p:to>
                                    </p:set>
                                    <p:anim calcmode="lin" valueType="num">
                                      <p:cBhvr additive="base">
                                        <p:cTn dur="500"/>
                                        <p:tgtEl>
                                          <p:spTgt spid="416">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6">
                                            <p:txEl>
                                              <p:pRg end="10" st="10"/>
                                            </p:txEl>
                                          </p:spTgt>
                                        </p:tgtEl>
                                        <p:attrNameLst>
                                          <p:attrName>style.visibility</p:attrName>
                                        </p:attrNameLst>
                                      </p:cBhvr>
                                      <p:to>
                                        <p:strVal val="visible"/>
                                      </p:to>
                                    </p:set>
                                    <p:anim calcmode="lin" valueType="num">
                                      <p:cBhvr additive="base">
                                        <p:cTn dur="500"/>
                                        <p:tgtEl>
                                          <p:spTgt spid="416">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6">
                                            <p:txEl>
                                              <p:pRg end="11" st="11"/>
                                            </p:txEl>
                                          </p:spTgt>
                                        </p:tgtEl>
                                        <p:attrNameLst>
                                          <p:attrName>style.visibility</p:attrName>
                                        </p:attrNameLst>
                                      </p:cBhvr>
                                      <p:to>
                                        <p:strVal val="visible"/>
                                      </p:to>
                                    </p:set>
                                    <p:anim calcmode="lin" valueType="num">
                                      <p:cBhvr additive="base">
                                        <p:cTn dur="500"/>
                                        <p:tgtEl>
                                          <p:spTgt spid="416">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6">
                                            <p:txEl>
                                              <p:pRg end="12" st="12"/>
                                            </p:txEl>
                                          </p:spTgt>
                                        </p:tgtEl>
                                        <p:attrNameLst>
                                          <p:attrName>style.visibility</p:attrName>
                                        </p:attrNameLst>
                                      </p:cBhvr>
                                      <p:to>
                                        <p:strVal val="visible"/>
                                      </p:to>
                                    </p:set>
                                    <p:anim calcmode="lin" valueType="num">
                                      <p:cBhvr additive="base">
                                        <p:cTn dur="500"/>
                                        <p:tgtEl>
                                          <p:spTgt spid="416">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6">
                                            <p:txEl>
                                              <p:pRg end="13" st="13"/>
                                            </p:txEl>
                                          </p:spTgt>
                                        </p:tgtEl>
                                        <p:attrNameLst>
                                          <p:attrName>style.visibility</p:attrName>
                                        </p:attrNameLst>
                                      </p:cBhvr>
                                      <p:to>
                                        <p:strVal val="visible"/>
                                      </p:to>
                                    </p:set>
                                    <p:anim calcmode="lin" valueType="num">
                                      <p:cBhvr additive="base">
                                        <p:cTn dur="500"/>
                                        <p:tgtEl>
                                          <p:spTgt spid="416">
                                            <p:txEl>
                                              <p:pRg end="13" st="1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6">
                                            <p:txEl>
                                              <p:pRg end="14" st="14"/>
                                            </p:txEl>
                                          </p:spTgt>
                                        </p:tgtEl>
                                        <p:attrNameLst>
                                          <p:attrName>style.visibility</p:attrName>
                                        </p:attrNameLst>
                                      </p:cBhvr>
                                      <p:to>
                                        <p:strVal val="visible"/>
                                      </p:to>
                                    </p:set>
                                    <p:anim calcmode="lin" valueType="num">
                                      <p:cBhvr additive="base">
                                        <p:cTn dur="500"/>
                                        <p:tgtEl>
                                          <p:spTgt spid="416">
                                            <p:txEl>
                                              <p:pRg end="14" st="1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6">
                                            <p:txEl>
                                              <p:pRg end="15" st="15"/>
                                            </p:txEl>
                                          </p:spTgt>
                                        </p:tgtEl>
                                        <p:attrNameLst>
                                          <p:attrName>style.visibility</p:attrName>
                                        </p:attrNameLst>
                                      </p:cBhvr>
                                      <p:to>
                                        <p:strVal val="visible"/>
                                      </p:to>
                                    </p:set>
                                    <p:anim calcmode="lin" valueType="num">
                                      <p:cBhvr additive="base">
                                        <p:cTn dur="500"/>
                                        <p:tgtEl>
                                          <p:spTgt spid="416">
                                            <p:txEl>
                                              <p:pRg end="15" st="1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6">
                                            <p:txEl>
                                              <p:pRg end="16" st="16"/>
                                            </p:txEl>
                                          </p:spTgt>
                                        </p:tgtEl>
                                        <p:attrNameLst>
                                          <p:attrName>style.visibility</p:attrName>
                                        </p:attrNameLst>
                                      </p:cBhvr>
                                      <p:to>
                                        <p:strVal val="visible"/>
                                      </p:to>
                                    </p:set>
                                    <p:anim calcmode="lin" valueType="num">
                                      <p:cBhvr additive="base">
                                        <p:cTn dur="500"/>
                                        <p:tgtEl>
                                          <p:spTgt spid="416">
                                            <p:txEl>
                                              <p:pRg end="16" st="1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6">
                                            <p:txEl>
                                              <p:pRg end="17" st="17"/>
                                            </p:txEl>
                                          </p:spTgt>
                                        </p:tgtEl>
                                        <p:attrNameLst>
                                          <p:attrName>style.visibility</p:attrName>
                                        </p:attrNameLst>
                                      </p:cBhvr>
                                      <p:to>
                                        <p:strVal val="visible"/>
                                      </p:to>
                                    </p:set>
                                    <p:anim calcmode="lin" valueType="num">
                                      <p:cBhvr additive="base">
                                        <p:cTn dur="500"/>
                                        <p:tgtEl>
                                          <p:spTgt spid="416">
                                            <p:txEl>
                                              <p:pRg end="17" st="1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6">
                                            <p:txEl>
                                              <p:pRg end="18" st="18"/>
                                            </p:txEl>
                                          </p:spTgt>
                                        </p:tgtEl>
                                        <p:attrNameLst>
                                          <p:attrName>style.visibility</p:attrName>
                                        </p:attrNameLst>
                                      </p:cBhvr>
                                      <p:to>
                                        <p:strVal val="visible"/>
                                      </p:to>
                                    </p:set>
                                    <p:anim calcmode="lin" valueType="num">
                                      <p:cBhvr additive="base">
                                        <p:cTn dur="500"/>
                                        <p:tgtEl>
                                          <p:spTgt spid="416">
                                            <p:txEl>
                                              <p:pRg end="18" st="18"/>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g2f0ced2c000_0_106"/>
          <p:cNvSpPr txBox="1"/>
          <p:nvPr>
            <p:ph type="title"/>
          </p:nvPr>
        </p:nvSpPr>
        <p:spPr>
          <a:xfrm>
            <a:off x="543325" y="996575"/>
            <a:ext cx="7686300" cy="691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2"/>
              </a:buClr>
              <a:buSzPts val="4000"/>
              <a:buFont typeface="Arial"/>
              <a:buNone/>
            </a:pPr>
            <a:r>
              <a:rPr lang="en-US"/>
              <a:t>Description</a:t>
            </a:r>
            <a:r>
              <a:rPr lang="en-US"/>
              <a:t> List</a:t>
            </a:r>
            <a:endParaRPr b="1"/>
          </a:p>
        </p:txBody>
      </p:sp>
      <p:sp>
        <p:nvSpPr>
          <p:cNvPr id="424" name="Google Shape;424;g2f0ced2c000_0_106"/>
          <p:cNvSpPr txBox="1"/>
          <p:nvPr>
            <p:ph idx="1" type="body"/>
          </p:nvPr>
        </p:nvSpPr>
        <p:spPr>
          <a:xfrm>
            <a:off x="280150" y="1774875"/>
            <a:ext cx="8565000" cy="4959300"/>
          </a:xfrm>
          <a:prstGeom prst="rect">
            <a:avLst/>
          </a:prstGeom>
          <a:noFill/>
          <a:ln>
            <a:noFill/>
          </a:ln>
        </p:spPr>
        <p:txBody>
          <a:bodyPr anchorCtr="0" anchor="t" bIns="45700" lIns="91425" spcFirstLastPara="1" rIns="91425" wrap="square" tIns="45700">
            <a:noAutofit/>
          </a:bodyPr>
          <a:lstStyle/>
          <a:p>
            <a:pPr indent="-208280" lvl="0" marL="228600" rtl="0" algn="l">
              <a:spcBef>
                <a:spcPts val="1800"/>
              </a:spcBef>
              <a:spcAft>
                <a:spcPts val="0"/>
              </a:spcAft>
              <a:buClr>
                <a:srgbClr val="272822"/>
              </a:buClr>
              <a:buSzPts val="2200"/>
              <a:buChar char="●"/>
            </a:pPr>
            <a:r>
              <a:rPr b="1" lang="en-US" sz="2200">
                <a:solidFill>
                  <a:srgbClr val="272822"/>
                </a:solidFill>
                <a:highlight>
                  <a:srgbClr val="FFFFFF"/>
                </a:highlight>
              </a:rPr>
              <a:t>A </a:t>
            </a:r>
            <a:r>
              <a:rPr b="1" lang="en-US" sz="2200">
                <a:solidFill>
                  <a:srgbClr val="272822"/>
                </a:solidFill>
                <a:highlight>
                  <a:srgbClr val="FFFFFF"/>
                </a:highlight>
                <a:uFill>
                  <a:noFill/>
                </a:uFill>
                <a:hlinkClick r:id="rId3">
                  <a:extLst>
                    <a:ext uri="{A12FA001-AC4F-418D-AE19-62706E023703}">
                      <ahyp:hlinkClr val="tx"/>
                    </a:ext>
                  </a:extLst>
                </a:hlinkClick>
              </a:rPr>
              <a:t>description list</a:t>
            </a:r>
            <a:r>
              <a:rPr b="1" lang="en-US" sz="2200">
                <a:solidFill>
                  <a:srgbClr val="272822"/>
                </a:solidFill>
                <a:highlight>
                  <a:srgbClr val="FFFFFF"/>
                </a:highlight>
              </a:rPr>
              <a:t> is a list of terms, with a description of each term. The </a:t>
            </a:r>
            <a:r>
              <a:rPr b="1" lang="en-US" sz="2200">
                <a:solidFill>
                  <a:srgbClr val="4A86E8"/>
                </a:solidFill>
                <a:highlight>
                  <a:srgbClr val="FFFFFF"/>
                </a:highlight>
              </a:rPr>
              <a:t>&lt;dl&gt;</a:t>
            </a:r>
            <a:r>
              <a:rPr b="1" lang="en-US" sz="2200">
                <a:solidFill>
                  <a:srgbClr val="272822"/>
                </a:solidFill>
                <a:highlight>
                  <a:srgbClr val="FFFFFF"/>
                </a:highlight>
              </a:rPr>
              <a:t> tag defines the description list, the </a:t>
            </a:r>
            <a:r>
              <a:rPr b="1" lang="en-US" sz="2200">
                <a:solidFill>
                  <a:srgbClr val="4A86E8"/>
                </a:solidFill>
                <a:highlight>
                  <a:srgbClr val="FFFFFF"/>
                </a:highlight>
              </a:rPr>
              <a:t>&lt;dt&gt;</a:t>
            </a:r>
            <a:r>
              <a:rPr b="1" lang="en-US" sz="2200">
                <a:solidFill>
                  <a:srgbClr val="272822"/>
                </a:solidFill>
                <a:highlight>
                  <a:srgbClr val="FFFFFF"/>
                </a:highlight>
              </a:rPr>
              <a:t> tag defines the term name, and the </a:t>
            </a:r>
            <a:r>
              <a:rPr b="1" lang="en-US" sz="2200">
                <a:solidFill>
                  <a:srgbClr val="4A86E8"/>
                </a:solidFill>
                <a:highlight>
                  <a:srgbClr val="FFFFFF"/>
                </a:highlight>
              </a:rPr>
              <a:t>&lt;dd&gt;</a:t>
            </a:r>
            <a:r>
              <a:rPr b="1" lang="en-US" sz="2200">
                <a:solidFill>
                  <a:srgbClr val="272822"/>
                </a:solidFill>
                <a:highlight>
                  <a:srgbClr val="FFFFFF"/>
                </a:highlight>
              </a:rPr>
              <a:t> tag describes each term.</a:t>
            </a:r>
            <a:endParaRPr b="1" sz="2200">
              <a:solidFill>
                <a:srgbClr val="272822"/>
              </a:solidFill>
              <a:highlight>
                <a:srgbClr val="FFFFFF"/>
              </a:highlight>
            </a:endParaRPr>
          </a:p>
          <a:p>
            <a:pPr indent="0" lvl="0" marL="502919" rtl="0" algn="l">
              <a:lnSpc>
                <a:spcPct val="100000"/>
              </a:lnSpc>
              <a:spcBef>
                <a:spcPts val="1800"/>
              </a:spcBef>
              <a:spcAft>
                <a:spcPts val="0"/>
              </a:spcAft>
              <a:buNone/>
            </a:pPr>
            <a:r>
              <a:rPr b="1" i="1" lang="en-US" sz="1600">
                <a:solidFill>
                  <a:srgbClr val="FF0000"/>
                </a:solidFill>
                <a:highlight>
                  <a:srgbClr val="FFFFFF"/>
                </a:highlight>
              </a:rPr>
              <a:t>&lt;body&gt;</a:t>
            </a:r>
            <a:endParaRPr b="1" i="1" sz="1600">
              <a:solidFill>
                <a:srgbClr val="FF0000"/>
              </a:solidFill>
              <a:highlight>
                <a:srgbClr val="FFFFFF"/>
              </a:highlight>
            </a:endParaRPr>
          </a:p>
          <a:p>
            <a:pPr indent="411480" lvl="0" marL="502919" rtl="0" algn="l">
              <a:lnSpc>
                <a:spcPct val="100000"/>
              </a:lnSpc>
              <a:spcBef>
                <a:spcPts val="0"/>
              </a:spcBef>
              <a:spcAft>
                <a:spcPts val="0"/>
              </a:spcAft>
              <a:buNone/>
            </a:pPr>
            <a:r>
              <a:rPr b="1" i="1" lang="en-US" sz="1600">
                <a:solidFill>
                  <a:srgbClr val="FF0000"/>
                </a:solidFill>
                <a:highlight>
                  <a:srgbClr val="FFFFFF"/>
                </a:highlight>
              </a:rPr>
              <a:t>&lt;h2&gt;</a:t>
            </a:r>
            <a:r>
              <a:rPr b="1" i="1" lang="en-US" sz="1600">
                <a:highlight>
                  <a:srgbClr val="FFFFFF"/>
                </a:highlight>
              </a:rPr>
              <a:t>A Description List</a:t>
            </a:r>
            <a:r>
              <a:rPr b="1" i="1" lang="en-US" sz="1600">
                <a:solidFill>
                  <a:srgbClr val="FF0000"/>
                </a:solidFill>
                <a:highlight>
                  <a:srgbClr val="FFFFFF"/>
                </a:highlight>
              </a:rPr>
              <a:t>&lt;/h2&gt;</a:t>
            </a:r>
            <a:endParaRPr b="1" i="1" sz="1600">
              <a:solidFill>
                <a:srgbClr val="FF0000"/>
              </a:solidFill>
              <a:highlight>
                <a:srgbClr val="FFFFFF"/>
              </a:highlight>
            </a:endParaRPr>
          </a:p>
          <a:p>
            <a:pPr indent="457200" lvl="0" marL="457200" rtl="0" algn="l">
              <a:lnSpc>
                <a:spcPct val="100000"/>
              </a:lnSpc>
              <a:spcBef>
                <a:spcPts val="0"/>
              </a:spcBef>
              <a:spcAft>
                <a:spcPts val="0"/>
              </a:spcAft>
              <a:buNone/>
            </a:pPr>
            <a:r>
              <a:rPr b="1" i="1" lang="en-US" sz="1600">
                <a:solidFill>
                  <a:srgbClr val="FF0000"/>
                </a:solidFill>
                <a:highlight>
                  <a:srgbClr val="FFFFFF"/>
                </a:highlight>
              </a:rPr>
              <a:t>&lt;dl&gt;</a:t>
            </a:r>
            <a:endParaRPr b="1" i="1" sz="1600">
              <a:solidFill>
                <a:srgbClr val="FF0000"/>
              </a:solidFill>
              <a:highlight>
                <a:srgbClr val="FFFFFF"/>
              </a:highlight>
            </a:endParaRPr>
          </a:p>
          <a:p>
            <a:pPr indent="0" lvl="0" marL="1417320" rtl="0" algn="l">
              <a:lnSpc>
                <a:spcPct val="100000"/>
              </a:lnSpc>
              <a:spcBef>
                <a:spcPts val="0"/>
              </a:spcBef>
              <a:spcAft>
                <a:spcPts val="0"/>
              </a:spcAft>
              <a:buNone/>
            </a:pPr>
            <a:r>
              <a:rPr b="1" i="1" lang="en-US" sz="1600">
                <a:solidFill>
                  <a:srgbClr val="4A86E8"/>
                </a:solidFill>
                <a:highlight>
                  <a:srgbClr val="FFFFFF"/>
                </a:highlight>
              </a:rPr>
              <a:t>&lt;dt&gt;</a:t>
            </a:r>
            <a:r>
              <a:rPr b="1" i="1" lang="en-US" sz="1600">
                <a:highlight>
                  <a:srgbClr val="FFFFFF"/>
                </a:highlight>
              </a:rPr>
              <a:t>HTML</a:t>
            </a:r>
            <a:r>
              <a:rPr b="1" i="1" lang="en-US" sz="1600">
                <a:solidFill>
                  <a:srgbClr val="4A86E8"/>
                </a:solidFill>
                <a:highlight>
                  <a:srgbClr val="FFFFFF"/>
                </a:highlight>
              </a:rPr>
              <a:t>&lt;/dt&gt;&lt;dd&gt;</a:t>
            </a:r>
            <a:r>
              <a:rPr b="1" i="1" lang="en-US" sz="1600">
                <a:highlight>
                  <a:srgbClr val="FFFFFF"/>
                </a:highlight>
              </a:rPr>
              <a:t>HyperText Markup Language</a:t>
            </a:r>
            <a:r>
              <a:rPr b="1" i="1" lang="en-US" sz="1600">
                <a:solidFill>
                  <a:srgbClr val="4A86E8"/>
                </a:solidFill>
                <a:highlight>
                  <a:srgbClr val="FFFFFF"/>
                </a:highlight>
              </a:rPr>
              <a:t>&lt;/dd&gt;</a:t>
            </a:r>
            <a:endParaRPr b="1" i="1" sz="1600">
              <a:solidFill>
                <a:srgbClr val="4A86E8"/>
              </a:solidFill>
              <a:highlight>
                <a:srgbClr val="FFFFFF"/>
              </a:highlight>
            </a:endParaRPr>
          </a:p>
          <a:p>
            <a:pPr indent="0" lvl="0" marL="1417320" rtl="0" algn="l">
              <a:lnSpc>
                <a:spcPct val="100000"/>
              </a:lnSpc>
              <a:spcBef>
                <a:spcPts val="0"/>
              </a:spcBef>
              <a:spcAft>
                <a:spcPts val="0"/>
              </a:spcAft>
              <a:buNone/>
            </a:pPr>
            <a:r>
              <a:rPr b="1" i="1" lang="en-US" sz="1600">
                <a:solidFill>
                  <a:srgbClr val="4A86E8"/>
                </a:solidFill>
                <a:highlight>
                  <a:srgbClr val="FFFFFF"/>
                </a:highlight>
              </a:rPr>
              <a:t>&lt;dt&gt;</a:t>
            </a:r>
            <a:r>
              <a:rPr b="1" i="1" lang="en-US" sz="1600">
                <a:highlight>
                  <a:srgbClr val="FFFFFF"/>
                </a:highlight>
              </a:rPr>
              <a:t>CSS</a:t>
            </a:r>
            <a:r>
              <a:rPr b="1" i="1" lang="en-US" sz="1600">
                <a:solidFill>
                  <a:srgbClr val="4A86E8"/>
                </a:solidFill>
                <a:highlight>
                  <a:srgbClr val="FFFFFF"/>
                </a:highlight>
              </a:rPr>
              <a:t>&lt;/dt&gt;&lt;dd&gt;</a:t>
            </a:r>
            <a:r>
              <a:rPr b="1" i="1" lang="en-US" sz="1600">
                <a:highlight>
                  <a:srgbClr val="FFFFFF"/>
                </a:highlight>
              </a:rPr>
              <a:t>Cascading Style Sheet</a:t>
            </a:r>
            <a:r>
              <a:rPr b="1" i="1" lang="en-US" sz="1600">
                <a:solidFill>
                  <a:srgbClr val="4A86E8"/>
                </a:solidFill>
                <a:highlight>
                  <a:srgbClr val="FFFFFF"/>
                </a:highlight>
              </a:rPr>
              <a:t>&lt;/dd&gt;</a:t>
            </a:r>
            <a:endParaRPr b="1" i="1" sz="1600">
              <a:solidFill>
                <a:srgbClr val="4A86E8"/>
              </a:solidFill>
              <a:highlight>
                <a:srgbClr val="FFFFFF"/>
              </a:highlight>
            </a:endParaRPr>
          </a:p>
          <a:p>
            <a:pPr indent="0" lvl="0" marL="1417320" rtl="0" algn="l">
              <a:lnSpc>
                <a:spcPct val="100000"/>
              </a:lnSpc>
              <a:spcBef>
                <a:spcPts val="0"/>
              </a:spcBef>
              <a:spcAft>
                <a:spcPts val="0"/>
              </a:spcAft>
              <a:buNone/>
            </a:pPr>
            <a:r>
              <a:rPr b="1" i="1" lang="en-US" sz="1600">
                <a:solidFill>
                  <a:srgbClr val="4A86E8"/>
                </a:solidFill>
                <a:highlight>
                  <a:srgbClr val="FFFFFF"/>
                </a:highlight>
              </a:rPr>
              <a:t>&lt;dt&gt;</a:t>
            </a:r>
            <a:r>
              <a:rPr b="1" i="1" lang="en-US" sz="1600">
                <a:highlight>
                  <a:srgbClr val="FFFFFF"/>
                </a:highlight>
              </a:rPr>
              <a:t>JS</a:t>
            </a:r>
            <a:r>
              <a:rPr b="1" i="1" lang="en-US" sz="1600">
                <a:solidFill>
                  <a:srgbClr val="4A86E8"/>
                </a:solidFill>
                <a:highlight>
                  <a:srgbClr val="FFFFFF"/>
                </a:highlight>
              </a:rPr>
              <a:t>&lt;/dt&gt;&lt;dd&gt;</a:t>
            </a:r>
            <a:r>
              <a:rPr b="1" i="1" lang="en-US" sz="1600">
                <a:highlight>
                  <a:srgbClr val="FFFFFF"/>
                </a:highlight>
              </a:rPr>
              <a:t>Javascript</a:t>
            </a:r>
            <a:r>
              <a:rPr b="1" i="1" lang="en-US" sz="1600">
                <a:solidFill>
                  <a:srgbClr val="4A86E8"/>
                </a:solidFill>
                <a:highlight>
                  <a:srgbClr val="FFFFFF"/>
                </a:highlight>
              </a:rPr>
              <a:t>&lt;/dd&gt;</a:t>
            </a:r>
            <a:endParaRPr b="1" i="1" sz="1600">
              <a:solidFill>
                <a:srgbClr val="4A86E8"/>
              </a:solidFill>
              <a:highlight>
                <a:srgbClr val="FFFFFF"/>
              </a:highlight>
            </a:endParaRPr>
          </a:p>
          <a:p>
            <a:pPr indent="457200" lvl="0" marL="457200" rtl="0" algn="l">
              <a:lnSpc>
                <a:spcPct val="100000"/>
              </a:lnSpc>
              <a:spcBef>
                <a:spcPts val="0"/>
              </a:spcBef>
              <a:spcAft>
                <a:spcPts val="0"/>
              </a:spcAft>
              <a:buNone/>
            </a:pPr>
            <a:r>
              <a:rPr b="1" i="1" lang="en-US" sz="1600">
                <a:solidFill>
                  <a:srgbClr val="FF0000"/>
                </a:solidFill>
                <a:highlight>
                  <a:srgbClr val="FFFFFF"/>
                </a:highlight>
              </a:rPr>
              <a:t>&lt;/dl&gt;</a:t>
            </a:r>
            <a:endParaRPr b="1" i="1" sz="1600">
              <a:solidFill>
                <a:srgbClr val="FF0000"/>
              </a:solidFill>
              <a:highlight>
                <a:srgbClr val="FFFFFF"/>
              </a:highlight>
            </a:endParaRPr>
          </a:p>
          <a:p>
            <a:pPr indent="457200" lvl="0" marL="0" rtl="0" algn="l">
              <a:lnSpc>
                <a:spcPct val="100000"/>
              </a:lnSpc>
              <a:spcBef>
                <a:spcPts val="0"/>
              </a:spcBef>
              <a:spcAft>
                <a:spcPts val="0"/>
              </a:spcAft>
              <a:buNone/>
            </a:pPr>
            <a:r>
              <a:rPr b="1" i="1" lang="en-US" sz="1600">
                <a:solidFill>
                  <a:srgbClr val="FF0000"/>
                </a:solidFill>
                <a:highlight>
                  <a:srgbClr val="FFFFFF"/>
                </a:highlight>
              </a:rPr>
              <a:t>&lt;/body&gt;</a:t>
            </a:r>
            <a:endParaRPr b="1" i="1" sz="1600">
              <a:solidFill>
                <a:srgbClr val="FF0000"/>
              </a:solidFill>
              <a:highlight>
                <a:srgbClr val="FFFFFF"/>
              </a:highlight>
            </a:endParaRPr>
          </a:p>
          <a:p>
            <a:pPr indent="0" lvl="0" marL="457200" rtl="0" algn="l">
              <a:lnSpc>
                <a:spcPct val="100000"/>
              </a:lnSpc>
              <a:spcBef>
                <a:spcPts val="0"/>
              </a:spcBef>
              <a:spcAft>
                <a:spcPts val="0"/>
              </a:spcAft>
              <a:buNone/>
            </a:pPr>
            <a:r>
              <a:t/>
            </a:r>
            <a:endParaRPr b="1" i="1" sz="1600">
              <a:solidFill>
                <a:srgbClr val="FF0000"/>
              </a:solidFill>
              <a:highlight>
                <a:srgbClr val="FFFFFF"/>
              </a:highlight>
            </a:endParaRPr>
          </a:p>
          <a:p>
            <a:pPr indent="0" lvl="0" marL="685800" rtl="0" algn="l">
              <a:spcBef>
                <a:spcPts val="1800"/>
              </a:spcBef>
              <a:spcAft>
                <a:spcPts val="1800"/>
              </a:spcAft>
              <a:buNone/>
            </a:pPr>
            <a:r>
              <a:t/>
            </a:r>
            <a:endParaRPr b="1" sz="2200">
              <a:solidFill>
                <a:srgbClr val="272822"/>
              </a:solidFill>
              <a:highlight>
                <a:srgbClr val="FFFFFF"/>
              </a:highlight>
            </a:endParaRPr>
          </a:p>
        </p:txBody>
      </p:sp>
      <p:sp>
        <p:nvSpPr>
          <p:cNvPr id="425" name="Google Shape;425;g2f0ced2c000_0_106"/>
          <p:cNvSpPr txBox="1"/>
          <p:nvPr>
            <p:ph idx="11" type="ftr"/>
          </p:nvPr>
        </p:nvSpPr>
        <p:spPr>
          <a:xfrm>
            <a:off x="6008688" y="855956"/>
            <a:ext cx="2246400" cy="301200"/>
          </a:xfrm>
          <a:prstGeom prst="rect">
            <a:avLst/>
          </a:prstGeom>
          <a:noFill/>
          <a:ln>
            <a:noFill/>
          </a:ln>
        </p:spPr>
        <p:txBody>
          <a:bodyPr anchorCtr="0" anchor="t" bIns="45700" lIns="91425" spcFirstLastPara="1" rIns="91425" wrap="square" tIns="0">
            <a:noAutofit/>
          </a:bodyPr>
          <a:lstStyle/>
          <a:p>
            <a:pPr indent="0" lvl="0" marL="0" rtl="0" algn="l">
              <a:spcBef>
                <a:spcPts val="0"/>
              </a:spcBef>
              <a:spcAft>
                <a:spcPts val="0"/>
              </a:spcAft>
              <a:buNone/>
            </a:pPr>
            <a:r>
              <a:rPr lang="en-US"/>
              <a:t>Parveen Kaur, Lovely Professional University</a:t>
            </a:r>
            <a:endParaRPr/>
          </a:p>
        </p:txBody>
      </p:sp>
      <p:sp>
        <p:nvSpPr>
          <p:cNvPr id="426" name="Google Shape;426;g2f0ced2c000_0_106"/>
          <p:cNvSpPr txBox="1"/>
          <p:nvPr>
            <p:ph idx="12" type="sldNum"/>
          </p:nvPr>
        </p:nvSpPr>
        <p:spPr>
          <a:xfrm>
            <a:off x="7314415" y="548797"/>
            <a:ext cx="941100" cy="3018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1822"/>
                                        <p:tgtEl>
                                          <p:spTgt spid="4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4">
                                            <p:txEl>
                                              <p:pRg end="0" st="0"/>
                                            </p:txEl>
                                          </p:spTgt>
                                        </p:tgtEl>
                                        <p:attrNameLst>
                                          <p:attrName>style.visibility</p:attrName>
                                        </p:attrNameLst>
                                      </p:cBhvr>
                                      <p:to>
                                        <p:strVal val="visible"/>
                                      </p:to>
                                    </p:set>
                                    <p:anim calcmode="lin" valueType="num">
                                      <p:cBhvr additive="base">
                                        <p:cTn dur="500"/>
                                        <p:tgtEl>
                                          <p:spTgt spid="42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4">
                                            <p:txEl>
                                              <p:pRg end="1" st="1"/>
                                            </p:txEl>
                                          </p:spTgt>
                                        </p:tgtEl>
                                        <p:attrNameLst>
                                          <p:attrName>style.visibility</p:attrName>
                                        </p:attrNameLst>
                                      </p:cBhvr>
                                      <p:to>
                                        <p:strVal val="visible"/>
                                      </p:to>
                                    </p:set>
                                    <p:anim calcmode="lin" valueType="num">
                                      <p:cBhvr additive="base">
                                        <p:cTn dur="500"/>
                                        <p:tgtEl>
                                          <p:spTgt spid="42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4">
                                            <p:txEl>
                                              <p:pRg end="2" st="2"/>
                                            </p:txEl>
                                          </p:spTgt>
                                        </p:tgtEl>
                                        <p:attrNameLst>
                                          <p:attrName>style.visibility</p:attrName>
                                        </p:attrNameLst>
                                      </p:cBhvr>
                                      <p:to>
                                        <p:strVal val="visible"/>
                                      </p:to>
                                    </p:set>
                                    <p:anim calcmode="lin" valueType="num">
                                      <p:cBhvr additive="base">
                                        <p:cTn dur="500"/>
                                        <p:tgtEl>
                                          <p:spTgt spid="42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4">
                                            <p:txEl>
                                              <p:pRg end="3" st="3"/>
                                            </p:txEl>
                                          </p:spTgt>
                                        </p:tgtEl>
                                        <p:attrNameLst>
                                          <p:attrName>style.visibility</p:attrName>
                                        </p:attrNameLst>
                                      </p:cBhvr>
                                      <p:to>
                                        <p:strVal val="visible"/>
                                      </p:to>
                                    </p:set>
                                    <p:anim calcmode="lin" valueType="num">
                                      <p:cBhvr additive="base">
                                        <p:cTn dur="500"/>
                                        <p:tgtEl>
                                          <p:spTgt spid="42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4">
                                            <p:txEl>
                                              <p:pRg end="4" st="4"/>
                                            </p:txEl>
                                          </p:spTgt>
                                        </p:tgtEl>
                                        <p:attrNameLst>
                                          <p:attrName>style.visibility</p:attrName>
                                        </p:attrNameLst>
                                      </p:cBhvr>
                                      <p:to>
                                        <p:strVal val="visible"/>
                                      </p:to>
                                    </p:set>
                                    <p:anim calcmode="lin" valueType="num">
                                      <p:cBhvr additive="base">
                                        <p:cTn dur="500"/>
                                        <p:tgtEl>
                                          <p:spTgt spid="42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4">
                                            <p:txEl>
                                              <p:pRg end="5" st="5"/>
                                            </p:txEl>
                                          </p:spTgt>
                                        </p:tgtEl>
                                        <p:attrNameLst>
                                          <p:attrName>style.visibility</p:attrName>
                                        </p:attrNameLst>
                                      </p:cBhvr>
                                      <p:to>
                                        <p:strVal val="visible"/>
                                      </p:to>
                                    </p:set>
                                    <p:anim calcmode="lin" valueType="num">
                                      <p:cBhvr additive="base">
                                        <p:cTn dur="500"/>
                                        <p:tgtEl>
                                          <p:spTgt spid="424">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4">
                                            <p:txEl>
                                              <p:pRg end="6" st="6"/>
                                            </p:txEl>
                                          </p:spTgt>
                                        </p:tgtEl>
                                        <p:attrNameLst>
                                          <p:attrName>style.visibility</p:attrName>
                                        </p:attrNameLst>
                                      </p:cBhvr>
                                      <p:to>
                                        <p:strVal val="visible"/>
                                      </p:to>
                                    </p:set>
                                    <p:anim calcmode="lin" valueType="num">
                                      <p:cBhvr additive="base">
                                        <p:cTn dur="500"/>
                                        <p:tgtEl>
                                          <p:spTgt spid="424">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4">
                                            <p:txEl>
                                              <p:pRg end="7" st="7"/>
                                            </p:txEl>
                                          </p:spTgt>
                                        </p:tgtEl>
                                        <p:attrNameLst>
                                          <p:attrName>style.visibility</p:attrName>
                                        </p:attrNameLst>
                                      </p:cBhvr>
                                      <p:to>
                                        <p:strVal val="visible"/>
                                      </p:to>
                                    </p:set>
                                    <p:anim calcmode="lin" valueType="num">
                                      <p:cBhvr additive="base">
                                        <p:cTn dur="500"/>
                                        <p:tgtEl>
                                          <p:spTgt spid="424">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4">
                                            <p:txEl>
                                              <p:pRg end="8" st="8"/>
                                            </p:txEl>
                                          </p:spTgt>
                                        </p:tgtEl>
                                        <p:attrNameLst>
                                          <p:attrName>style.visibility</p:attrName>
                                        </p:attrNameLst>
                                      </p:cBhvr>
                                      <p:to>
                                        <p:strVal val="visible"/>
                                      </p:to>
                                    </p:set>
                                    <p:anim calcmode="lin" valueType="num">
                                      <p:cBhvr additive="base">
                                        <p:cTn dur="500"/>
                                        <p:tgtEl>
                                          <p:spTgt spid="424">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4">
                                            <p:txEl>
                                              <p:pRg end="9" st="9"/>
                                            </p:txEl>
                                          </p:spTgt>
                                        </p:tgtEl>
                                        <p:attrNameLst>
                                          <p:attrName>style.visibility</p:attrName>
                                        </p:attrNameLst>
                                      </p:cBhvr>
                                      <p:to>
                                        <p:strVal val="visible"/>
                                      </p:to>
                                    </p:set>
                                    <p:anim calcmode="lin" valueType="num">
                                      <p:cBhvr additive="base">
                                        <p:cTn dur="500"/>
                                        <p:tgtEl>
                                          <p:spTgt spid="424">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4">
                                            <p:txEl>
                                              <p:pRg end="10" st="10"/>
                                            </p:txEl>
                                          </p:spTgt>
                                        </p:tgtEl>
                                        <p:attrNameLst>
                                          <p:attrName>style.visibility</p:attrName>
                                        </p:attrNameLst>
                                      </p:cBhvr>
                                      <p:to>
                                        <p:strVal val="visible"/>
                                      </p:to>
                                    </p:set>
                                    <p:anim calcmode="lin" valueType="num">
                                      <p:cBhvr additive="base">
                                        <p:cTn dur="500"/>
                                        <p:tgtEl>
                                          <p:spTgt spid="424">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14"/>
          <p:cNvSpPr txBox="1"/>
          <p:nvPr>
            <p:ph type="title"/>
          </p:nvPr>
        </p:nvSpPr>
        <p:spPr>
          <a:xfrm>
            <a:off x="914400" y="1544715"/>
            <a:ext cx="7315200" cy="115409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2"/>
              </a:buClr>
              <a:buSzPts val="4000"/>
              <a:buFont typeface="Arial"/>
              <a:buNone/>
            </a:pPr>
            <a:r>
              <a:rPr b="1" lang="en-US"/>
              <a:t>References</a:t>
            </a:r>
            <a:endParaRPr b="1"/>
          </a:p>
        </p:txBody>
      </p:sp>
      <p:sp>
        <p:nvSpPr>
          <p:cNvPr id="432" name="Google Shape;432;p14"/>
          <p:cNvSpPr txBox="1"/>
          <p:nvPr>
            <p:ph idx="1" type="body"/>
          </p:nvPr>
        </p:nvSpPr>
        <p:spPr>
          <a:xfrm>
            <a:off x="914400" y="2769833"/>
            <a:ext cx="7315200" cy="3539527"/>
          </a:xfrm>
          <a:prstGeom prst="rect">
            <a:avLst/>
          </a:prstGeom>
          <a:noFill/>
          <a:ln>
            <a:noFill/>
          </a:ln>
        </p:spPr>
        <p:txBody>
          <a:bodyPr anchorCtr="0" anchor="t" bIns="45700" lIns="91425" spcFirstLastPara="1" rIns="91425" wrap="square" tIns="45700">
            <a:normAutofit/>
          </a:bodyPr>
          <a:lstStyle/>
          <a:p>
            <a:pPr indent="-182880" lvl="0" marL="228600" rtl="0" algn="just">
              <a:spcBef>
                <a:spcPts val="0"/>
              </a:spcBef>
              <a:spcAft>
                <a:spcPts val="0"/>
              </a:spcAft>
              <a:buSzPts val="2000"/>
              <a:buChar char="●"/>
            </a:pPr>
            <a:r>
              <a:rPr lang="en-US" u="sng">
                <a:solidFill>
                  <a:schemeClr val="hlink"/>
                </a:solidFill>
                <a:hlinkClick r:id="rId3"/>
              </a:rPr>
              <a:t>https://www.w3schools.com/tags/tag_img.asp</a:t>
            </a:r>
            <a:endParaRPr/>
          </a:p>
          <a:p>
            <a:pPr indent="-182880" lvl="0" marL="228600" rtl="0" algn="just">
              <a:spcBef>
                <a:spcPts val="400"/>
              </a:spcBef>
              <a:spcAft>
                <a:spcPts val="0"/>
              </a:spcAft>
              <a:buSzPts val="2000"/>
              <a:buChar char="●"/>
            </a:pPr>
            <a:r>
              <a:rPr lang="en-US" u="sng">
                <a:solidFill>
                  <a:schemeClr val="hlink"/>
                </a:solidFill>
                <a:hlinkClick r:id="rId4"/>
              </a:rPr>
              <a:t>https://www.w3schools.com/tags/tag_a.asp</a:t>
            </a:r>
            <a:endParaRPr/>
          </a:p>
          <a:p>
            <a:pPr indent="-182880" lvl="0" marL="228600" rtl="0" algn="just">
              <a:spcBef>
                <a:spcPts val="400"/>
              </a:spcBef>
              <a:spcAft>
                <a:spcPts val="0"/>
              </a:spcAft>
              <a:buSzPts val="2000"/>
              <a:buChar char="●"/>
            </a:pPr>
            <a:r>
              <a:rPr lang="en-US" u="sng">
                <a:solidFill>
                  <a:schemeClr val="hlink"/>
                </a:solidFill>
                <a:hlinkClick r:id="rId5"/>
              </a:rPr>
              <a:t>https://www.w3schools.com/tags/tag_section.asp</a:t>
            </a:r>
            <a:endParaRPr/>
          </a:p>
          <a:p>
            <a:pPr indent="-182880" lvl="0" marL="228600" rtl="0" algn="just">
              <a:spcBef>
                <a:spcPts val="400"/>
              </a:spcBef>
              <a:spcAft>
                <a:spcPts val="0"/>
              </a:spcAft>
              <a:buSzPts val="2000"/>
              <a:buChar char="●"/>
            </a:pPr>
            <a:r>
              <a:rPr lang="en-US" u="sng">
                <a:solidFill>
                  <a:schemeClr val="hlink"/>
                </a:solidFill>
                <a:hlinkClick r:id="rId6"/>
              </a:rPr>
              <a:t>https://www.w3schools.com/html/html_formatting.asp</a:t>
            </a:r>
            <a:endParaRPr/>
          </a:p>
          <a:p>
            <a:pPr indent="-182880" lvl="0" marL="228600" rtl="0" algn="just">
              <a:spcBef>
                <a:spcPts val="400"/>
              </a:spcBef>
              <a:spcAft>
                <a:spcPts val="0"/>
              </a:spcAft>
              <a:buSzPts val="2000"/>
              <a:buChar char="●"/>
            </a:pPr>
            <a:r>
              <a:rPr lang="en-US" u="sng">
                <a:solidFill>
                  <a:schemeClr val="hlink"/>
                </a:solidFill>
                <a:hlinkClick r:id="rId7"/>
              </a:rPr>
              <a:t>https://www.w3schools.com/html/html_lists.asp</a:t>
            </a:r>
            <a:endParaRPr/>
          </a:p>
          <a:p>
            <a:pPr indent="-55879" lvl="0" marL="228600" rtl="0" algn="just">
              <a:spcBef>
                <a:spcPts val="400"/>
              </a:spcBef>
              <a:spcAft>
                <a:spcPts val="0"/>
              </a:spcAft>
              <a:buSzPts val="2000"/>
              <a:buNone/>
            </a:pPr>
            <a:r>
              <a:t/>
            </a:r>
            <a:endParaRPr/>
          </a:p>
          <a:p>
            <a:pPr indent="-55879" lvl="0" marL="228600" rtl="0" algn="just">
              <a:spcBef>
                <a:spcPts val="400"/>
              </a:spcBef>
              <a:spcAft>
                <a:spcPts val="0"/>
              </a:spcAft>
              <a:buSzPts val="2000"/>
              <a:buNone/>
            </a:pPr>
            <a:r>
              <a:t/>
            </a:r>
            <a:endParaRPr/>
          </a:p>
          <a:p>
            <a:pPr indent="-55879" lvl="0" marL="228600" rtl="0" algn="just">
              <a:spcBef>
                <a:spcPts val="400"/>
              </a:spcBef>
              <a:spcAft>
                <a:spcPts val="1200"/>
              </a:spcAft>
              <a:buSzPts val="2000"/>
              <a:buNone/>
            </a:pPr>
            <a:r>
              <a:t/>
            </a:r>
            <a:endParaRPr/>
          </a:p>
        </p:txBody>
      </p:sp>
      <p:sp>
        <p:nvSpPr>
          <p:cNvPr id="433" name="Google Shape;433;p14"/>
          <p:cNvSpPr txBox="1"/>
          <p:nvPr>
            <p:ph idx="11" type="ftr"/>
          </p:nvPr>
        </p:nvSpPr>
        <p:spPr>
          <a:xfrm>
            <a:off x="6008688" y="855956"/>
            <a:ext cx="2246489" cy="301227"/>
          </a:xfrm>
          <a:prstGeom prst="rect">
            <a:avLst/>
          </a:prstGeom>
          <a:noFill/>
          <a:ln>
            <a:noFill/>
          </a:ln>
        </p:spPr>
        <p:txBody>
          <a:bodyPr anchorCtr="0" anchor="t" bIns="45700" lIns="91425" spcFirstLastPara="1" rIns="91425" wrap="square" tIns="0">
            <a:noAutofit/>
          </a:bodyPr>
          <a:lstStyle/>
          <a:p>
            <a:pPr indent="0" lvl="0" marL="0" rtl="0" algn="l">
              <a:spcBef>
                <a:spcPts val="0"/>
              </a:spcBef>
              <a:spcAft>
                <a:spcPts val="0"/>
              </a:spcAft>
              <a:buNone/>
            </a:pPr>
            <a:r>
              <a:rPr lang="en-US"/>
              <a:t>Parveen Kaur, Lovely Professional University</a:t>
            </a:r>
            <a:endParaRPr/>
          </a:p>
        </p:txBody>
      </p:sp>
      <p:sp>
        <p:nvSpPr>
          <p:cNvPr id="434" name="Google Shape;434;p14"/>
          <p:cNvSpPr txBox="1"/>
          <p:nvPr>
            <p:ph idx="12" type="sldNum"/>
          </p:nvPr>
        </p:nvSpPr>
        <p:spPr>
          <a:xfrm>
            <a:off x="7314415" y="548797"/>
            <a:ext cx="941203" cy="301752"/>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1822"/>
                                        <p:tgtEl>
                                          <p:spTgt spid="4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xEl>
                                              <p:pRg end="0" st="0"/>
                                            </p:txEl>
                                          </p:spTgt>
                                        </p:tgtEl>
                                        <p:attrNameLst>
                                          <p:attrName>style.visibility</p:attrName>
                                        </p:attrNameLst>
                                      </p:cBhvr>
                                      <p:to>
                                        <p:strVal val="visible"/>
                                      </p:to>
                                    </p:set>
                                    <p:animEffect filter="fade" transition="in">
                                      <p:cBhvr>
                                        <p:cTn dur="1000"/>
                                        <p:tgtEl>
                                          <p:spTgt spid="4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xEl>
                                              <p:pRg end="1" st="1"/>
                                            </p:txEl>
                                          </p:spTgt>
                                        </p:tgtEl>
                                        <p:attrNameLst>
                                          <p:attrName>style.visibility</p:attrName>
                                        </p:attrNameLst>
                                      </p:cBhvr>
                                      <p:to>
                                        <p:strVal val="visible"/>
                                      </p:to>
                                    </p:set>
                                    <p:animEffect filter="fade" transition="in">
                                      <p:cBhvr>
                                        <p:cTn dur="1000"/>
                                        <p:tgtEl>
                                          <p:spTgt spid="4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xEl>
                                              <p:pRg end="2" st="2"/>
                                            </p:txEl>
                                          </p:spTgt>
                                        </p:tgtEl>
                                        <p:attrNameLst>
                                          <p:attrName>style.visibility</p:attrName>
                                        </p:attrNameLst>
                                      </p:cBhvr>
                                      <p:to>
                                        <p:strVal val="visible"/>
                                      </p:to>
                                    </p:set>
                                    <p:animEffect filter="fade" transition="in">
                                      <p:cBhvr>
                                        <p:cTn dur="1000"/>
                                        <p:tgtEl>
                                          <p:spTgt spid="43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xEl>
                                              <p:pRg end="3" st="3"/>
                                            </p:txEl>
                                          </p:spTgt>
                                        </p:tgtEl>
                                        <p:attrNameLst>
                                          <p:attrName>style.visibility</p:attrName>
                                        </p:attrNameLst>
                                      </p:cBhvr>
                                      <p:to>
                                        <p:strVal val="visible"/>
                                      </p:to>
                                    </p:set>
                                    <p:animEffect filter="fade" transition="in">
                                      <p:cBhvr>
                                        <p:cTn dur="1000"/>
                                        <p:tgtEl>
                                          <p:spTgt spid="43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xEl>
                                              <p:pRg end="4" st="4"/>
                                            </p:txEl>
                                          </p:spTgt>
                                        </p:tgtEl>
                                        <p:attrNameLst>
                                          <p:attrName>style.visibility</p:attrName>
                                        </p:attrNameLst>
                                      </p:cBhvr>
                                      <p:to>
                                        <p:strVal val="visible"/>
                                      </p:to>
                                    </p:set>
                                    <p:animEffect filter="fade" transition="in">
                                      <p:cBhvr>
                                        <p:cTn dur="1000"/>
                                        <p:tgtEl>
                                          <p:spTgt spid="43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xEl>
                                              <p:pRg end="5" st="5"/>
                                            </p:txEl>
                                          </p:spTgt>
                                        </p:tgtEl>
                                        <p:attrNameLst>
                                          <p:attrName>style.visibility</p:attrName>
                                        </p:attrNameLst>
                                      </p:cBhvr>
                                      <p:to>
                                        <p:strVal val="visible"/>
                                      </p:to>
                                    </p:set>
                                    <p:animEffect filter="fade" transition="in">
                                      <p:cBhvr>
                                        <p:cTn dur="1000"/>
                                        <p:tgtEl>
                                          <p:spTgt spid="43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xEl>
                                              <p:pRg end="6" st="6"/>
                                            </p:txEl>
                                          </p:spTgt>
                                        </p:tgtEl>
                                        <p:attrNameLst>
                                          <p:attrName>style.visibility</p:attrName>
                                        </p:attrNameLst>
                                      </p:cBhvr>
                                      <p:to>
                                        <p:strVal val="visible"/>
                                      </p:to>
                                    </p:set>
                                    <p:animEffect filter="fade" transition="in">
                                      <p:cBhvr>
                                        <p:cTn dur="1000"/>
                                        <p:tgtEl>
                                          <p:spTgt spid="43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xEl>
                                              <p:pRg end="7" st="7"/>
                                            </p:txEl>
                                          </p:spTgt>
                                        </p:tgtEl>
                                        <p:attrNameLst>
                                          <p:attrName>style.visibility</p:attrName>
                                        </p:attrNameLst>
                                      </p:cBhvr>
                                      <p:to>
                                        <p:strVal val="visible"/>
                                      </p:to>
                                    </p:set>
                                    <p:animEffect filter="fade" transition="in">
                                      <p:cBhvr>
                                        <p:cTn dur="1000"/>
                                        <p:tgtEl>
                                          <p:spTgt spid="432">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
          <p:cNvSpPr txBox="1"/>
          <p:nvPr>
            <p:ph type="title"/>
          </p:nvPr>
        </p:nvSpPr>
        <p:spPr>
          <a:xfrm>
            <a:off x="914400" y="793547"/>
            <a:ext cx="7315200" cy="11955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2"/>
              </a:buClr>
              <a:buSzPts val="4000"/>
              <a:buFont typeface="Arial"/>
              <a:buNone/>
            </a:pPr>
            <a:r>
              <a:rPr b="1" lang="en-US" sz="3800"/>
              <a:t>Outline</a:t>
            </a:r>
            <a:endParaRPr b="1" sz="3800"/>
          </a:p>
        </p:txBody>
      </p:sp>
      <p:sp>
        <p:nvSpPr>
          <p:cNvPr id="296" name="Google Shape;296;p2"/>
          <p:cNvSpPr txBox="1"/>
          <p:nvPr>
            <p:ph idx="1" type="body"/>
          </p:nvPr>
        </p:nvSpPr>
        <p:spPr>
          <a:xfrm>
            <a:off x="914400" y="2079423"/>
            <a:ext cx="7315200" cy="4230000"/>
          </a:xfrm>
          <a:prstGeom prst="rect">
            <a:avLst/>
          </a:prstGeom>
          <a:noFill/>
          <a:ln>
            <a:noFill/>
          </a:ln>
        </p:spPr>
        <p:txBody>
          <a:bodyPr anchorCtr="0" anchor="t" bIns="45700" lIns="91425" spcFirstLastPara="1" rIns="91425" wrap="square" tIns="45700">
            <a:normAutofit fontScale="62500" lnSpcReduction="10000"/>
          </a:bodyPr>
          <a:lstStyle/>
          <a:p>
            <a:pPr indent="-181689" lvl="0" marL="228600" rtl="0" algn="just">
              <a:spcBef>
                <a:spcPts val="400"/>
              </a:spcBef>
              <a:spcAft>
                <a:spcPts val="0"/>
              </a:spcAft>
              <a:buSzPct val="100000"/>
              <a:buChar char="●"/>
            </a:pPr>
            <a:r>
              <a:rPr lang="en-US" sz="2850"/>
              <a:t>Formatting text in HTML</a:t>
            </a:r>
            <a:endParaRPr sz="2850"/>
          </a:p>
          <a:p>
            <a:pPr indent="-181689" lvl="1" marL="502919" rtl="0" algn="just">
              <a:spcBef>
                <a:spcPts val="0"/>
              </a:spcBef>
              <a:spcAft>
                <a:spcPts val="0"/>
              </a:spcAft>
              <a:buSzPct val="100000"/>
              <a:buChar char="○"/>
            </a:pPr>
            <a:r>
              <a:rPr lang="en-US" sz="2850"/>
              <a:t>Physical style elements</a:t>
            </a:r>
            <a:endParaRPr sz="2850"/>
          </a:p>
          <a:p>
            <a:pPr indent="-181689" lvl="1" marL="502919" rtl="0" algn="just">
              <a:spcBef>
                <a:spcPts val="0"/>
              </a:spcBef>
              <a:spcAft>
                <a:spcPts val="0"/>
              </a:spcAft>
              <a:buSzPct val="100000"/>
              <a:buChar char="○"/>
            </a:pPr>
            <a:r>
              <a:rPr lang="en-US" sz="2850"/>
              <a:t>Logical style elements</a:t>
            </a:r>
            <a:endParaRPr sz="2850"/>
          </a:p>
          <a:p>
            <a:pPr indent="0" lvl="0" marL="502919" rtl="0" algn="just">
              <a:spcBef>
                <a:spcPts val="0"/>
              </a:spcBef>
              <a:spcAft>
                <a:spcPts val="0"/>
              </a:spcAft>
              <a:buNone/>
            </a:pPr>
            <a:r>
              <a:t/>
            </a:r>
            <a:endParaRPr sz="2850"/>
          </a:p>
          <a:p>
            <a:pPr indent="-168989" lvl="0" marL="228600" rtl="0" algn="just">
              <a:spcBef>
                <a:spcPts val="0"/>
              </a:spcBef>
              <a:spcAft>
                <a:spcPts val="0"/>
              </a:spcAft>
              <a:buSzPct val="100000"/>
              <a:buChar char="●"/>
            </a:pPr>
            <a:r>
              <a:rPr lang="en-US" sz="2850"/>
              <a:t>Images</a:t>
            </a:r>
            <a:endParaRPr sz="2850"/>
          </a:p>
          <a:p>
            <a:pPr indent="-168989" lvl="0" marL="228600" rtl="0" algn="just">
              <a:spcBef>
                <a:spcPts val="400"/>
              </a:spcBef>
              <a:spcAft>
                <a:spcPts val="0"/>
              </a:spcAft>
              <a:buSzPct val="100000"/>
              <a:buChar char="●"/>
            </a:pPr>
            <a:r>
              <a:rPr lang="en-US" sz="2850"/>
              <a:t>Hyperlinks</a:t>
            </a:r>
            <a:endParaRPr sz="2850"/>
          </a:p>
          <a:p>
            <a:pPr indent="-168989" lvl="0" marL="228600" rtl="0" algn="just">
              <a:spcBef>
                <a:spcPts val="400"/>
              </a:spcBef>
              <a:spcAft>
                <a:spcPts val="0"/>
              </a:spcAft>
              <a:buSzPct val="100000"/>
              <a:buChar char="●"/>
            </a:pPr>
            <a:r>
              <a:rPr lang="en-US" sz="2850"/>
              <a:t>Image links</a:t>
            </a:r>
            <a:endParaRPr sz="2850"/>
          </a:p>
          <a:p>
            <a:pPr indent="-168989" lvl="0" marL="228600" rtl="0" algn="just">
              <a:spcBef>
                <a:spcPts val="400"/>
              </a:spcBef>
              <a:spcAft>
                <a:spcPts val="0"/>
              </a:spcAft>
              <a:buSzPct val="100000"/>
              <a:buChar char="●"/>
            </a:pPr>
            <a:r>
              <a:rPr lang="en-US" sz="2850"/>
              <a:t>Section tag</a:t>
            </a:r>
            <a:endParaRPr sz="2850"/>
          </a:p>
          <a:p>
            <a:pPr indent="-168989" lvl="0" marL="228600" rtl="0" algn="just">
              <a:spcBef>
                <a:spcPts val="400"/>
              </a:spcBef>
              <a:spcAft>
                <a:spcPts val="0"/>
              </a:spcAft>
              <a:buSzPct val="100000"/>
              <a:buChar char="●"/>
            </a:pPr>
            <a:r>
              <a:rPr lang="en-US" sz="2850"/>
              <a:t>Lists</a:t>
            </a:r>
            <a:endParaRPr sz="2850"/>
          </a:p>
          <a:p>
            <a:pPr indent="-181689" lvl="1" marL="502919" rtl="0" algn="just">
              <a:spcBef>
                <a:spcPts val="360"/>
              </a:spcBef>
              <a:spcAft>
                <a:spcPts val="0"/>
              </a:spcAft>
              <a:buSzPct val="100000"/>
              <a:buChar char="○"/>
            </a:pPr>
            <a:r>
              <a:rPr lang="en-US" sz="2850"/>
              <a:t>Unordered list</a:t>
            </a:r>
            <a:endParaRPr sz="2850"/>
          </a:p>
          <a:p>
            <a:pPr indent="-181689" lvl="1" marL="502919" rtl="0" algn="just">
              <a:spcBef>
                <a:spcPts val="360"/>
              </a:spcBef>
              <a:spcAft>
                <a:spcPts val="0"/>
              </a:spcAft>
              <a:buSzPct val="100000"/>
              <a:buChar char="○"/>
            </a:pPr>
            <a:r>
              <a:rPr lang="en-US" sz="2850"/>
              <a:t>Ordered list</a:t>
            </a:r>
            <a:endParaRPr sz="2850"/>
          </a:p>
          <a:p>
            <a:pPr indent="-181689" lvl="1" marL="502919" rtl="0" algn="just">
              <a:spcBef>
                <a:spcPts val="360"/>
              </a:spcBef>
              <a:spcAft>
                <a:spcPts val="0"/>
              </a:spcAft>
              <a:buSzPct val="100000"/>
              <a:buChar char="○"/>
            </a:pPr>
            <a:r>
              <a:rPr lang="en-US" sz="2850"/>
              <a:t>Description list</a:t>
            </a:r>
            <a:endParaRPr sz="2850"/>
          </a:p>
          <a:p>
            <a:pPr indent="-55879" lvl="0" marL="228600" rtl="0" algn="just">
              <a:spcBef>
                <a:spcPts val="400"/>
              </a:spcBef>
              <a:spcAft>
                <a:spcPts val="0"/>
              </a:spcAft>
              <a:buSzPct val="153846"/>
              <a:buNone/>
            </a:pPr>
            <a:r>
              <a:t/>
            </a:r>
            <a:endParaRPr/>
          </a:p>
          <a:p>
            <a:pPr indent="-55879" lvl="0" marL="228600" rtl="0" algn="just">
              <a:spcBef>
                <a:spcPts val="400"/>
              </a:spcBef>
              <a:spcAft>
                <a:spcPts val="1200"/>
              </a:spcAft>
              <a:buSzPct val="153846"/>
              <a:buNone/>
            </a:pPr>
            <a:r>
              <a:t/>
            </a:r>
            <a:endParaRPr/>
          </a:p>
        </p:txBody>
      </p:sp>
      <p:sp>
        <p:nvSpPr>
          <p:cNvPr id="297" name="Google Shape;297;p2"/>
          <p:cNvSpPr txBox="1"/>
          <p:nvPr>
            <p:ph idx="11" type="ftr"/>
          </p:nvPr>
        </p:nvSpPr>
        <p:spPr>
          <a:xfrm>
            <a:off x="6008700" y="725849"/>
            <a:ext cx="2246400" cy="338400"/>
          </a:xfrm>
          <a:prstGeom prst="rect">
            <a:avLst/>
          </a:prstGeom>
          <a:noFill/>
          <a:ln>
            <a:noFill/>
          </a:ln>
        </p:spPr>
        <p:txBody>
          <a:bodyPr anchorCtr="0" anchor="t" bIns="45700" lIns="91425" spcFirstLastPara="1" rIns="91425" wrap="square" tIns="0">
            <a:noAutofit/>
          </a:bodyPr>
          <a:lstStyle/>
          <a:p>
            <a:pPr indent="0" lvl="0" marL="0" rtl="0" algn="l">
              <a:spcBef>
                <a:spcPts val="0"/>
              </a:spcBef>
              <a:spcAft>
                <a:spcPts val="0"/>
              </a:spcAft>
              <a:buNone/>
            </a:pPr>
            <a:r>
              <a:rPr lang="en-US"/>
              <a:t>Parveen Kaur, Lovely Professional University</a:t>
            </a:r>
            <a:endParaRPr/>
          </a:p>
        </p:txBody>
      </p:sp>
      <p:sp>
        <p:nvSpPr>
          <p:cNvPr id="298" name="Google Shape;298;p2"/>
          <p:cNvSpPr txBox="1"/>
          <p:nvPr>
            <p:ph idx="12" type="sldNum"/>
          </p:nvPr>
        </p:nvSpPr>
        <p:spPr>
          <a:xfrm>
            <a:off x="7314415" y="548797"/>
            <a:ext cx="941203" cy="301752"/>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822"/>
                                        <p:tgtEl>
                                          <p:spTgt spid="2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6">
                                            <p:txEl>
                                              <p:pRg end="0" st="0"/>
                                            </p:txEl>
                                          </p:spTgt>
                                        </p:tgtEl>
                                        <p:attrNameLst>
                                          <p:attrName>style.visibility</p:attrName>
                                        </p:attrNameLst>
                                      </p:cBhvr>
                                      <p:to>
                                        <p:strVal val="visible"/>
                                      </p:to>
                                    </p:set>
                                    <p:anim calcmode="lin" valueType="num">
                                      <p:cBhvr additive="base">
                                        <p:cTn dur="500"/>
                                        <p:tgtEl>
                                          <p:spTgt spid="29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6">
                                            <p:txEl>
                                              <p:pRg end="1" st="1"/>
                                            </p:txEl>
                                          </p:spTgt>
                                        </p:tgtEl>
                                        <p:attrNameLst>
                                          <p:attrName>style.visibility</p:attrName>
                                        </p:attrNameLst>
                                      </p:cBhvr>
                                      <p:to>
                                        <p:strVal val="visible"/>
                                      </p:to>
                                    </p:set>
                                    <p:anim calcmode="lin" valueType="num">
                                      <p:cBhvr additive="base">
                                        <p:cTn dur="500"/>
                                        <p:tgtEl>
                                          <p:spTgt spid="29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6">
                                            <p:txEl>
                                              <p:pRg end="2" st="2"/>
                                            </p:txEl>
                                          </p:spTgt>
                                        </p:tgtEl>
                                        <p:attrNameLst>
                                          <p:attrName>style.visibility</p:attrName>
                                        </p:attrNameLst>
                                      </p:cBhvr>
                                      <p:to>
                                        <p:strVal val="visible"/>
                                      </p:to>
                                    </p:set>
                                    <p:anim calcmode="lin" valueType="num">
                                      <p:cBhvr additive="base">
                                        <p:cTn dur="500"/>
                                        <p:tgtEl>
                                          <p:spTgt spid="29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6">
                                            <p:txEl>
                                              <p:pRg end="3" st="3"/>
                                            </p:txEl>
                                          </p:spTgt>
                                        </p:tgtEl>
                                        <p:attrNameLst>
                                          <p:attrName>style.visibility</p:attrName>
                                        </p:attrNameLst>
                                      </p:cBhvr>
                                      <p:to>
                                        <p:strVal val="visible"/>
                                      </p:to>
                                    </p:set>
                                    <p:anim calcmode="lin" valueType="num">
                                      <p:cBhvr additive="base">
                                        <p:cTn dur="500"/>
                                        <p:tgtEl>
                                          <p:spTgt spid="29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6">
                                            <p:txEl>
                                              <p:pRg end="4" st="4"/>
                                            </p:txEl>
                                          </p:spTgt>
                                        </p:tgtEl>
                                        <p:attrNameLst>
                                          <p:attrName>style.visibility</p:attrName>
                                        </p:attrNameLst>
                                      </p:cBhvr>
                                      <p:to>
                                        <p:strVal val="visible"/>
                                      </p:to>
                                    </p:set>
                                    <p:anim calcmode="lin" valueType="num">
                                      <p:cBhvr additive="base">
                                        <p:cTn dur="500"/>
                                        <p:tgtEl>
                                          <p:spTgt spid="29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6">
                                            <p:txEl>
                                              <p:pRg end="5" st="5"/>
                                            </p:txEl>
                                          </p:spTgt>
                                        </p:tgtEl>
                                        <p:attrNameLst>
                                          <p:attrName>style.visibility</p:attrName>
                                        </p:attrNameLst>
                                      </p:cBhvr>
                                      <p:to>
                                        <p:strVal val="visible"/>
                                      </p:to>
                                    </p:set>
                                    <p:anim calcmode="lin" valueType="num">
                                      <p:cBhvr additive="base">
                                        <p:cTn dur="500"/>
                                        <p:tgtEl>
                                          <p:spTgt spid="29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6">
                                            <p:txEl>
                                              <p:pRg end="6" st="6"/>
                                            </p:txEl>
                                          </p:spTgt>
                                        </p:tgtEl>
                                        <p:attrNameLst>
                                          <p:attrName>style.visibility</p:attrName>
                                        </p:attrNameLst>
                                      </p:cBhvr>
                                      <p:to>
                                        <p:strVal val="visible"/>
                                      </p:to>
                                    </p:set>
                                    <p:anim calcmode="lin" valueType="num">
                                      <p:cBhvr additive="base">
                                        <p:cTn dur="500"/>
                                        <p:tgtEl>
                                          <p:spTgt spid="296">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6">
                                            <p:txEl>
                                              <p:pRg end="7" st="7"/>
                                            </p:txEl>
                                          </p:spTgt>
                                        </p:tgtEl>
                                        <p:attrNameLst>
                                          <p:attrName>style.visibility</p:attrName>
                                        </p:attrNameLst>
                                      </p:cBhvr>
                                      <p:to>
                                        <p:strVal val="visible"/>
                                      </p:to>
                                    </p:set>
                                    <p:anim calcmode="lin" valueType="num">
                                      <p:cBhvr additive="base">
                                        <p:cTn dur="500"/>
                                        <p:tgtEl>
                                          <p:spTgt spid="296">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6">
                                            <p:txEl>
                                              <p:pRg end="8" st="8"/>
                                            </p:txEl>
                                          </p:spTgt>
                                        </p:tgtEl>
                                        <p:attrNameLst>
                                          <p:attrName>style.visibility</p:attrName>
                                        </p:attrNameLst>
                                      </p:cBhvr>
                                      <p:to>
                                        <p:strVal val="visible"/>
                                      </p:to>
                                    </p:set>
                                    <p:anim calcmode="lin" valueType="num">
                                      <p:cBhvr additive="base">
                                        <p:cTn dur="500"/>
                                        <p:tgtEl>
                                          <p:spTgt spid="296">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6">
                                            <p:txEl>
                                              <p:pRg end="9" st="9"/>
                                            </p:txEl>
                                          </p:spTgt>
                                        </p:tgtEl>
                                        <p:attrNameLst>
                                          <p:attrName>style.visibility</p:attrName>
                                        </p:attrNameLst>
                                      </p:cBhvr>
                                      <p:to>
                                        <p:strVal val="visible"/>
                                      </p:to>
                                    </p:set>
                                    <p:anim calcmode="lin" valueType="num">
                                      <p:cBhvr additive="base">
                                        <p:cTn dur="500"/>
                                        <p:tgtEl>
                                          <p:spTgt spid="296">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6">
                                            <p:txEl>
                                              <p:pRg end="10" st="10"/>
                                            </p:txEl>
                                          </p:spTgt>
                                        </p:tgtEl>
                                        <p:attrNameLst>
                                          <p:attrName>style.visibility</p:attrName>
                                        </p:attrNameLst>
                                      </p:cBhvr>
                                      <p:to>
                                        <p:strVal val="visible"/>
                                      </p:to>
                                    </p:set>
                                    <p:anim calcmode="lin" valueType="num">
                                      <p:cBhvr additive="base">
                                        <p:cTn dur="500"/>
                                        <p:tgtEl>
                                          <p:spTgt spid="296">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6">
                                            <p:txEl>
                                              <p:pRg end="11" st="11"/>
                                            </p:txEl>
                                          </p:spTgt>
                                        </p:tgtEl>
                                        <p:attrNameLst>
                                          <p:attrName>style.visibility</p:attrName>
                                        </p:attrNameLst>
                                      </p:cBhvr>
                                      <p:to>
                                        <p:strVal val="visible"/>
                                      </p:to>
                                    </p:set>
                                    <p:anim calcmode="lin" valueType="num">
                                      <p:cBhvr additive="base">
                                        <p:cTn dur="500"/>
                                        <p:tgtEl>
                                          <p:spTgt spid="296">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6">
                                            <p:txEl>
                                              <p:pRg end="12" st="12"/>
                                            </p:txEl>
                                          </p:spTgt>
                                        </p:tgtEl>
                                        <p:attrNameLst>
                                          <p:attrName>style.visibility</p:attrName>
                                        </p:attrNameLst>
                                      </p:cBhvr>
                                      <p:to>
                                        <p:strVal val="visible"/>
                                      </p:to>
                                    </p:set>
                                    <p:anim calcmode="lin" valueType="num">
                                      <p:cBhvr additive="base">
                                        <p:cTn dur="500"/>
                                        <p:tgtEl>
                                          <p:spTgt spid="296">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6">
                                            <p:txEl>
                                              <p:pRg end="13" st="13"/>
                                            </p:txEl>
                                          </p:spTgt>
                                        </p:tgtEl>
                                        <p:attrNameLst>
                                          <p:attrName>style.visibility</p:attrName>
                                        </p:attrNameLst>
                                      </p:cBhvr>
                                      <p:to>
                                        <p:strVal val="visible"/>
                                      </p:to>
                                    </p:set>
                                    <p:anim calcmode="lin" valueType="num">
                                      <p:cBhvr additive="base">
                                        <p:cTn dur="500"/>
                                        <p:tgtEl>
                                          <p:spTgt spid="296">
                                            <p:txEl>
                                              <p:pRg end="13" st="1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16"/>
          <p:cNvSpPr txBox="1"/>
          <p:nvPr>
            <p:ph type="title"/>
          </p:nvPr>
        </p:nvSpPr>
        <p:spPr>
          <a:xfrm>
            <a:off x="971600" y="2636912"/>
            <a:ext cx="7315200" cy="115409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2"/>
              </a:buClr>
              <a:buSzPts val="3600"/>
              <a:buFont typeface="Arial"/>
              <a:buNone/>
            </a:pPr>
            <a:r>
              <a:rPr b="1" lang="en-US" sz="3600"/>
              <a:t>Thank you</a:t>
            </a:r>
            <a:endParaRPr sz="3600"/>
          </a:p>
        </p:txBody>
      </p:sp>
      <p:sp>
        <p:nvSpPr>
          <p:cNvPr id="440" name="Google Shape;440;p16"/>
          <p:cNvSpPr txBox="1"/>
          <p:nvPr>
            <p:ph idx="11" type="ftr"/>
          </p:nvPr>
        </p:nvSpPr>
        <p:spPr>
          <a:xfrm>
            <a:off x="6008688" y="855956"/>
            <a:ext cx="2246489" cy="301227"/>
          </a:xfrm>
          <a:prstGeom prst="rect">
            <a:avLst/>
          </a:prstGeom>
          <a:noFill/>
          <a:ln>
            <a:noFill/>
          </a:ln>
        </p:spPr>
        <p:txBody>
          <a:bodyPr anchorCtr="0" anchor="t" bIns="45700" lIns="91425" spcFirstLastPara="1" rIns="91425" wrap="square" tIns="0">
            <a:noAutofit/>
          </a:bodyPr>
          <a:lstStyle/>
          <a:p>
            <a:pPr indent="0" lvl="0" marL="0" rtl="0" algn="l">
              <a:spcBef>
                <a:spcPts val="0"/>
              </a:spcBef>
              <a:spcAft>
                <a:spcPts val="0"/>
              </a:spcAft>
              <a:buNone/>
            </a:pPr>
            <a:r>
              <a:rPr lang="en-US"/>
              <a:t>Parveen Kaur, Lovely Professional University</a:t>
            </a:r>
            <a:endParaRPr/>
          </a:p>
        </p:txBody>
      </p:sp>
      <p:sp>
        <p:nvSpPr>
          <p:cNvPr id="441" name="Google Shape;441;p16"/>
          <p:cNvSpPr txBox="1"/>
          <p:nvPr>
            <p:ph idx="12" type="sldNum"/>
          </p:nvPr>
        </p:nvSpPr>
        <p:spPr>
          <a:xfrm>
            <a:off x="7314415" y="548797"/>
            <a:ext cx="941203" cy="301752"/>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000"/>
                                        <p:tgtEl>
                                          <p:spTgt spid="4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7"/>
          <p:cNvSpPr txBox="1"/>
          <p:nvPr>
            <p:ph type="title"/>
          </p:nvPr>
        </p:nvSpPr>
        <p:spPr>
          <a:xfrm>
            <a:off x="505750" y="1049200"/>
            <a:ext cx="7723800" cy="8271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2"/>
              </a:buClr>
              <a:buSzPts val="4000"/>
              <a:buFont typeface="Arial"/>
              <a:buNone/>
            </a:pPr>
            <a:r>
              <a:rPr b="1" lang="en-US" sz="3500"/>
              <a:t>Formatting text in HTML</a:t>
            </a:r>
            <a:endParaRPr b="1" sz="3500"/>
          </a:p>
        </p:txBody>
      </p:sp>
      <p:sp>
        <p:nvSpPr>
          <p:cNvPr id="304" name="Google Shape;304;p7"/>
          <p:cNvSpPr txBox="1"/>
          <p:nvPr>
            <p:ph idx="1" type="body"/>
          </p:nvPr>
        </p:nvSpPr>
        <p:spPr>
          <a:xfrm>
            <a:off x="272650" y="2154600"/>
            <a:ext cx="8677800" cy="4553100"/>
          </a:xfrm>
          <a:prstGeom prst="rect">
            <a:avLst/>
          </a:prstGeom>
          <a:noFill/>
          <a:ln>
            <a:noFill/>
          </a:ln>
        </p:spPr>
        <p:txBody>
          <a:bodyPr anchorCtr="0" anchor="t" bIns="45700" lIns="91425" spcFirstLastPara="1" rIns="91425" wrap="square" tIns="45700">
            <a:noAutofit/>
          </a:bodyPr>
          <a:lstStyle/>
          <a:p>
            <a:pPr indent="-182880" lvl="0" marL="228600" rtl="0" algn="just">
              <a:spcBef>
                <a:spcPts val="0"/>
              </a:spcBef>
              <a:spcAft>
                <a:spcPts val="0"/>
              </a:spcAft>
              <a:buSzPts val="2000"/>
              <a:buChar char="●"/>
            </a:pPr>
            <a:r>
              <a:rPr lang="en-US" sz="2000"/>
              <a:t>HTML Formatting involves structuring text to enhance its visual appearance and overall aesthetic appeal</a:t>
            </a:r>
            <a:r>
              <a:rPr i="1" lang="en-US" sz="2000"/>
              <a:t>.</a:t>
            </a:r>
            <a:endParaRPr i="1" sz="2000"/>
          </a:p>
          <a:p>
            <a:pPr indent="-195579" lvl="1" marL="502919" rtl="0" algn="just">
              <a:spcBef>
                <a:spcPts val="0"/>
              </a:spcBef>
              <a:spcAft>
                <a:spcPts val="0"/>
              </a:spcAft>
              <a:buSzPts val="2000"/>
              <a:buChar char="○"/>
            </a:pPr>
            <a:r>
              <a:rPr b="1" lang="en-US" sz="2000"/>
              <a:t>Using </a:t>
            </a:r>
            <a:r>
              <a:rPr b="1" lang="en-US" sz="2000"/>
              <a:t>Physical</a:t>
            </a:r>
            <a:r>
              <a:rPr b="1" lang="en-US" sz="2000"/>
              <a:t> style elements</a:t>
            </a:r>
            <a:endParaRPr b="1" sz="2000"/>
          </a:p>
          <a:p>
            <a:pPr indent="-182880" lvl="2" marL="685800" rtl="0" algn="just">
              <a:spcBef>
                <a:spcPts val="0"/>
              </a:spcBef>
              <a:spcAft>
                <a:spcPts val="0"/>
              </a:spcAft>
              <a:buClr>
                <a:srgbClr val="000000"/>
              </a:buClr>
              <a:buSzPts val="1800"/>
              <a:buChar char="■"/>
            </a:pPr>
            <a:r>
              <a:rPr lang="en-US" sz="1800">
                <a:solidFill>
                  <a:srgbClr val="000000"/>
                </a:solidFill>
                <a:highlight>
                  <a:srgbClr val="FFFFFF"/>
                </a:highlight>
              </a:rPr>
              <a:t>used to indicate that how specific characters are to be formatted or indicated using HTML tags. Any physical style tag may contain any item allowed in text, including conventional text, images, line breaks, etc.</a:t>
            </a:r>
            <a:endParaRPr sz="1800">
              <a:solidFill>
                <a:srgbClr val="000000"/>
              </a:solidFill>
              <a:highlight>
                <a:srgbClr val="FFFFFF"/>
              </a:highlight>
            </a:endParaRPr>
          </a:p>
          <a:p>
            <a:pPr indent="-195579" lvl="1" marL="502919" rtl="0" algn="just">
              <a:spcBef>
                <a:spcPts val="0"/>
              </a:spcBef>
              <a:spcAft>
                <a:spcPts val="0"/>
              </a:spcAft>
              <a:buSzPts val="2000"/>
              <a:buChar char="○"/>
            </a:pPr>
            <a:r>
              <a:rPr b="1" lang="en-US" sz="2000"/>
              <a:t>Using Logical style elements</a:t>
            </a:r>
            <a:endParaRPr b="1" sz="2000"/>
          </a:p>
          <a:p>
            <a:pPr indent="-182880" lvl="2" marL="685800" rtl="0" algn="just">
              <a:spcBef>
                <a:spcPts val="0"/>
              </a:spcBef>
              <a:spcAft>
                <a:spcPts val="0"/>
              </a:spcAft>
              <a:buClr>
                <a:srgbClr val="000000"/>
              </a:buClr>
              <a:buSzPts val="1800"/>
              <a:buChar char="■"/>
            </a:pPr>
            <a:r>
              <a:rPr lang="en-US" sz="1800">
                <a:solidFill>
                  <a:srgbClr val="000000"/>
                </a:solidFill>
                <a:highlight>
                  <a:schemeClr val="lt1"/>
                </a:highlight>
              </a:rPr>
              <a:t>Logical tags are used to tell the browser what kind of text is written inside the tags. They are different from physical tags because physical tags are used to decide the appearance of the text and do not provide any information about the text.</a:t>
            </a:r>
            <a:endParaRPr sz="1800">
              <a:solidFill>
                <a:srgbClr val="000000"/>
              </a:solidFill>
              <a:highlight>
                <a:schemeClr val="lt1"/>
              </a:highlight>
            </a:endParaRPr>
          </a:p>
          <a:p>
            <a:pPr indent="-182880" lvl="2" marL="685800" rtl="0" algn="just">
              <a:spcBef>
                <a:spcPts val="0"/>
              </a:spcBef>
              <a:spcAft>
                <a:spcPts val="0"/>
              </a:spcAft>
              <a:buClr>
                <a:srgbClr val="000000"/>
              </a:buClr>
              <a:buSzPts val="1800"/>
              <a:buChar char="■"/>
            </a:pPr>
            <a:r>
              <a:rPr lang="en-US" sz="1800">
                <a:solidFill>
                  <a:srgbClr val="000000"/>
                </a:solidFill>
                <a:highlight>
                  <a:schemeClr val="lt1"/>
                </a:highlight>
              </a:rPr>
              <a:t>Logical tags are used to indicate to the visually impaired person that there is something more important in text or to emphasize the text.</a:t>
            </a:r>
            <a:endParaRPr sz="1800">
              <a:solidFill>
                <a:srgbClr val="000000"/>
              </a:solidFill>
              <a:highlight>
                <a:schemeClr val="lt1"/>
              </a:highlight>
            </a:endParaRPr>
          </a:p>
          <a:p>
            <a:pPr indent="-68579" lvl="1" marL="502919" rtl="0" algn="just">
              <a:spcBef>
                <a:spcPts val="800"/>
              </a:spcBef>
              <a:spcAft>
                <a:spcPts val="1200"/>
              </a:spcAft>
              <a:buSzPts val="1800"/>
              <a:buNone/>
            </a:pPr>
            <a:r>
              <a:t/>
            </a:r>
            <a:endParaRPr sz="2000"/>
          </a:p>
        </p:txBody>
      </p:sp>
      <p:sp>
        <p:nvSpPr>
          <p:cNvPr id="305" name="Google Shape;305;p7"/>
          <p:cNvSpPr txBox="1"/>
          <p:nvPr>
            <p:ph idx="11" type="ftr"/>
          </p:nvPr>
        </p:nvSpPr>
        <p:spPr>
          <a:xfrm>
            <a:off x="6008688" y="855956"/>
            <a:ext cx="2246489" cy="301227"/>
          </a:xfrm>
          <a:prstGeom prst="rect">
            <a:avLst/>
          </a:prstGeom>
          <a:noFill/>
          <a:ln>
            <a:noFill/>
          </a:ln>
        </p:spPr>
        <p:txBody>
          <a:bodyPr anchorCtr="0" anchor="t" bIns="45700" lIns="91425" spcFirstLastPara="1" rIns="91425" wrap="square" tIns="0">
            <a:noAutofit/>
          </a:bodyPr>
          <a:lstStyle/>
          <a:p>
            <a:pPr indent="0" lvl="0" marL="0" rtl="0" algn="l">
              <a:spcBef>
                <a:spcPts val="0"/>
              </a:spcBef>
              <a:spcAft>
                <a:spcPts val="0"/>
              </a:spcAft>
              <a:buNone/>
            </a:pPr>
            <a:r>
              <a:rPr lang="en-US"/>
              <a:t>Parveen Kaur, Lovely Professional University</a:t>
            </a:r>
            <a:endParaRPr/>
          </a:p>
        </p:txBody>
      </p:sp>
      <p:sp>
        <p:nvSpPr>
          <p:cNvPr id="306" name="Google Shape;306;p7"/>
          <p:cNvSpPr txBox="1"/>
          <p:nvPr>
            <p:ph idx="12" type="sldNum"/>
          </p:nvPr>
        </p:nvSpPr>
        <p:spPr>
          <a:xfrm>
            <a:off x="7314415" y="548797"/>
            <a:ext cx="941203" cy="301752"/>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822"/>
                                        <p:tgtEl>
                                          <p:spTgt spid="3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4">
                                            <p:txEl>
                                              <p:pRg end="0" st="0"/>
                                            </p:txEl>
                                          </p:spTgt>
                                        </p:tgtEl>
                                        <p:attrNameLst>
                                          <p:attrName>style.visibility</p:attrName>
                                        </p:attrNameLst>
                                      </p:cBhvr>
                                      <p:to>
                                        <p:strVal val="visible"/>
                                      </p:to>
                                    </p:set>
                                    <p:anim calcmode="lin" valueType="num">
                                      <p:cBhvr additive="base">
                                        <p:cTn dur="500"/>
                                        <p:tgtEl>
                                          <p:spTgt spid="30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4">
                                            <p:txEl>
                                              <p:pRg end="1" st="1"/>
                                            </p:txEl>
                                          </p:spTgt>
                                        </p:tgtEl>
                                        <p:attrNameLst>
                                          <p:attrName>style.visibility</p:attrName>
                                        </p:attrNameLst>
                                      </p:cBhvr>
                                      <p:to>
                                        <p:strVal val="visible"/>
                                      </p:to>
                                    </p:set>
                                    <p:anim calcmode="lin" valueType="num">
                                      <p:cBhvr additive="base">
                                        <p:cTn dur="500"/>
                                        <p:tgtEl>
                                          <p:spTgt spid="30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4">
                                            <p:txEl>
                                              <p:pRg end="2" st="2"/>
                                            </p:txEl>
                                          </p:spTgt>
                                        </p:tgtEl>
                                        <p:attrNameLst>
                                          <p:attrName>style.visibility</p:attrName>
                                        </p:attrNameLst>
                                      </p:cBhvr>
                                      <p:to>
                                        <p:strVal val="visible"/>
                                      </p:to>
                                    </p:set>
                                    <p:anim calcmode="lin" valueType="num">
                                      <p:cBhvr additive="base">
                                        <p:cTn dur="500"/>
                                        <p:tgtEl>
                                          <p:spTgt spid="30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4">
                                            <p:txEl>
                                              <p:pRg end="3" st="3"/>
                                            </p:txEl>
                                          </p:spTgt>
                                        </p:tgtEl>
                                        <p:attrNameLst>
                                          <p:attrName>style.visibility</p:attrName>
                                        </p:attrNameLst>
                                      </p:cBhvr>
                                      <p:to>
                                        <p:strVal val="visible"/>
                                      </p:to>
                                    </p:set>
                                    <p:anim calcmode="lin" valueType="num">
                                      <p:cBhvr additive="base">
                                        <p:cTn dur="500"/>
                                        <p:tgtEl>
                                          <p:spTgt spid="30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4">
                                            <p:txEl>
                                              <p:pRg end="4" st="4"/>
                                            </p:txEl>
                                          </p:spTgt>
                                        </p:tgtEl>
                                        <p:attrNameLst>
                                          <p:attrName>style.visibility</p:attrName>
                                        </p:attrNameLst>
                                      </p:cBhvr>
                                      <p:to>
                                        <p:strVal val="visible"/>
                                      </p:to>
                                    </p:set>
                                    <p:anim calcmode="lin" valueType="num">
                                      <p:cBhvr additive="base">
                                        <p:cTn dur="500"/>
                                        <p:tgtEl>
                                          <p:spTgt spid="30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4">
                                            <p:txEl>
                                              <p:pRg end="5" st="5"/>
                                            </p:txEl>
                                          </p:spTgt>
                                        </p:tgtEl>
                                        <p:attrNameLst>
                                          <p:attrName>style.visibility</p:attrName>
                                        </p:attrNameLst>
                                      </p:cBhvr>
                                      <p:to>
                                        <p:strVal val="visible"/>
                                      </p:to>
                                    </p:set>
                                    <p:anim calcmode="lin" valueType="num">
                                      <p:cBhvr additive="base">
                                        <p:cTn dur="500"/>
                                        <p:tgtEl>
                                          <p:spTgt spid="304">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4">
                                            <p:txEl>
                                              <p:pRg end="6" st="6"/>
                                            </p:txEl>
                                          </p:spTgt>
                                        </p:tgtEl>
                                        <p:attrNameLst>
                                          <p:attrName>style.visibility</p:attrName>
                                        </p:attrNameLst>
                                      </p:cBhvr>
                                      <p:to>
                                        <p:strVal val="visible"/>
                                      </p:to>
                                    </p:set>
                                    <p:anim calcmode="lin" valueType="num">
                                      <p:cBhvr additive="base">
                                        <p:cTn dur="500"/>
                                        <p:tgtEl>
                                          <p:spTgt spid="304">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2f0c86572e4_0_283"/>
          <p:cNvSpPr txBox="1"/>
          <p:nvPr>
            <p:ph type="title"/>
          </p:nvPr>
        </p:nvSpPr>
        <p:spPr>
          <a:xfrm>
            <a:off x="505750" y="1049200"/>
            <a:ext cx="7723800" cy="5583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2"/>
              </a:buClr>
              <a:buSzPct val="114285"/>
              <a:buFont typeface="Arial"/>
              <a:buNone/>
            </a:pPr>
            <a:r>
              <a:rPr lang="en-US" sz="3500"/>
              <a:t>Physical style elements (Formatting)</a:t>
            </a:r>
            <a:endParaRPr b="1" sz="3500"/>
          </a:p>
        </p:txBody>
      </p:sp>
      <p:sp>
        <p:nvSpPr>
          <p:cNvPr id="312" name="Google Shape;312;g2f0c86572e4_0_283"/>
          <p:cNvSpPr txBox="1"/>
          <p:nvPr>
            <p:ph idx="1" type="body"/>
          </p:nvPr>
        </p:nvSpPr>
        <p:spPr>
          <a:xfrm>
            <a:off x="573450" y="1707175"/>
            <a:ext cx="8068800" cy="5015700"/>
          </a:xfrm>
          <a:prstGeom prst="rect">
            <a:avLst/>
          </a:prstGeom>
          <a:noFill/>
          <a:ln>
            <a:noFill/>
          </a:ln>
        </p:spPr>
        <p:txBody>
          <a:bodyPr anchorCtr="0" anchor="t" bIns="45700" lIns="91425" spcFirstLastPara="1" rIns="91425" wrap="square" tIns="45700">
            <a:noAutofit/>
          </a:bodyPr>
          <a:lstStyle/>
          <a:p>
            <a:pPr indent="-182879" lvl="1" marL="502919" rtl="0" algn="just">
              <a:spcBef>
                <a:spcPts val="400"/>
              </a:spcBef>
              <a:spcAft>
                <a:spcPts val="0"/>
              </a:spcAft>
              <a:buSzPts val="2000"/>
              <a:buChar char="○"/>
            </a:pPr>
            <a:r>
              <a:rPr b="1" i="1" lang="en-US" sz="2000">
                <a:solidFill>
                  <a:srgbClr val="FF0000"/>
                </a:solidFill>
              </a:rPr>
              <a:t>&lt;b&gt;</a:t>
            </a:r>
            <a:r>
              <a:rPr b="1" i="1" lang="en-US" sz="2000">
                <a:solidFill>
                  <a:srgbClr val="FFFF00"/>
                </a:solidFill>
              </a:rPr>
              <a:t> </a:t>
            </a:r>
            <a:r>
              <a:rPr lang="en-US" sz="2000"/>
              <a:t>used to bold the text written between it.</a:t>
            </a:r>
            <a:endParaRPr sz="2000"/>
          </a:p>
          <a:p>
            <a:pPr indent="-182879" lvl="1" marL="502919" rtl="0" algn="just">
              <a:spcBef>
                <a:spcPts val="400"/>
              </a:spcBef>
              <a:spcAft>
                <a:spcPts val="0"/>
              </a:spcAft>
              <a:buSzPts val="2000"/>
              <a:buChar char="○"/>
            </a:pPr>
            <a:r>
              <a:rPr b="1" i="1" lang="en-US" sz="2000">
                <a:solidFill>
                  <a:srgbClr val="FF0000"/>
                </a:solidFill>
              </a:rPr>
              <a:t>&lt;i&gt;</a:t>
            </a:r>
            <a:r>
              <a:rPr b="1" i="1" lang="en-US" sz="2000">
                <a:solidFill>
                  <a:srgbClr val="FFFF00"/>
                </a:solidFill>
              </a:rPr>
              <a:t> </a:t>
            </a:r>
            <a:r>
              <a:rPr lang="en-US" sz="2000"/>
              <a:t>used to make the text italic.</a:t>
            </a:r>
            <a:endParaRPr sz="2000"/>
          </a:p>
          <a:p>
            <a:pPr indent="-182879" lvl="1" marL="502919" rtl="0" algn="just">
              <a:spcBef>
                <a:spcPts val="400"/>
              </a:spcBef>
              <a:spcAft>
                <a:spcPts val="0"/>
              </a:spcAft>
              <a:buSzPts val="2000"/>
              <a:buChar char="○"/>
            </a:pPr>
            <a:r>
              <a:rPr b="1" i="1" lang="en-US" sz="2000">
                <a:solidFill>
                  <a:srgbClr val="FF0000"/>
                </a:solidFill>
              </a:rPr>
              <a:t>&lt;u&gt;</a:t>
            </a:r>
            <a:r>
              <a:rPr lang="en-US" sz="2000"/>
              <a:t> used to underline the text.</a:t>
            </a:r>
            <a:endParaRPr sz="2000"/>
          </a:p>
          <a:p>
            <a:pPr indent="-182879" lvl="1" marL="502919" rtl="0" algn="just">
              <a:spcBef>
                <a:spcPts val="400"/>
              </a:spcBef>
              <a:spcAft>
                <a:spcPts val="0"/>
              </a:spcAft>
              <a:buSzPts val="2000"/>
              <a:buChar char="○"/>
            </a:pPr>
            <a:r>
              <a:rPr b="1" i="1" lang="en-US" sz="2000">
                <a:solidFill>
                  <a:srgbClr val="FF0000"/>
                </a:solidFill>
              </a:rPr>
              <a:t>&lt;big&gt;</a:t>
            </a:r>
            <a:r>
              <a:rPr lang="en-US" sz="2000"/>
              <a:t> Increase the size of enclosed text.</a:t>
            </a:r>
            <a:endParaRPr sz="2000"/>
          </a:p>
          <a:p>
            <a:pPr indent="-182879" lvl="1" marL="502919" rtl="0" algn="just">
              <a:spcBef>
                <a:spcPts val="400"/>
              </a:spcBef>
              <a:spcAft>
                <a:spcPts val="0"/>
              </a:spcAft>
              <a:buSzPts val="2000"/>
              <a:buChar char="○"/>
            </a:pPr>
            <a:r>
              <a:rPr b="1" i="1" lang="en-US" sz="2000">
                <a:solidFill>
                  <a:srgbClr val="FF0000"/>
                </a:solidFill>
              </a:rPr>
              <a:t>&lt;small&gt;</a:t>
            </a:r>
            <a:r>
              <a:rPr lang="en-US" sz="2000"/>
              <a:t> decrease the size of enclosed text and it is used while writing copyright.</a:t>
            </a:r>
            <a:endParaRPr sz="2000"/>
          </a:p>
          <a:p>
            <a:pPr indent="-182879" lvl="1" marL="502919" rtl="0" algn="just">
              <a:spcBef>
                <a:spcPts val="400"/>
              </a:spcBef>
              <a:spcAft>
                <a:spcPts val="0"/>
              </a:spcAft>
              <a:buSzPts val="2000"/>
              <a:buChar char="○"/>
            </a:pPr>
            <a:r>
              <a:rPr b="1" i="1" lang="en-US" sz="2000">
                <a:solidFill>
                  <a:srgbClr val="FF0000"/>
                </a:solidFill>
              </a:rPr>
              <a:t>&lt;sup&gt;</a:t>
            </a:r>
            <a:r>
              <a:rPr lang="en-US" sz="2000"/>
              <a:t> </a:t>
            </a:r>
            <a:r>
              <a:rPr lang="en-US" sz="2000"/>
              <a:t>used to indicate that the enclosed text should be displayed as superscript,</a:t>
            </a:r>
            <a:endParaRPr sz="2000"/>
          </a:p>
          <a:p>
            <a:pPr indent="-182879" lvl="1" marL="502919" rtl="0" algn="just">
              <a:spcBef>
                <a:spcPts val="400"/>
              </a:spcBef>
              <a:spcAft>
                <a:spcPts val="0"/>
              </a:spcAft>
              <a:buSzPts val="2000"/>
              <a:buChar char="○"/>
            </a:pPr>
            <a:r>
              <a:rPr b="1" i="1" lang="en-US" sz="2000">
                <a:solidFill>
                  <a:srgbClr val="FF0000"/>
                </a:solidFill>
              </a:rPr>
              <a:t>&lt;sub&gt;</a:t>
            </a:r>
            <a:r>
              <a:rPr b="1" i="1" lang="en-US" sz="2000">
                <a:solidFill>
                  <a:srgbClr val="FFFF00"/>
                </a:solidFill>
              </a:rPr>
              <a:t> </a:t>
            </a:r>
            <a:r>
              <a:rPr lang="en-US" sz="2000"/>
              <a:t>used to indicate that the enclosed text should be displayed as subscript.</a:t>
            </a:r>
            <a:endParaRPr sz="2000"/>
          </a:p>
          <a:p>
            <a:pPr indent="-182879" lvl="1" marL="502919" rtl="0" algn="just">
              <a:spcBef>
                <a:spcPts val="400"/>
              </a:spcBef>
              <a:spcAft>
                <a:spcPts val="0"/>
              </a:spcAft>
              <a:buSzPts val="2000"/>
              <a:buChar char="○"/>
            </a:pPr>
            <a:r>
              <a:rPr b="1" i="1" lang="en-US" sz="2000">
                <a:solidFill>
                  <a:srgbClr val="FF0000"/>
                </a:solidFill>
              </a:rPr>
              <a:t>&lt;strike&gt; </a:t>
            </a:r>
            <a:r>
              <a:rPr lang="en-US" sz="2000"/>
              <a:t>tell the reader to ignore the text.</a:t>
            </a:r>
            <a:endParaRPr b="1" i="1" sz="2000">
              <a:solidFill>
                <a:srgbClr val="FF0000"/>
              </a:solidFill>
            </a:endParaRPr>
          </a:p>
          <a:p>
            <a:pPr indent="-182879" lvl="1" marL="502919" rtl="0" algn="just">
              <a:spcBef>
                <a:spcPts val="400"/>
              </a:spcBef>
              <a:spcAft>
                <a:spcPts val="0"/>
              </a:spcAft>
              <a:buSzPts val="2000"/>
              <a:buChar char="○"/>
            </a:pPr>
            <a:r>
              <a:rPr b="1" i="1" lang="en-US" sz="2000">
                <a:solidFill>
                  <a:srgbClr val="FF0000"/>
                </a:solidFill>
              </a:rPr>
              <a:t>&lt;tt&gt;</a:t>
            </a:r>
            <a:r>
              <a:rPr lang="en-US" sz="2000"/>
              <a:t> make the enclosed text  as monospace type.</a:t>
            </a:r>
            <a:endParaRPr b="1" i="1" sz="2000">
              <a:solidFill>
                <a:srgbClr val="FF0000"/>
              </a:solidFill>
            </a:endParaRPr>
          </a:p>
          <a:p>
            <a:pPr indent="-68579" lvl="1" marL="502919" rtl="0" algn="just">
              <a:spcBef>
                <a:spcPts val="360"/>
              </a:spcBef>
              <a:spcAft>
                <a:spcPts val="0"/>
              </a:spcAft>
              <a:buSzPts val="1800"/>
              <a:buNone/>
            </a:pPr>
            <a:r>
              <a:t/>
            </a:r>
            <a:endParaRPr sz="2000"/>
          </a:p>
          <a:p>
            <a:pPr indent="-68579" lvl="1" marL="502919" rtl="0" algn="just">
              <a:spcBef>
                <a:spcPts val="360"/>
              </a:spcBef>
              <a:spcAft>
                <a:spcPts val="1200"/>
              </a:spcAft>
              <a:buSzPts val="1800"/>
              <a:buNone/>
            </a:pPr>
            <a:r>
              <a:t/>
            </a:r>
            <a:endParaRPr sz="2000"/>
          </a:p>
        </p:txBody>
      </p:sp>
      <p:sp>
        <p:nvSpPr>
          <p:cNvPr id="313" name="Google Shape;313;g2f0c86572e4_0_283"/>
          <p:cNvSpPr txBox="1"/>
          <p:nvPr>
            <p:ph idx="11" type="ftr"/>
          </p:nvPr>
        </p:nvSpPr>
        <p:spPr>
          <a:xfrm>
            <a:off x="6008700" y="643150"/>
            <a:ext cx="2246400" cy="406200"/>
          </a:xfrm>
          <a:prstGeom prst="rect">
            <a:avLst/>
          </a:prstGeom>
          <a:noFill/>
          <a:ln>
            <a:noFill/>
          </a:ln>
        </p:spPr>
        <p:txBody>
          <a:bodyPr anchorCtr="0" anchor="t" bIns="45700" lIns="91425" spcFirstLastPara="1" rIns="91425" wrap="square" tIns="0">
            <a:noAutofit/>
          </a:bodyPr>
          <a:lstStyle/>
          <a:p>
            <a:pPr indent="0" lvl="0" marL="0" rtl="0" algn="l">
              <a:spcBef>
                <a:spcPts val="0"/>
              </a:spcBef>
              <a:spcAft>
                <a:spcPts val="0"/>
              </a:spcAft>
              <a:buNone/>
            </a:pPr>
            <a:r>
              <a:rPr lang="en-US"/>
              <a:t>Parveen Kaur, Lovely Professional University</a:t>
            </a:r>
            <a:endParaRPr/>
          </a:p>
        </p:txBody>
      </p:sp>
      <p:sp>
        <p:nvSpPr>
          <p:cNvPr id="314" name="Google Shape;314;g2f0c86572e4_0_283"/>
          <p:cNvSpPr txBox="1"/>
          <p:nvPr>
            <p:ph idx="12" type="sldNum"/>
          </p:nvPr>
        </p:nvSpPr>
        <p:spPr>
          <a:xfrm>
            <a:off x="7314425" y="244602"/>
            <a:ext cx="941100" cy="233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822"/>
                                        <p:tgtEl>
                                          <p:spTgt spid="3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2">
                                            <p:txEl>
                                              <p:pRg end="0" st="0"/>
                                            </p:txEl>
                                          </p:spTgt>
                                        </p:tgtEl>
                                        <p:attrNameLst>
                                          <p:attrName>style.visibility</p:attrName>
                                        </p:attrNameLst>
                                      </p:cBhvr>
                                      <p:to>
                                        <p:strVal val="visible"/>
                                      </p:to>
                                    </p:set>
                                    <p:anim calcmode="lin" valueType="num">
                                      <p:cBhvr additive="base">
                                        <p:cTn dur="500"/>
                                        <p:tgtEl>
                                          <p:spTgt spid="31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2">
                                            <p:txEl>
                                              <p:pRg end="1" st="1"/>
                                            </p:txEl>
                                          </p:spTgt>
                                        </p:tgtEl>
                                        <p:attrNameLst>
                                          <p:attrName>style.visibility</p:attrName>
                                        </p:attrNameLst>
                                      </p:cBhvr>
                                      <p:to>
                                        <p:strVal val="visible"/>
                                      </p:to>
                                    </p:set>
                                    <p:anim calcmode="lin" valueType="num">
                                      <p:cBhvr additive="base">
                                        <p:cTn dur="500"/>
                                        <p:tgtEl>
                                          <p:spTgt spid="31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2">
                                            <p:txEl>
                                              <p:pRg end="2" st="2"/>
                                            </p:txEl>
                                          </p:spTgt>
                                        </p:tgtEl>
                                        <p:attrNameLst>
                                          <p:attrName>style.visibility</p:attrName>
                                        </p:attrNameLst>
                                      </p:cBhvr>
                                      <p:to>
                                        <p:strVal val="visible"/>
                                      </p:to>
                                    </p:set>
                                    <p:anim calcmode="lin" valueType="num">
                                      <p:cBhvr additive="base">
                                        <p:cTn dur="500"/>
                                        <p:tgtEl>
                                          <p:spTgt spid="31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2">
                                            <p:txEl>
                                              <p:pRg end="3" st="3"/>
                                            </p:txEl>
                                          </p:spTgt>
                                        </p:tgtEl>
                                        <p:attrNameLst>
                                          <p:attrName>style.visibility</p:attrName>
                                        </p:attrNameLst>
                                      </p:cBhvr>
                                      <p:to>
                                        <p:strVal val="visible"/>
                                      </p:to>
                                    </p:set>
                                    <p:anim calcmode="lin" valueType="num">
                                      <p:cBhvr additive="base">
                                        <p:cTn dur="500"/>
                                        <p:tgtEl>
                                          <p:spTgt spid="31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2">
                                            <p:txEl>
                                              <p:pRg end="4" st="4"/>
                                            </p:txEl>
                                          </p:spTgt>
                                        </p:tgtEl>
                                        <p:attrNameLst>
                                          <p:attrName>style.visibility</p:attrName>
                                        </p:attrNameLst>
                                      </p:cBhvr>
                                      <p:to>
                                        <p:strVal val="visible"/>
                                      </p:to>
                                    </p:set>
                                    <p:anim calcmode="lin" valueType="num">
                                      <p:cBhvr additive="base">
                                        <p:cTn dur="500"/>
                                        <p:tgtEl>
                                          <p:spTgt spid="312">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2">
                                            <p:txEl>
                                              <p:pRg end="5" st="5"/>
                                            </p:txEl>
                                          </p:spTgt>
                                        </p:tgtEl>
                                        <p:attrNameLst>
                                          <p:attrName>style.visibility</p:attrName>
                                        </p:attrNameLst>
                                      </p:cBhvr>
                                      <p:to>
                                        <p:strVal val="visible"/>
                                      </p:to>
                                    </p:set>
                                    <p:anim calcmode="lin" valueType="num">
                                      <p:cBhvr additive="base">
                                        <p:cTn dur="500"/>
                                        <p:tgtEl>
                                          <p:spTgt spid="312">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2">
                                            <p:txEl>
                                              <p:pRg end="6" st="6"/>
                                            </p:txEl>
                                          </p:spTgt>
                                        </p:tgtEl>
                                        <p:attrNameLst>
                                          <p:attrName>style.visibility</p:attrName>
                                        </p:attrNameLst>
                                      </p:cBhvr>
                                      <p:to>
                                        <p:strVal val="visible"/>
                                      </p:to>
                                    </p:set>
                                    <p:anim calcmode="lin" valueType="num">
                                      <p:cBhvr additive="base">
                                        <p:cTn dur="500"/>
                                        <p:tgtEl>
                                          <p:spTgt spid="312">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2">
                                            <p:txEl>
                                              <p:pRg end="7" st="7"/>
                                            </p:txEl>
                                          </p:spTgt>
                                        </p:tgtEl>
                                        <p:attrNameLst>
                                          <p:attrName>style.visibility</p:attrName>
                                        </p:attrNameLst>
                                      </p:cBhvr>
                                      <p:to>
                                        <p:strVal val="visible"/>
                                      </p:to>
                                    </p:set>
                                    <p:anim calcmode="lin" valueType="num">
                                      <p:cBhvr additive="base">
                                        <p:cTn dur="500"/>
                                        <p:tgtEl>
                                          <p:spTgt spid="312">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2">
                                            <p:txEl>
                                              <p:pRg end="8" st="8"/>
                                            </p:txEl>
                                          </p:spTgt>
                                        </p:tgtEl>
                                        <p:attrNameLst>
                                          <p:attrName>style.visibility</p:attrName>
                                        </p:attrNameLst>
                                      </p:cBhvr>
                                      <p:to>
                                        <p:strVal val="visible"/>
                                      </p:to>
                                    </p:set>
                                    <p:anim calcmode="lin" valueType="num">
                                      <p:cBhvr additive="base">
                                        <p:cTn dur="500"/>
                                        <p:tgtEl>
                                          <p:spTgt spid="312">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2">
                                            <p:txEl>
                                              <p:pRg end="9" st="9"/>
                                            </p:txEl>
                                          </p:spTgt>
                                        </p:tgtEl>
                                        <p:attrNameLst>
                                          <p:attrName>style.visibility</p:attrName>
                                        </p:attrNameLst>
                                      </p:cBhvr>
                                      <p:to>
                                        <p:strVal val="visible"/>
                                      </p:to>
                                    </p:set>
                                    <p:anim calcmode="lin" valueType="num">
                                      <p:cBhvr additive="base">
                                        <p:cTn dur="500"/>
                                        <p:tgtEl>
                                          <p:spTgt spid="312">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2">
                                            <p:txEl>
                                              <p:pRg end="10" st="10"/>
                                            </p:txEl>
                                          </p:spTgt>
                                        </p:tgtEl>
                                        <p:attrNameLst>
                                          <p:attrName>style.visibility</p:attrName>
                                        </p:attrNameLst>
                                      </p:cBhvr>
                                      <p:to>
                                        <p:strVal val="visible"/>
                                      </p:to>
                                    </p:set>
                                    <p:anim calcmode="lin" valueType="num">
                                      <p:cBhvr additive="base">
                                        <p:cTn dur="500"/>
                                        <p:tgtEl>
                                          <p:spTgt spid="312">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2f0c86572e4_0_293"/>
          <p:cNvSpPr txBox="1"/>
          <p:nvPr>
            <p:ph type="title"/>
          </p:nvPr>
        </p:nvSpPr>
        <p:spPr>
          <a:xfrm>
            <a:off x="505750" y="1049200"/>
            <a:ext cx="7723800" cy="5583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2"/>
              </a:buClr>
              <a:buSzPct val="114285"/>
              <a:buFont typeface="Arial"/>
              <a:buNone/>
            </a:pPr>
            <a:r>
              <a:rPr lang="en-US" sz="3500"/>
              <a:t>Physical style elements (Formatting)</a:t>
            </a:r>
            <a:endParaRPr b="1" sz="3500"/>
          </a:p>
        </p:txBody>
      </p:sp>
      <p:sp>
        <p:nvSpPr>
          <p:cNvPr id="320" name="Google Shape;320;g2f0c86572e4_0_293"/>
          <p:cNvSpPr txBox="1"/>
          <p:nvPr>
            <p:ph idx="1" type="body"/>
          </p:nvPr>
        </p:nvSpPr>
        <p:spPr>
          <a:xfrm>
            <a:off x="573450" y="1707175"/>
            <a:ext cx="8068800" cy="50157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lang="en-US" sz="1800">
                <a:solidFill>
                  <a:srgbClr val="000000"/>
                </a:solidFill>
                <a:highlight>
                  <a:schemeClr val="lt1"/>
                </a:highlight>
              </a:rPr>
              <a:t>      </a:t>
            </a:r>
            <a:r>
              <a:rPr lang="en-US" sz="2400">
                <a:solidFill>
                  <a:srgbClr val="000000"/>
                </a:solidFill>
                <a:highlight>
                  <a:schemeClr val="lt1"/>
                </a:highlight>
              </a:rPr>
              <a:t>   </a:t>
            </a:r>
            <a:r>
              <a:rPr lang="en-US" sz="2400">
                <a:solidFill>
                  <a:srgbClr val="4A86E8"/>
                </a:solidFill>
                <a:highlight>
                  <a:schemeClr val="lt1"/>
                </a:highlight>
              </a:rPr>
              <a:t>&lt;p&gt;</a:t>
            </a:r>
            <a:r>
              <a:rPr lang="en-US" sz="2400">
                <a:solidFill>
                  <a:srgbClr val="000000"/>
                </a:solidFill>
                <a:highlight>
                  <a:schemeClr val="lt1"/>
                </a:highlight>
              </a:rPr>
              <a:t> Hello</a:t>
            </a:r>
            <a:r>
              <a:rPr lang="en-US" sz="2400">
                <a:solidFill>
                  <a:srgbClr val="FF0000"/>
                </a:solidFill>
                <a:highlight>
                  <a:srgbClr val="FFFFFF"/>
                </a:highlight>
              </a:rPr>
              <a:t>&lt;b&gt;</a:t>
            </a:r>
            <a:r>
              <a:rPr lang="en-US" sz="2400">
                <a:solidFill>
                  <a:srgbClr val="000000"/>
                </a:solidFill>
                <a:highlight>
                  <a:schemeClr val="lt1"/>
                </a:highlight>
              </a:rPr>
              <a:t>How are you ?</a:t>
            </a:r>
            <a:r>
              <a:rPr lang="en-US" sz="2400">
                <a:solidFill>
                  <a:srgbClr val="FF0000"/>
                </a:solidFill>
                <a:highlight>
                  <a:schemeClr val="lt1"/>
                </a:highlight>
              </a:rPr>
              <a:t>&lt;/b&gt;</a:t>
            </a:r>
            <a:r>
              <a:rPr lang="en-US" sz="2400">
                <a:solidFill>
                  <a:srgbClr val="4A86E8"/>
                </a:solidFill>
                <a:highlight>
                  <a:schemeClr val="lt1"/>
                </a:highlight>
              </a:rPr>
              <a:t>&lt;/p&gt;</a:t>
            </a:r>
            <a:endParaRPr sz="2400">
              <a:solidFill>
                <a:srgbClr val="4A86E8"/>
              </a:solidFill>
              <a:highlight>
                <a:schemeClr val="lt1"/>
              </a:highlight>
            </a:endParaRPr>
          </a:p>
          <a:p>
            <a:pPr indent="0" lvl="0" marL="0" rtl="0" algn="just">
              <a:lnSpc>
                <a:spcPct val="150000"/>
              </a:lnSpc>
              <a:spcBef>
                <a:spcPts val="0"/>
              </a:spcBef>
              <a:spcAft>
                <a:spcPts val="0"/>
              </a:spcAft>
              <a:buNone/>
            </a:pPr>
            <a:r>
              <a:rPr lang="en-US" sz="2400">
                <a:solidFill>
                  <a:srgbClr val="000000"/>
                </a:solidFill>
                <a:highlight>
                  <a:schemeClr val="lt1"/>
                </a:highlight>
              </a:rPr>
              <a:t>     	  </a:t>
            </a:r>
            <a:r>
              <a:rPr lang="en-US" sz="2400">
                <a:solidFill>
                  <a:srgbClr val="4A86E8"/>
                </a:solidFill>
                <a:highlight>
                  <a:schemeClr val="lt1"/>
                </a:highlight>
              </a:rPr>
              <a:t>&lt;p&gt;</a:t>
            </a:r>
            <a:r>
              <a:rPr lang="en-US" sz="2400">
                <a:solidFill>
                  <a:srgbClr val="000000"/>
                </a:solidFill>
                <a:highlight>
                  <a:schemeClr val="lt1"/>
                </a:highlight>
              </a:rPr>
              <a:t> Hello</a:t>
            </a:r>
            <a:r>
              <a:rPr lang="en-US" sz="2400">
                <a:solidFill>
                  <a:srgbClr val="FF0000"/>
                </a:solidFill>
                <a:highlight>
                  <a:srgbClr val="FFFFFF"/>
                </a:highlight>
              </a:rPr>
              <a:t>&lt;i&gt;</a:t>
            </a:r>
            <a:r>
              <a:rPr lang="en-US" sz="2400">
                <a:solidFill>
                  <a:srgbClr val="000000"/>
                </a:solidFill>
                <a:highlight>
                  <a:schemeClr val="lt1"/>
                </a:highlight>
              </a:rPr>
              <a:t>How are you ?</a:t>
            </a:r>
            <a:r>
              <a:rPr lang="en-US" sz="2400">
                <a:solidFill>
                  <a:srgbClr val="FF0000"/>
                </a:solidFill>
                <a:highlight>
                  <a:schemeClr val="lt1"/>
                </a:highlight>
              </a:rPr>
              <a:t>&lt;/i&gt;</a:t>
            </a:r>
            <a:r>
              <a:rPr lang="en-US" sz="2400">
                <a:solidFill>
                  <a:srgbClr val="4A86E8"/>
                </a:solidFill>
                <a:highlight>
                  <a:schemeClr val="lt1"/>
                </a:highlight>
              </a:rPr>
              <a:t>&lt;/p&gt;</a:t>
            </a:r>
            <a:endParaRPr sz="2400">
              <a:solidFill>
                <a:srgbClr val="4A86E8"/>
              </a:solidFill>
              <a:highlight>
                <a:schemeClr val="lt1"/>
              </a:highlight>
            </a:endParaRPr>
          </a:p>
          <a:p>
            <a:pPr indent="457200" lvl="0" marL="0" rtl="0" algn="just">
              <a:lnSpc>
                <a:spcPct val="150000"/>
              </a:lnSpc>
              <a:spcBef>
                <a:spcPts val="0"/>
              </a:spcBef>
              <a:spcAft>
                <a:spcPts val="0"/>
              </a:spcAft>
              <a:buNone/>
            </a:pPr>
            <a:r>
              <a:rPr lang="en-US" sz="2400">
                <a:solidFill>
                  <a:srgbClr val="4A86E8"/>
                </a:solidFill>
                <a:highlight>
                  <a:schemeClr val="lt1"/>
                </a:highlight>
              </a:rPr>
              <a:t>  &lt;p&gt;</a:t>
            </a:r>
            <a:r>
              <a:rPr lang="en-US" sz="2400">
                <a:solidFill>
                  <a:srgbClr val="000000"/>
                </a:solidFill>
                <a:highlight>
                  <a:schemeClr val="lt1"/>
                </a:highlight>
              </a:rPr>
              <a:t> Hello</a:t>
            </a:r>
            <a:r>
              <a:rPr lang="en-US" sz="2400">
                <a:solidFill>
                  <a:srgbClr val="FF0000"/>
                </a:solidFill>
                <a:highlight>
                  <a:srgbClr val="FFFFFF"/>
                </a:highlight>
              </a:rPr>
              <a:t>&lt;u&gt;</a:t>
            </a:r>
            <a:r>
              <a:rPr lang="en-US" sz="2400">
                <a:solidFill>
                  <a:srgbClr val="000000"/>
                </a:solidFill>
                <a:highlight>
                  <a:schemeClr val="lt1"/>
                </a:highlight>
              </a:rPr>
              <a:t>How are you ?</a:t>
            </a:r>
            <a:r>
              <a:rPr lang="en-US" sz="2400">
                <a:solidFill>
                  <a:srgbClr val="FF0000"/>
                </a:solidFill>
                <a:highlight>
                  <a:schemeClr val="lt1"/>
                </a:highlight>
              </a:rPr>
              <a:t>&lt;/u&gt;</a:t>
            </a:r>
            <a:r>
              <a:rPr lang="en-US" sz="2400">
                <a:solidFill>
                  <a:srgbClr val="4A86E8"/>
                </a:solidFill>
                <a:highlight>
                  <a:schemeClr val="lt1"/>
                </a:highlight>
              </a:rPr>
              <a:t>&lt;/p&gt;</a:t>
            </a:r>
            <a:endParaRPr sz="2400">
              <a:solidFill>
                <a:srgbClr val="4A86E8"/>
              </a:solidFill>
              <a:highlight>
                <a:schemeClr val="lt1"/>
              </a:highlight>
            </a:endParaRPr>
          </a:p>
          <a:p>
            <a:pPr indent="457200" lvl="0" marL="0" rtl="0" algn="just">
              <a:lnSpc>
                <a:spcPct val="150000"/>
              </a:lnSpc>
              <a:spcBef>
                <a:spcPts val="0"/>
              </a:spcBef>
              <a:spcAft>
                <a:spcPts val="0"/>
              </a:spcAft>
              <a:buNone/>
            </a:pPr>
            <a:r>
              <a:rPr lang="en-US" sz="2400">
                <a:solidFill>
                  <a:srgbClr val="4A86E8"/>
                </a:solidFill>
                <a:highlight>
                  <a:schemeClr val="lt1"/>
                </a:highlight>
              </a:rPr>
              <a:t>  &lt;p&gt;</a:t>
            </a:r>
            <a:r>
              <a:rPr lang="en-US" sz="2400">
                <a:solidFill>
                  <a:srgbClr val="000000"/>
                </a:solidFill>
                <a:highlight>
                  <a:schemeClr val="lt1"/>
                </a:highlight>
              </a:rPr>
              <a:t> Hello</a:t>
            </a:r>
            <a:r>
              <a:rPr lang="en-US" sz="2400">
                <a:solidFill>
                  <a:srgbClr val="FF0000"/>
                </a:solidFill>
                <a:highlight>
                  <a:srgbClr val="FFFFFF"/>
                </a:highlight>
              </a:rPr>
              <a:t>&lt;big&gt;</a:t>
            </a:r>
            <a:r>
              <a:rPr lang="en-US" sz="2400">
                <a:solidFill>
                  <a:srgbClr val="000000"/>
                </a:solidFill>
                <a:highlight>
                  <a:schemeClr val="lt1"/>
                </a:highlight>
              </a:rPr>
              <a:t>How are you ?</a:t>
            </a:r>
            <a:r>
              <a:rPr lang="en-US" sz="2400">
                <a:solidFill>
                  <a:srgbClr val="FF0000"/>
                </a:solidFill>
                <a:highlight>
                  <a:schemeClr val="lt1"/>
                </a:highlight>
              </a:rPr>
              <a:t>&lt;/big&gt;</a:t>
            </a:r>
            <a:r>
              <a:rPr lang="en-US" sz="2400">
                <a:solidFill>
                  <a:srgbClr val="4A86E8"/>
                </a:solidFill>
                <a:highlight>
                  <a:schemeClr val="lt1"/>
                </a:highlight>
              </a:rPr>
              <a:t>&lt;/p&gt;</a:t>
            </a:r>
            <a:endParaRPr sz="2400">
              <a:solidFill>
                <a:srgbClr val="4A86E8"/>
              </a:solidFill>
              <a:highlight>
                <a:schemeClr val="lt1"/>
              </a:highlight>
            </a:endParaRPr>
          </a:p>
          <a:p>
            <a:pPr indent="457200" lvl="0" marL="0" rtl="0" algn="just">
              <a:lnSpc>
                <a:spcPct val="150000"/>
              </a:lnSpc>
              <a:spcBef>
                <a:spcPts val="0"/>
              </a:spcBef>
              <a:spcAft>
                <a:spcPts val="0"/>
              </a:spcAft>
              <a:buNone/>
            </a:pPr>
            <a:r>
              <a:rPr lang="en-US" sz="2400">
                <a:solidFill>
                  <a:srgbClr val="000000"/>
                </a:solidFill>
                <a:highlight>
                  <a:schemeClr val="lt1"/>
                </a:highlight>
              </a:rPr>
              <a:t>  </a:t>
            </a:r>
            <a:r>
              <a:rPr lang="en-US" sz="2400">
                <a:solidFill>
                  <a:srgbClr val="4A86E8"/>
                </a:solidFill>
                <a:highlight>
                  <a:schemeClr val="lt1"/>
                </a:highlight>
              </a:rPr>
              <a:t>&lt;p&gt;</a:t>
            </a:r>
            <a:r>
              <a:rPr lang="en-US" sz="2400">
                <a:solidFill>
                  <a:srgbClr val="000000"/>
                </a:solidFill>
                <a:highlight>
                  <a:schemeClr val="lt1"/>
                </a:highlight>
              </a:rPr>
              <a:t> Hello</a:t>
            </a:r>
            <a:r>
              <a:rPr lang="en-US" sz="2400">
                <a:solidFill>
                  <a:srgbClr val="FF0000"/>
                </a:solidFill>
                <a:highlight>
                  <a:srgbClr val="FFFFFF"/>
                </a:highlight>
              </a:rPr>
              <a:t>&lt;small&gt;</a:t>
            </a:r>
            <a:r>
              <a:rPr lang="en-US" sz="2400">
                <a:solidFill>
                  <a:srgbClr val="000000"/>
                </a:solidFill>
                <a:highlight>
                  <a:schemeClr val="lt1"/>
                </a:highlight>
              </a:rPr>
              <a:t>How are you ?</a:t>
            </a:r>
            <a:r>
              <a:rPr lang="en-US" sz="2400">
                <a:solidFill>
                  <a:srgbClr val="FF0000"/>
                </a:solidFill>
                <a:highlight>
                  <a:schemeClr val="lt1"/>
                </a:highlight>
              </a:rPr>
              <a:t>&lt;/small&gt;</a:t>
            </a:r>
            <a:r>
              <a:rPr lang="en-US" sz="2400">
                <a:solidFill>
                  <a:srgbClr val="4A86E8"/>
                </a:solidFill>
                <a:highlight>
                  <a:schemeClr val="lt1"/>
                </a:highlight>
              </a:rPr>
              <a:t>&lt;/p&gt;</a:t>
            </a:r>
            <a:endParaRPr sz="2400">
              <a:solidFill>
                <a:srgbClr val="4A86E8"/>
              </a:solidFill>
              <a:highlight>
                <a:schemeClr val="lt1"/>
              </a:highlight>
            </a:endParaRPr>
          </a:p>
          <a:p>
            <a:pPr indent="457200" lvl="0" marL="0" rtl="0" algn="just">
              <a:lnSpc>
                <a:spcPct val="150000"/>
              </a:lnSpc>
              <a:spcBef>
                <a:spcPts val="0"/>
              </a:spcBef>
              <a:spcAft>
                <a:spcPts val="0"/>
              </a:spcAft>
              <a:buNone/>
            </a:pPr>
            <a:r>
              <a:rPr lang="en-US" sz="2400">
                <a:solidFill>
                  <a:srgbClr val="000000"/>
                </a:solidFill>
                <a:highlight>
                  <a:schemeClr val="lt1"/>
                </a:highlight>
              </a:rPr>
              <a:t>  </a:t>
            </a:r>
            <a:r>
              <a:rPr lang="en-US" sz="2400">
                <a:solidFill>
                  <a:srgbClr val="4A86E8"/>
                </a:solidFill>
                <a:highlight>
                  <a:schemeClr val="lt1"/>
                </a:highlight>
              </a:rPr>
              <a:t>&lt;p&gt;</a:t>
            </a:r>
            <a:r>
              <a:rPr lang="en-US" sz="2400">
                <a:solidFill>
                  <a:srgbClr val="000000"/>
                </a:solidFill>
                <a:highlight>
                  <a:schemeClr val="lt1"/>
                </a:highlight>
              </a:rPr>
              <a:t> Hello</a:t>
            </a:r>
            <a:r>
              <a:rPr lang="en-US" sz="2400">
                <a:solidFill>
                  <a:srgbClr val="FF0000"/>
                </a:solidFill>
                <a:highlight>
                  <a:srgbClr val="FFFFFF"/>
                </a:highlight>
              </a:rPr>
              <a:t>&lt;sup&gt;</a:t>
            </a:r>
            <a:r>
              <a:rPr lang="en-US" sz="2400">
                <a:solidFill>
                  <a:srgbClr val="000000"/>
                </a:solidFill>
                <a:highlight>
                  <a:schemeClr val="lt1"/>
                </a:highlight>
              </a:rPr>
              <a:t>How are you ?</a:t>
            </a:r>
            <a:r>
              <a:rPr lang="en-US" sz="2400">
                <a:solidFill>
                  <a:srgbClr val="FF0000"/>
                </a:solidFill>
                <a:highlight>
                  <a:schemeClr val="lt1"/>
                </a:highlight>
              </a:rPr>
              <a:t>&lt;/sup&gt;</a:t>
            </a:r>
            <a:r>
              <a:rPr lang="en-US" sz="2400">
                <a:solidFill>
                  <a:srgbClr val="4A86E8"/>
                </a:solidFill>
                <a:highlight>
                  <a:schemeClr val="lt1"/>
                </a:highlight>
              </a:rPr>
              <a:t>&lt;/p&gt;</a:t>
            </a:r>
            <a:endParaRPr sz="2400">
              <a:solidFill>
                <a:srgbClr val="4A86E8"/>
              </a:solidFill>
              <a:highlight>
                <a:schemeClr val="lt1"/>
              </a:highlight>
            </a:endParaRPr>
          </a:p>
          <a:p>
            <a:pPr indent="0" lvl="0" marL="457200" rtl="0" algn="just">
              <a:lnSpc>
                <a:spcPct val="150000"/>
              </a:lnSpc>
              <a:spcBef>
                <a:spcPts val="0"/>
              </a:spcBef>
              <a:spcAft>
                <a:spcPts val="0"/>
              </a:spcAft>
              <a:buNone/>
            </a:pPr>
            <a:r>
              <a:rPr lang="en-US" sz="2400">
                <a:solidFill>
                  <a:srgbClr val="4A86E8"/>
                </a:solidFill>
                <a:highlight>
                  <a:schemeClr val="lt1"/>
                </a:highlight>
              </a:rPr>
              <a:t>  &lt;p&gt;</a:t>
            </a:r>
            <a:r>
              <a:rPr lang="en-US" sz="2400">
                <a:solidFill>
                  <a:srgbClr val="000000"/>
                </a:solidFill>
                <a:highlight>
                  <a:schemeClr val="lt1"/>
                </a:highlight>
              </a:rPr>
              <a:t> Hello</a:t>
            </a:r>
            <a:r>
              <a:rPr lang="en-US" sz="2400">
                <a:solidFill>
                  <a:srgbClr val="FF0000"/>
                </a:solidFill>
                <a:highlight>
                  <a:srgbClr val="FFFFFF"/>
                </a:highlight>
              </a:rPr>
              <a:t>&lt;sub&gt;</a:t>
            </a:r>
            <a:r>
              <a:rPr lang="en-US" sz="2400">
                <a:solidFill>
                  <a:srgbClr val="000000"/>
                </a:solidFill>
                <a:highlight>
                  <a:schemeClr val="lt1"/>
                </a:highlight>
              </a:rPr>
              <a:t>How are you ?</a:t>
            </a:r>
            <a:r>
              <a:rPr lang="en-US" sz="2400">
                <a:solidFill>
                  <a:srgbClr val="FF0000"/>
                </a:solidFill>
                <a:highlight>
                  <a:schemeClr val="lt1"/>
                </a:highlight>
              </a:rPr>
              <a:t>&lt;/sub&gt;</a:t>
            </a:r>
            <a:r>
              <a:rPr lang="en-US" sz="2400">
                <a:solidFill>
                  <a:srgbClr val="4A86E8"/>
                </a:solidFill>
                <a:highlight>
                  <a:schemeClr val="lt1"/>
                </a:highlight>
              </a:rPr>
              <a:t>&lt;/p&gt;</a:t>
            </a:r>
            <a:endParaRPr sz="2400">
              <a:solidFill>
                <a:srgbClr val="4A86E8"/>
              </a:solidFill>
              <a:highlight>
                <a:schemeClr val="lt1"/>
              </a:highlight>
            </a:endParaRPr>
          </a:p>
          <a:p>
            <a:pPr indent="457200" lvl="0" marL="0" rtl="0" algn="just">
              <a:lnSpc>
                <a:spcPct val="150000"/>
              </a:lnSpc>
              <a:spcBef>
                <a:spcPts val="0"/>
              </a:spcBef>
              <a:spcAft>
                <a:spcPts val="0"/>
              </a:spcAft>
              <a:buNone/>
            </a:pPr>
            <a:r>
              <a:rPr lang="en-US" sz="2400">
                <a:solidFill>
                  <a:srgbClr val="4A86E8"/>
                </a:solidFill>
                <a:highlight>
                  <a:schemeClr val="lt1"/>
                </a:highlight>
              </a:rPr>
              <a:t>  &lt;p&gt;</a:t>
            </a:r>
            <a:r>
              <a:rPr lang="en-US" sz="2400">
                <a:solidFill>
                  <a:srgbClr val="000000"/>
                </a:solidFill>
                <a:highlight>
                  <a:schemeClr val="lt1"/>
                </a:highlight>
              </a:rPr>
              <a:t> Hello</a:t>
            </a:r>
            <a:r>
              <a:rPr lang="en-US" sz="2400">
                <a:solidFill>
                  <a:srgbClr val="FF0000"/>
                </a:solidFill>
                <a:highlight>
                  <a:srgbClr val="FFFFFF"/>
                </a:highlight>
              </a:rPr>
              <a:t>&lt;strike&gt;</a:t>
            </a:r>
            <a:r>
              <a:rPr lang="en-US" sz="2400">
                <a:solidFill>
                  <a:srgbClr val="000000"/>
                </a:solidFill>
                <a:highlight>
                  <a:schemeClr val="lt1"/>
                </a:highlight>
              </a:rPr>
              <a:t>How are you ?</a:t>
            </a:r>
            <a:r>
              <a:rPr lang="en-US" sz="2400">
                <a:solidFill>
                  <a:srgbClr val="FF0000"/>
                </a:solidFill>
                <a:highlight>
                  <a:schemeClr val="lt1"/>
                </a:highlight>
              </a:rPr>
              <a:t>&lt;/strike&gt;</a:t>
            </a:r>
            <a:r>
              <a:rPr lang="en-US" sz="2400">
                <a:solidFill>
                  <a:srgbClr val="4A86E8"/>
                </a:solidFill>
                <a:highlight>
                  <a:schemeClr val="lt1"/>
                </a:highlight>
              </a:rPr>
              <a:t>&lt;/p&gt;</a:t>
            </a:r>
            <a:endParaRPr sz="2400">
              <a:solidFill>
                <a:srgbClr val="4A86E8"/>
              </a:solidFill>
              <a:highlight>
                <a:schemeClr val="lt1"/>
              </a:highlight>
            </a:endParaRPr>
          </a:p>
          <a:p>
            <a:pPr indent="0" lvl="0" marL="457200" rtl="0" algn="just">
              <a:lnSpc>
                <a:spcPct val="150000"/>
              </a:lnSpc>
              <a:spcBef>
                <a:spcPts val="0"/>
              </a:spcBef>
              <a:spcAft>
                <a:spcPts val="0"/>
              </a:spcAft>
              <a:buNone/>
            </a:pPr>
            <a:r>
              <a:rPr lang="en-US" sz="2400">
                <a:solidFill>
                  <a:srgbClr val="4A86E8"/>
                </a:solidFill>
                <a:highlight>
                  <a:schemeClr val="lt1"/>
                </a:highlight>
              </a:rPr>
              <a:t>   &lt;p&gt;</a:t>
            </a:r>
            <a:r>
              <a:rPr lang="en-US" sz="2400">
                <a:solidFill>
                  <a:srgbClr val="000000"/>
                </a:solidFill>
                <a:highlight>
                  <a:schemeClr val="lt1"/>
                </a:highlight>
              </a:rPr>
              <a:t> Hello</a:t>
            </a:r>
            <a:r>
              <a:rPr lang="en-US" sz="2400">
                <a:solidFill>
                  <a:srgbClr val="FF0000"/>
                </a:solidFill>
                <a:highlight>
                  <a:srgbClr val="FFFFFF"/>
                </a:highlight>
              </a:rPr>
              <a:t>&lt;tt&gt;</a:t>
            </a:r>
            <a:r>
              <a:rPr lang="en-US" sz="2400">
                <a:solidFill>
                  <a:srgbClr val="000000"/>
                </a:solidFill>
                <a:highlight>
                  <a:schemeClr val="lt1"/>
                </a:highlight>
              </a:rPr>
              <a:t>How are you ?</a:t>
            </a:r>
            <a:r>
              <a:rPr lang="en-US" sz="2400">
                <a:solidFill>
                  <a:srgbClr val="FF0000"/>
                </a:solidFill>
                <a:highlight>
                  <a:schemeClr val="lt1"/>
                </a:highlight>
              </a:rPr>
              <a:t>&lt;/tt&gt;</a:t>
            </a:r>
            <a:r>
              <a:rPr lang="en-US" sz="2400">
                <a:solidFill>
                  <a:srgbClr val="4A86E8"/>
                </a:solidFill>
                <a:highlight>
                  <a:schemeClr val="lt1"/>
                </a:highlight>
              </a:rPr>
              <a:t>&lt;/p&gt;</a:t>
            </a:r>
            <a:endParaRPr sz="2400">
              <a:solidFill>
                <a:srgbClr val="4A86E8"/>
              </a:solidFill>
              <a:highlight>
                <a:schemeClr val="lt1"/>
              </a:highlight>
            </a:endParaRPr>
          </a:p>
          <a:p>
            <a:pPr indent="457200" lvl="0" marL="0" rtl="0" algn="just">
              <a:lnSpc>
                <a:spcPct val="150000"/>
              </a:lnSpc>
              <a:spcBef>
                <a:spcPts val="0"/>
              </a:spcBef>
              <a:spcAft>
                <a:spcPts val="0"/>
              </a:spcAft>
              <a:buNone/>
            </a:pPr>
            <a:r>
              <a:t/>
            </a:r>
            <a:endParaRPr sz="2400">
              <a:solidFill>
                <a:srgbClr val="4A86E8"/>
              </a:solidFill>
              <a:highlight>
                <a:schemeClr val="lt1"/>
              </a:highlight>
            </a:endParaRPr>
          </a:p>
          <a:p>
            <a:pPr indent="0" lvl="0" marL="457200" rtl="0" algn="just">
              <a:lnSpc>
                <a:spcPct val="150000"/>
              </a:lnSpc>
              <a:spcBef>
                <a:spcPts val="0"/>
              </a:spcBef>
              <a:spcAft>
                <a:spcPts val="0"/>
              </a:spcAft>
              <a:buNone/>
            </a:pPr>
            <a:r>
              <a:t/>
            </a:r>
            <a:endParaRPr sz="2400">
              <a:solidFill>
                <a:srgbClr val="4A86E8"/>
              </a:solidFill>
              <a:highlight>
                <a:schemeClr val="lt1"/>
              </a:highlight>
            </a:endParaRPr>
          </a:p>
          <a:p>
            <a:pPr indent="457200" lvl="0" marL="0" rtl="0" algn="just">
              <a:lnSpc>
                <a:spcPct val="150000"/>
              </a:lnSpc>
              <a:spcBef>
                <a:spcPts val="0"/>
              </a:spcBef>
              <a:spcAft>
                <a:spcPts val="0"/>
              </a:spcAft>
              <a:buNone/>
            </a:pPr>
            <a:r>
              <a:t/>
            </a:r>
            <a:endParaRPr sz="2400">
              <a:solidFill>
                <a:srgbClr val="4A86E8"/>
              </a:solidFill>
              <a:highlight>
                <a:schemeClr val="lt1"/>
              </a:highlight>
            </a:endParaRPr>
          </a:p>
          <a:p>
            <a:pPr indent="457200" lvl="0" marL="0" rtl="0" algn="just">
              <a:lnSpc>
                <a:spcPct val="150000"/>
              </a:lnSpc>
              <a:spcBef>
                <a:spcPts val="0"/>
              </a:spcBef>
              <a:spcAft>
                <a:spcPts val="0"/>
              </a:spcAft>
              <a:buNone/>
            </a:pPr>
            <a:r>
              <a:t/>
            </a:r>
            <a:endParaRPr sz="2400">
              <a:solidFill>
                <a:srgbClr val="000000"/>
              </a:solidFill>
              <a:highlight>
                <a:schemeClr val="lt1"/>
              </a:highlight>
            </a:endParaRPr>
          </a:p>
          <a:p>
            <a:pPr indent="0" lvl="0" marL="0" rtl="0" algn="just">
              <a:lnSpc>
                <a:spcPct val="150000"/>
              </a:lnSpc>
              <a:spcBef>
                <a:spcPts val="0"/>
              </a:spcBef>
              <a:spcAft>
                <a:spcPts val="0"/>
              </a:spcAft>
              <a:buNone/>
            </a:pPr>
            <a:r>
              <a:rPr lang="en-US" sz="2400">
                <a:solidFill>
                  <a:srgbClr val="000000"/>
                </a:solidFill>
                <a:highlight>
                  <a:schemeClr val="lt1"/>
                </a:highlight>
              </a:rPr>
              <a:t>             </a:t>
            </a:r>
            <a:endParaRPr b="1" i="1" sz="1800">
              <a:solidFill>
                <a:srgbClr val="000000"/>
              </a:solidFill>
              <a:highlight>
                <a:schemeClr val="lt1"/>
              </a:highlight>
            </a:endParaRPr>
          </a:p>
          <a:p>
            <a:pPr indent="-68579" lvl="1" marL="502919" rtl="0" algn="just">
              <a:spcBef>
                <a:spcPts val="360"/>
              </a:spcBef>
              <a:spcAft>
                <a:spcPts val="1200"/>
              </a:spcAft>
              <a:buSzPts val="1800"/>
              <a:buNone/>
            </a:pPr>
            <a:r>
              <a:t/>
            </a:r>
            <a:endParaRPr sz="2000"/>
          </a:p>
        </p:txBody>
      </p:sp>
      <p:sp>
        <p:nvSpPr>
          <p:cNvPr id="321" name="Google Shape;321;g2f0c86572e4_0_293"/>
          <p:cNvSpPr txBox="1"/>
          <p:nvPr>
            <p:ph idx="11" type="ftr"/>
          </p:nvPr>
        </p:nvSpPr>
        <p:spPr>
          <a:xfrm>
            <a:off x="6008700" y="643150"/>
            <a:ext cx="2246400" cy="406200"/>
          </a:xfrm>
          <a:prstGeom prst="rect">
            <a:avLst/>
          </a:prstGeom>
          <a:noFill/>
          <a:ln>
            <a:noFill/>
          </a:ln>
        </p:spPr>
        <p:txBody>
          <a:bodyPr anchorCtr="0" anchor="t" bIns="45700" lIns="91425" spcFirstLastPara="1" rIns="91425" wrap="square" tIns="0">
            <a:noAutofit/>
          </a:bodyPr>
          <a:lstStyle/>
          <a:p>
            <a:pPr indent="0" lvl="0" marL="0" rtl="0" algn="l">
              <a:spcBef>
                <a:spcPts val="0"/>
              </a:spcBef>
              <a:spcAft>
                <a:spcPts val="0"/>
              </a:spcAft>
              <a:buNone/>
            </a:pPr>
            <a:r>
              <a:rPr lang="en-US"/>
              <a:t>Parveen Kaur, Lovely Professional University</a:t>
            </a:r>
            <a:endParaRPr/>
          </a:p>
        </p:txBody>
      </p:sp>
      <p:sp>
        <p:nvSpPr>
          <p:cNvPr id="322" name="Google Shape;322;g2f0c86572e4_0_293"/>
          <p:cNvSpPr txBox="1"/>
          <p:nvPr>
            <p:ph idx="12" type="sldNum"/>
          </p:nvPr>
        </p:nvSpPr>
        <p:spPr>
          <a:xfrm>
            <a:off x="7314425" y="244602"/>
            <a:ext cx="941100" cy="233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822"/>
                                        <p:tgtEl>
                                          <p:spTgt spid="3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0">
                                            <p:txEl>
                                              <p:pRg end="0" st="0"/>
                                            </p:txEl>
                                          </p:spTgt>
                                        </p:tgtEl>
                                        <p:attrNameLst>
                                          <p:attrName>style.visibility</p:attrName>
                                        </p:attrNameLst>
                                      </p:cBhvr>
                                      <p:to>
                                        <p:strVal val="visible"/>
                                      </p:to>
                                    </p:set>
                                    <p:anim calcmode="lin" valueType="num">
                                      <p:cBhvr additive="base">
                                        <p:cTn dur="500"/>
                                        <p:tgtEl>
                                          <p:spTgt spid="32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0">
                                            <p:txEl>
                                              <p:pRg end="1" st="1"/>
                                            </p:txEl>
                                          </p:spTgt>
                                        </p:tgtEl>
                                        <p:attrNameLst>
                                          <p:attrName>style.visibility</p:attrName>
                                        </p:attrNameLst>
                                      </p:cBhvr>
                                      <p:to>
                                        <p:strVal val="visible"/>
                                      </p:to>
                                    </p:set>
                                    <p:anim calcmode="lin" valueType="num">
                                      <p:cBhvr additive="base">
                                        <p:cTn dur="500"/>
                                        <p:tgtEl>
                                          <p:spTgt spid="32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0">
                                            <p:txEl>
                                              <p:pRg end="2" st="2"/>
                                            </p:txEl>
                                          </p:spTgt>
                                        </p:tgtEl>
                                        <p:attrNameLst>
                                          <p:attrName>style.visibility</p:attrName>
                                        </p:attrNameLst>
                                      </p:cBhvr>
                                      <p:to>
                                        <p:strVal val="visible"/>
                                      </p:to>
                                    </p:set>
                                    <p:anim calcmode="lin" valueType="num">
                                      <p:cBhvr additive="base">
                                        <p:cTn dur="500"/>
                                        <p:tgtEl>
                                          <p:spTgt spid="32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0">
                                            <p:txEl>
                                              <p:pRg end="3" st="3"/>
                                            </p:txEl>
                                          </p:spTgt>
                                        </p:tgtEl>
                                        <p:attrNameLst>
                                          <p:attrName>style.visibility</p:attrName>
                                        </p:attrNameLst>
                                      </p:cBhvr>
                                      <p:to>
                                        <p:strVal val="visible"/>
                                      </p:to>
                                    </p:set>
                                    <p:anim calcmode="lin" valueType="num">
                                      <p:cBhvr additive="base">
                                        <p:cTn dur="500"/>
                                        <p:tgtEl>
                                          <p:spTgt spid="32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0">
                                            <p:txEl>
                                              <p:pRg end="4" st="4"/>
                                            </p:txEl>
                                          </p:spTgt>
                                        </p:tgtEl>
                                        <p:attrNameLst>
                                          <p:attrName>style.visibility</p:attrName>
                                        </p:attrNameLst>
                                      </p:cBhvr>
                                      <p:to>
                                        <p:strVal val="visible"/>
                                      </p:to>
                                    </p:set>
                                    <p:anim calcmode="lin" valueType="num">
                                      <p:cBhvr additive="base">
                                        <p:cTn dur="500"/>
                                        <p:tgtEl>
                                          <p:spTgt spid="32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0">
                                            <p:txEl>
                                              <p:pRg end="5" st="5"/>
                                            </p:txEl>
                                          </p:spTgt>
                                        </p:tgtEl>
                                        <p:attrNameLst>
                                          <p:attrName>style.visibility</p:attrName>
                                        </p:attrNameLst>
                                      </p:cBhvr>
                                      <p:to>
                                        <p:strVal val="visible"/>
                                      </p:to>
                                    </p:set>
                                    <p:anim calcmode="lin" valueType="num">
                                      <p:cBhvr additive="base">
                                        <p:cTn dur="500"/>
                                        <p:tgtEl>
                                          <p:spTgt spid="320">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0">
                                            <p:txEl>
                                              <p:pRg end="6" st="6"/>
                                            </p:txEl>
                                          </p:spTgt>
                                        </p:tgtEl>
                                        <p:attrNameLst>
                                          <p:attrName>style.visibility</p:attrName>
                                        </p:attrNameLst>
                                      </p:cBhvr>
                                      <p:to>
                                        <p:strVal val="visible"/>
                                      </p:to>
                                    </p:set>
                                    <p:anim calcmode="lin" valueType="num">
                                      <p:cBhvr additive="base">
                                        <p:cTn dur="500"/>
                                        <p:tgtEl>
                                          <p:spTgt spid="320">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0">
                                            <p:txEl>
                                              <p:pRg end="7" st="7"/>
                                            </p:txEl>
                                          </p:spTgt>
                                        </p:tgtEl>
                                        <p:attrNameLst>
                                          <p:attrName>style.visibility</p:attrName>
                                        </p:attrNameLst>
                                      </p:cBhvr>
                                      <p:to>
                                        <p:strVal val="visible"/>
                                      </p:to>
                                    </p:set>
                                    <p:anim calcmode="lin" valueType="num">
                                      <p:cBhvr additive="base">
                                        <p:cTn dur="500"/>
                                        <p:tgtEl>
                                          <p:spTgt spid="320">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0">
                                            <p:txEl>
                                              <p:pRg end="8" st="8"/>
                                            </p:txEl>
                                          </p:spTgt>
                                        </p:tgtEl>
                                        <p:attrNameLst>
                                          <p:attrName>style.visibility</p:attrName>
                                        </p:attrNameLst>
                                      </p:cBhvr>
                                      <p:to>
                                        <p:strVal val="visible"/>
                                      </p:to>
                                    </p:set>
                                    <p:anim calcmode="lin" valueType="num">
                                      <p:cBhvr additive="base">
                                        <p:cTn dur="500"/>
                                        <p:tgtEl>
                                          <p:spTgt spid="320">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0">
                                            <p:txEl>
                                              <p:pRg end="9" st="9"/>
                                            </p:txEl>
                                          </p:spTgt>
                                        </p:tgtEl>
                                        <p:attrNameLst>
                                          <p:attrName>style.visibility</p:attrName>
                                        </p:attrNameLst>
                                      </p:cBhvr>
                                      <p:to>
                                        <p:strVal val="visible"/>
                                      </p:to>
                                    </p:set>
                                    <p:anim calcmode="lin" valueType="num">
                                      <p:cBhvr additive="base">
                                        <p:cTn dur="500"/>
                                        <p:tgtEl>
                                          <p:spTgt spid="320">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0">
                                            <p:txEl>
                                              <p:pRg end="10" st="10"/>
                                            </p:txEl>
                                          </p:spTgt>
                                        </p:tgtEl>
                                        <p:attrNameLst>
                                          <p:attrName>style.visibility</p:attrName>
                                        </p:attrNameLst>
                                      </p:cBhvr>
                                      <p:to>
                                        <p:strVal val="visible"/>
                                      </p:to>
                                    </p:set>
                                    <p:anim calcmode="lin" valueType="num">
                                      <p:cBhvr additive="base">
                                        <p:cTn dur="500"/>
                                        <p:tgtEl>
                                          <p:spTgt spid="320">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0">
                                            <p:txEl>
                                              <p:pRg end="11" st="11"/>
                                            </p:txEl>
                                          </p:spTgt>
                                        </p:tgtEl>
                                        <p:attrNameLst>
                                          <p:attrName>style.visibility</p:attrName>
                                        </p:attrNameLst>
                                      </p:cBhvr>
                                      <p:to>
                                        <p:strVal val="visible"/>
                                      </p:to>
                                    </p:set>
                                    <p:anim calcmode="lin" valueType="num">
                                      <p:cBhvr additive="base">
                                        <p:cTn dur="500"/>
                                        <p:tgtEl>
                                          <p:spTgt spid="320">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0">
                                            <p:txEl>
                                              <p:pRg end="12" st="12"/>
                                            </p:txEl>
                                          </p:spTgt>
                                        </p:tgtEl>
                                        <p:attrNameLst>
                                          <p:attrName>style.visibility</p:attrName>
                                        </p:attrNameLst>
                                      </p:cBhvr>
                                      <p:to>
                                        <p:strVal val="visible"/>
                                      </p:to>
                                    </p:set>
                                    <p:anim calcmode="lin" valueType="num">
                                      <p:cBhvr additive="base">
                                        <p:cTn dur="500"/>
                                        <p:tgtEl>
                                          <p:spTgt spid="320">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0">
                                            <p:txEl>
                                              <p:pRg end="13" st="13"/>
                                            </p:txEl>
                                          </p:spTgt>
                                        </p:tgtEl>
                                        <p:attrNameLst>
                                          <p:attrName>style.visibility</p:attrName>
                                        </p:attrNameLst>
                                      </p:cBhvr>
                                      <p:to>
                                        <p:strVal val="visible"/>
                                      </p:to>
                                    </p:set>
                                    <p:anim calcmode="lin" valueType="num">
                                      <p:cBhvr additive="base">
                                        <p:cTn dur="500"/>
                                        <p:tgtEl>
                                          <p:spTgt spid="320">
                                            <p:txEl>
                                              <p:pRg end="13" st="1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0">
                                            <p:txEl>
                                              <p:pRg end="14" st="14"/>
                                            </p:txEl>
                                          </p:spTgt>
                                        </p:tgtEl>
                                        <p:attrNameLst>
                                          <p:attrName>style.visibility</p:attrName>
                                        </p:attrNameLst>
                                      </p:cBhvr>
                                      <p:to>
                                        <p:strVal val="visible"/>
                                      </p:to>
                                    </p:set>
                                    <p:anim calcmode="lin" valueType="num">
                                      <p:cBhvr additive="base">
                                        <p:cTn dur="500"/>
                                        <p:tgtEl>
                                          <p:spTgt spid="320">
                                            <p:txEl>
                                              <p:pRg end="14" st="1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2f0c86572e4_0_274"/>
          <p:cNvSpPr txBox="1"/>
          <p:nvPr>
            <p:ph type="title"/>
          </p:nvPr>
        </p:nvSpPr>
        <p:spPr>
          <a:xfrm>
            <a:off x="505750" y="1049200"/>
            <a:ext cx="7723800" cy="5583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2"/>
              </a:buClr>
              <a:buSzPct val="114285"/>
              <a:buFont typeface="Arial"/>
              <a:buNone/>
            </a:pPr>
            <a:r>
              <a:rPr lang="en-US" sz="3500"/>
              <a:t>Logical</a:t>
            </a:r>
            <a:r>
              <a:rPr lang="en-US" sz="3500"/>
              <a:t> style elements (Formatting)</a:t>
            </a:r>
            <a:endParaRPr b="1" sz="3500"/>
          </a:p>
        </p:txBody>
      </p:sp>
      <p:sp>
        <p:nvSpPr>
          <p:cNvPr id="328" name="Google Shape;328;g2f0c86572e4_0_274"/>
          <p:cNvSpPr txBox="1"/>
          <p:nvPr>
            <p:ph idx="1" type="body"/>
          </p:nvPr>
        </p:nvSpPr>
        <p:spPr>
          <a:xfrm>
            <a:off x="573450" y="2086925"/>
            <a:ext cx="8068800" cy="4865100"/>
          </a:xfrm>
          <a:prstGeom prst="rect">
            <a:avLst/>
          </a:prstGeom>
          <a:noFill/>
          <a:ln>
            <a:noFill/>
          </a:ln>
        </p:spPr>
        <p:txBody>
          <a:bodyPr anchorCtr="0" anchor="t" bIns="45700" lIns="91425" spcFirstLastPara="1" rIns="91425" wrap="square" tIns="45700">
            <a:noAutofit/>
          </a:bodyPr>
          <a:lstStyle/>
          <a:p>
            <a:pPr indent="-189229" lvl="1" marL="502919" rtl="0" algn="just">
              <a:spcBef>
                <a:spcPts val="400"/>
              </a:spcBef>
              <a:spcAft>
                <a:spcPts val="0"/>
              </a:spcAft>
              <a:buSzPts val="2100"/>
              <a:buChar char="○"/>
            </a:pPr>
            <a:r>
              <a:rPr b="1" i="1" lang="en-US" sz="2100">
                <a:solidFill>
                  <a:srgbClr val="FF0000"/>
                </a:solidFill>
              </a:rPr>
              <a:t>&lt;em&gt;</a:t>
            </a:r>
            <a:r>
              <a:rPr b="1" i="1" lang="en-US" sz="2100">
                <a:solidFill>
                  <a:srgbClr val="FFFF00"/>
                </a:solidFill>
              </a:rPr>
              <a:t> </a:t>
            </a:r>
            <a:r>
              <a:rPr lang="en-US" sz="2100"/>
              <a:t>used to make the text italic.</a:t>
            </a:r>
            <a:endParaRPr sz="2100"/>
          </a:p>
          <a:p>
            <a:pPr indent="-189229" lvl="1" marL="502919" rtl="0" algn="just">
              <a:spcBef>
                <a:spcPts val="400"/>
              </a:spcBef>
              <a:spcAft>
                <a:spcPts val="0"/>
              </a:spcAft>
              <a:buSzPts val="2100"/>
              <a:buChar char="○"/>
            </a:pPr>
            <a:r>
              <a:rPr b="1" i="1" lang="en-US" sz="2100">
                <a:solidFill>
                  <a:srgbClr val="FF0000"/>
                </a:solidFill>
              </a:rPr>
              <a:t>&lt;strong&gt;</a:t>
            </a:r>
            <a:r>
              <a:rPr b="1" i="1" lang="en-US" sz="2100">
                <a:solidFill>
                  <a:srgbClr val="FFFF00"/>
                </a:solidFill>
              </a:rPr>
              <a:t> </a:t>
            </a:r>
            <a:r>
              <a:rPr lang="en-US" sz="2100"/>
              <a:t>used to show if the text is important.</a:t>
            </a:r>
            <a:endParaRPr sz="2100"/>
          </a:p>
          <a:p>
            <a:pPr indent="-201929" lvl="1" marL="502919" rtl="0" algn="just">
              <a:spcBef>
                <a:spcPts val="400"/>
              </a:spcBef>
              <a:spcAft>
                <a:spcPts val="0"/>
              </a:spcAft>
              <a:buSzPts val="2100"/>
              <a:buChar char="○"/>
            </a:pPr>
            <a:r>
              <a:rPr b="1" i="1" lang="en-US" sz="2100">
                <a:solidFill>
                  <a:srgbClr val="FF0000"/>
                </a:solidFill>
              </a:rPr>
              <a:t>&lt;del&gt;</a:t>
            </a:r>
            <a:r>
              <a:rPr lang="en-US" sz="2100"/>
              <a:t> used to show a cut line on the text </a:t>
            </a:r>
            <a:endParaRPr b="1" i="1" sz="2100">
              <a:solidFill>
                <a:srgbClr val="FF0000"/>
              </a:solidFill>
            </a:endParaRPr>
          </a:p>
          <a:p>
            <a:pPr indent="-201929" lvl="1" marL="502919" rtl="0" algn="just">
              <a:spcBef>
                <a:spcPts val="400"/>
              </a:spcBef>
              <a:spcAft>
                <a:spcPts val="0"/>
              </a:spcAft>
              <a:buSzPts val="2100"/>
              <a:buChar char="○"/>
            </a:pPr>
            <a:r>
              <a:rPr b="1" i="1" lang="en-US" sz="2100">
                <a:solidFill>
                  <a:srgbClr val="FF0000"/>
                </a:solidFill>
              </a:rPr>
              <a:t>&lt;ins&gt;</a:t>
            </a:r>
            <a:r>
              <a:rPr lang="en-US" sz="2100"/>
              <a:t> used to show text is newly add.</a:t>
            </a:r>
            <a:endParaRPr sz="2100"/>
          </a:p>
          <a:p>
            <a:pPr indent="-201929" lvl="1" marL="502919" rtl="0" algn="just">
              <a:spcBef>
                <a:spcPts val="400"/>
              </a:spcBef>
              <a:spcAft>
                <a:spcPts val="0"/>
              </a:spcAft>
              <a:buSzPts val="2100"/>
              <a:buChar char="○"/>
            </a:pPr>
            <a:r>
              <a:rPr b="1" i="1" lang="en-US" sz="2100">
                <a:solidFill>
                  <a:srgbClr val="FF0000"/>
                </a:solidFill>
              </a:rPr>
              <a:t>&lt;acronym&gt;</a:t>
            </a:r>
            <a:r>
              <a:rPr lang="en-US" sz="2100"/>
              <a:t> Defines the acronym.</a:t>
            </a:r>
            <a:endParaRPr sz="2100"/>
          </a:p>
          <a:p>
            <a:pPr indent="-201929" lvl="1" marL="502919" rtl="0" algn="just">
              <a:spcBef>
                <a:spcPts val="400"/>
              </a:spcBef>
              <a:spcAft>
                <a:spcPts val="0"/>
              </a:spcAft>
              <a:buSzPts val="2100"/>
              <a:buChar char="○"/>
            </a:pPr>
            <a:r>
              <a:rPr b="1" i="1" lang="en-US" sz="2100">
                <a:solidFill>
                  <a:srgbClr val="FF0000"/>
                </a:solidFill>
              </a:rPr>
              <a:t>&lt;address&gt;</a:t>
            </a:r>
            <a:r>
              <a:rPr lang="en-US" sz="2100"/>
              <a:t> contact information of a person or an organization.</a:t>
            </a:r>
            <a:endParaRPr sz="2100"/>
          </a:p>
          <a:p>
            <a:pPr indent="-189229" lvl="1" marL="502919" rtl="0" algn="just">
              <a:spcBef>
                <a:spcPts val="400"/>
              </a:spcBef>
              <a:spcAft>
                <a:spcPts val="0"/>
              </a:spcAft>
              <a:buSzPts val="2100"/>
              <a:buChar char="○"/>
            </a:pPr>
            <a:r>
              <a:rPr b="1" i="1" lang="en-US" sz="2100">
                <a:solidFill>
                  <a:srgbClr val="FF0000"/>
                </a:solidFill>
              </a:rPr>
              <a:t>&lt;abb&gt;</a:t>
            </a:r>
            <a:r>
              <a:rPr lang="en-US" sz="2100"/>
              <a:t> Defines the abbreviation of text.</a:t>
            </a:r>
            <a:endParaRPr sz="2100"/>
          </a:p>
          <a:p>
            <a:pPr indent="-201929" lvl="1" marL="502919" rtl="0" algn="just">
              <a:spcBef>
                <a:spcPts val="400"/>
              </a:spcBef>
              <a:spcAft>
                <a:spcPts val="0"/>
              </a:spcAft>
              <a:buSzPts val="2100"/>
              <a:buChar char="○"/>
            </a:pPr>
            <a:r>
              <a:rPr b="1" i="1" lang="en-US" sz="2100">
                <a:solidFill>
                  <a:srgbClr val="FF0000"/>
                </a:solidFill>
              </a:rPr>
              <a:t>&lt;bdo&gt;</a:t>
            </a:r>
            <a:r>
              <a:rPr lang="en-US" sz="2100"/>
              <a:t> Bi-Directional Override. This tag is used to change the direction of the text. It takes a “dir” attribute which decides the direction of the text.</a:t>
            </a:r>
            <a:endParaRPr b="1" i="1" sz="2100">
              <a:solidFill>
                <a:srgbClr val="FF0000"/>
              </a:solidFill>
            </a:endParaRPr>
          </a:p>
          <a:p>
            <a:pPr indent="-189229" lvl="1" marL="502919" rtl="0" algn="just">
              <a:spcBef>
                <a:spcPts val="400"/>
              </a:spcBef>
              <a:spcAft>
                <a:spcPts val="0"/>
              </a:spcAft>
              <a:buSzPts val="2100"/>
              <a:buChar char="○"/>
            </a:pPr>
            <a:r>
              <a:rPr b="1" i="1" lang="en-US" sz="2100">
                <a:solidFill>
                  <a:srgbClr val="FF0000"/>
                </a:solidFill>
              </a:rPr>
              <a:t>&lt;cite&gt;</a:t>
            </a:r>
            <a:r>
              <a:rPr lang="en-US" sz="2100"/>
              <a:t> Defines citation. It displays the text in italic format.</a:t>
            </a:r>
            <a:endParaRPr b="1" i="1" sz="2100">
              <a:solidFill>
                <a:srgbClr val="FF0000"/>
              </a:solidFill>
            </a:endParaRPr>
          </a:p>
          <a:p>
            <a:pPr indent="-68579" lvl="1" marL="502919" rtl="0" algn="just">
              <a:spcBef>
                <a:spcPts val="360"/>
              </a:spcBef>
              <a:spcAft>
                <a:spcPts val="1200"/>
              </a:spcAft>
              <a:buSzPts val="1800"/>
              <a:buNone/>
            </a:pPr>
            <a:r>
              <a:t/>
            </a:r>
            <a:endParaRPr b="1" i="1" sz="2100">
              <a:solidFill>
                <a:srgbClr val="FF0000"/>
              </a:solidFill>
            </a:endParaRPr>
          </a:p>
        </p:txBody>
      </p:sp>
      <p:sp>
        <p:nvSpPr>
          <p:cNvPr id="329" name="Google Shape;329;g2f0c86572e4_0_274"/>
          <p:cNvSpPr txBox="1"/>
          <p:nvPr>
            <p:ph idx="11" type="ftr"/>
          </p:nvPr>
        </p:nvSpPr>
        <p:spPr>
          <a:xfrm>
            <a:off x="6008700" y="643150"/>
            <a:ext cx="2246400" cy="406200"/>
          </a:xfrm>
          <a:prstGeom prst="rect">
            <a:avLst/>
          </a:prstGeom>
          <a:noFill/>
          <a:ln>
            <a:noFill/>
          </a:ln>
        </p:spPr>
        <p:txBody>
          <a:bodyPr anchorCtr="0" anchor="t" bIns="45700" lIns="91425" spcFirstLastPara="1" rIns="91425" wrap="square" tIns="0">
            <a:noAutofit/>
          </a:bodyPr>
          <a:lstStyle/>
          <a:p>
            <a:pPr indent="0" lvl="0" marL="0" rtl="0" algn="l">
              <a:spcBef>
                <a:spcPts val="0"/>
              </a:spcBef>
              <a:spcAft>
                <a:spcPts val="0"/>
              </a:spcAft>
              <a:buNone/>
            </a:pPr>
            <a:r>
              <a:rPr lang="en-US"/>
              <a:t>Parveen Kaur, Lovely Professional University</a:t>
            </a:r>
            <a:endParaRPr/>
          </a:p>
        </p:txBody>
      </p:sp>
      <p:sp>
        <p:nvSpPr>
          <p:cNvPr id="330" name="Google Shape;330;g2f0c86572e4_0_274"/>
          <p:cNvSpPr txBox="1"/>
          <p:nvPr>
            <p:ph idx="12" type="sldNum"/>
          </p:nvPr>
        </p:nvSpPr>
        <p:spPr>
          <a:xfrm>
            <a:off x="7314425" y="244602"/>
            <a:ext cx="941100" cy="233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822"/>
                                        <p:tgtEl>
                                          <p:spTgt spid="3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8">
                                            <p:txEl>
                                              <p:pRg end="0" st="0"/>
                                            </p:txEl>
                                          </p:spTgt>
                                        </p:tgtEl>
                                        <p:attrNameLst>
                                          <p:attrName>style.visibility</p:attrName>
                                        </p:attrNameLst>
                                      </p:cBhvr>
                                      <p:to>
                                        <p:strVal val="visible"/>
                                      </p:to>
                                    </p:set>
                                    <p:anim calcmode="lin" valueType="num">
                                      <p:cBhvr additive="base">
                                        <p:cTn dur="500"/>
                                        <p:tgtEl>
                                          <p:spTgt spid="32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8">
                                            <p:txEl>
                                              <p:pRg end="1" st="1"/>
                                            </p:txEl>
                                          </p:spTgt>
                                        </p:tgtEl>
                                        <p:attrNameLst>
                                          <p:attrName>style.visibility</p:attrName>
                                        </p:attrNameLst>
                                      </p:cBhvr>
                                      <p:to>
                                        <p:strVal val="visible"/>
                                      </p:to>
                                    </p:set>
                                    <p:anim calcmode="lin" valueType="num">
                                      <p:cBhvr additive="base">
                                        <p:cTn dur="500"/>
                                        <p:tgtEl>
                                          <p:spTgt spid="32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8">
                                            <p:txEl>
                                              <p:pRg end="2" st="2"/>
                                            </p:txEl>
                                          </p:spTgt>
                                        </p:tgtEl>
                                        <p:attrNameLst>
                                          <p:attrName>style.visibility</p:attrName>
                                        </p:attrNameLst>
                                      </p:cBhvr>
                                      <p:to>
                                        <p:strVal val="visible"/>
                                      </p:to>
                                    </p:set>
                                    <p:anim calcmode="lin" valueType="num">
                                      <p:cBhvr additive="base">
                                        <p:cTn dur="500"/>
                                        <p:tgtEl>
                                          <p:spTgt spid="32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8">
                                            <p:txEl>
                                              <p:pRg end="3" st="3"/>
                                            </p:txEl>
                                          </p:spTgt>
                                        </p:tgtEl>
                                        <p:attrNameLst>
                                          <p:attrName>style.visibility</p:attrName>
                                        </p:attrNameLst>
                                      </p:cBhvr>
                                      <p:to>
                                        <p:strVal val="visible"/>
                                      </p:to>
                                    </p:set>
                                    <p:anim calcmode="lin" valueType="num">
                                      <p:cBhvr additive="base">
                                        <p:cTn dur="500"/>
                                        <p:tgtEl>
                                          <p:spTgt spid="32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8">
                                            <p:txEl>
                                              <p:pRg end="4" st="4"/>
                                            </p:txEl>
                                          </p:spTgt>
                                        </p:tgtEl>
                                        <p:attrNameLst>
                                          <p:attrName>style.visibility</p:attrName>
                                        </p:attrNameLst>
                                      </p:cBhvr>
                                      <p:to>
                                        <p:strVal val="visible"/>
                                      </p:to>
                                    </p:set>
                                    <p:anim calcmode="lin" valueType="num">
                                      <p:cBhvr additive="base">
                                        <p:cTn dur="500"/>
                                        <p:tgtEl>
                                          <p:spTgt spid="328">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8">
                                            <p:txEl>
                                              <p:pRg end="5" st="5"/>
                                            </p:txEl>
                                          </p:spTgt>
                                        </p:tgtEl>
                                        <p:attrNameLst>
                                          <p:attrName>style.visibility</p:attrName>
                                        </p:attrNameLst>
                                      </p:cBhvr>
                                      <p:to>
                                        <p:strVal val="visible"/>
                                      </p:to>
                                    </p:set>
                                    <p:anim calcmode="lin" valueType="num">
                                      <p:cBhvr additive="base">
                                        <p:cTn dur="500"/>
                                        <p:tgtEl>
                                          <p:spTgt spid="328">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8">
                                            <p:txEl>
                                              <p:pRg end="6" st="6"/>
                                            </p:txEl>
                                          </p:spTgt>
                                        </p:tgtEl>
                                        <p:attrNameLst>
                                          <p:attrName>style.visibility</p:attrName>
                                        </p:attrNameLst>
                                      </p:cBhvr>
                                      <p:to>
                                        <p:strVal val="visible"/>
                                      </p:to>
                                    </p:set>
                                    <p:anim calcmode="lin" valueType="num">
                                      <p:cBhvr additive="base">
                                        <p:cTn dur="500"/>
                                        <p:tgtEl>
                                          <p:spTgt spid="328">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8">
                                            <p:txEl>
                                              <p:pRg end="7" st="7"/>
                                            </p:txEl>
                                          </p:spTgt>
                                        </p:tgtEl>
                                        <p:attrNameLst>
                                          <p:attrName>style.visibility</p:attrName>
                                        </p:attrNameLst>
                                      </p:cBhvr>
                                      <p:to>
                                        <p:strVal val="visible"/>
                                      </p:to>
                                    </p:set>
                                    <p:anim calcmode="lin" valueType="num">
                                      <p:cBhvr additive="base">
                                        <p:cTn dur="500"/>
                                        <p:tgtEl>
                                          <p:spTgt spid="328">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8">
                                            <p:txEl>
                                              <p:pRg end="8" st="8"/>
                                            </p:txEl>
                                          </p:spTgt>
                                        </p:tgtEl>
                                        <p:attrNameLst>
                                          <p:attrName>style.visibility</p:attrName>
                                        </p:attrNameLst>
                                      </p:cBhvr>
                                      <p:to>
                                        <p:strVal val="visible"/>
                                      </p:to>
                                    </p:set>
                                    <p:anim calcmode="lin" valueType="num">
                                      <p:cBhvr additive="base">
                                        <p:cTn dur="500"/>
                                        <p:tgtEl>
                                          <p:spTgt spid="328">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8">
                                            <p:txEl>
                                              <p:pRg end="9" st="9"/>
                                            </p:txEl>
                                          </p:spTgt>
                                        </p:tgtEl>
                                        <p:attrNameLst>
                                          <p:attrName>style.visibility</p:attrName>
                                        </p:attrNameLst>
                                      </p:cBhvr>
                                      <p:to>
                                        <p:strVal val="visible"/>
                                      </p:to>
                                    </p:set>
                                    <p:anim calcmode="lin" valueType="num">
                                      <p:cBhvr additive="base">
                                        <p:cTn dur="500"/>
                                        <p:tgtEl>
                                          <p:spTgt spid="328">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2f0ced2c000_0_7"/>
          <p:cNvSpPr txBox="1"/>
          <p:nvPr>
            <p:ph type="title"/>
          </p:nvPr>
        </p:nvSpPr>
        <p:spPr>
          <a:xfrm>
            <a:off x="505750" y="1049200"/>
            <a:ext cx="7723800" cy="5583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2"/>
              </a:buClr>
              <a:buSzPct val="114285"/>
              <a:buFont typeface="Arial"/>
              <a:buNone/>
            </a:pPr>
            <a:r>
              <a:rPr lang="en-US" sz="3500"/>
              <a:t>Logical style elements (Formatting)</a:t>
            </a:r>
            <a:endParaRPr b="1" sz="3500"/>
          </a:p>
        </p:txBody>
      </p:sp>
      <p:sp>
        <p:nvSpPr>
          <p:cNvPr id="336" name="Google Shape;336;g2f0ced2c000_0_7"/>
          <p:cNvSpPr txBox="1"/>
          <p:nvPr>
            <p:ph idx="1" type="body"/>
          </p:nvPr>
        </p:nvSpPr>
        <p:spPr>
          <a:xfrm>
            <a:off x="573450" y="1707175"/>
            <a:ext cx="8068800" cy="5015700"/>
          </a:xfrm>
          <a:prstGeom prst="rect">
            <a:avLst/>
          </a:prstGeom>
          <a:noFill/>
          <a:ln>
            <a:noFill/>
          </a:ln>
        </p:spPr>
        <p:txBody>
          <a:bodyPr anchorCtr="0" anchor="t" bIns="45700" lIns="91425" spcFirstLastPara="1" rIns="91425" wrap="square" tIns="45700">
            <a:noAutofit/>
          </a:bodyPr>
          <a:lstStyle/>
          <a:p>
            <a:pPr indent="-182879" lvl="1" marL="502919" rtl="0" algn="just">
              <a:spcBef>
                <a:spcPts val="400"/>
              </a:spcBef>
              <a:spcAft>
                <a:spcPts val="0"/>
              </a:spcAft>
              <a:buSzPts val="2000"/>
              <a:buChar char="○"/>
            </a:pPr>
            <a:r>
              <a:rPr b="1" i="1" lang="en-US" sz="2000">
                <a:solidFill>
                  <a:srgbClr val="FF0000"/>
                </a:solidFill>
              </a:rPr>
              <a:t>&lt;pre&gt; </a:t>
            </a:r>
            <a:r>
              <a:rPr lang="en-US" sz="2000"/>
              <a:t>Defines the block of preformatted text which preserves the text spaces, line breaks, tabs, and other formatting characters which are ignored by web browsers.</a:t>
            </a:r>
            <a:endParaRPr sz="2000"/>
          </a:p>
          <a:p>
            <a:pPr indent="-182879" lvl="1" marL="502919" rtl="0" algn="just">
              <a:spcBef>
                <a:spcPts val="400"/>
              </a:spcBef>
              <a:spcAft>
                <a:spcPts val="0"/>
              </a:spcAft>
              <a:buSzPts val="2000"/>
              <a:buChar char="○"/>
            </a:pPr>
            <a:r>
              <a:rPr b="1" i="1" lang="en-US" sz="2000">
                <a:solidFill>
                  <a:srgbClr val="FF0000"/>
                </a:solidFill>
              </a:rPr>
              <a:t>&lt;blockquote&gt;</a:t>
            </a:r>
            <a:r>
              <a:rPr lang="en-US" sz="2000"/>
              <a:t> Defines a long quotation.</a:t>
            </a:r>
            <a:endParaRPr sz="2000"/>
          </a:p>
          <a:p>
            <a:pPr indent="-182879" lvl="1" marL="502919" rtl="0" algn="just">
              <a:spcBef>
                <a:spcPts val="400"/>
              </a:spcBef>
              <a:spcAft>
                <a:spcPts val="0"/>
              </a:spcAft>
              <a:buSzPts val="2000"/>
              <a:buChar char="○"/>
            </a:pPr>
            <a:r>
              <a:rPr b="1" i="1" lang="en-US" sz="2000">
                <a:solidFill>
                  <a:srgbClr val="FF0000"/>
                </a:solidFill>
              </a:rPr>
              <a:t>&lt;q&gt;</a:t>
            </a:r>
            <a:r>
              <a:rPr lang="en-US" sz="2000"/>
              <a:t> Defines a short quotation.</a:t>
            </a:r>
            <a:endParaRPr sz="2000"/>
          </a:p>
          <a:p>
            <a:pPr indent="-182879" lvl="1" marL="502919" rtl="0" algn="just">
              <a:spcBef>
                <a:spcPts val="400"/>
              </a:spcBef>
              <a:spcAft>
                <a:spcPts val="0"/>
              </a:spcAft>
              <a:buSzPts val="2000"/>
              <a:buChar char="○"/>
            </a:pPr>
            <a:r>
              <a:rPr b="1" i="1" lang="en-US" sz="2000">
                <a:solidFill>
                  <a:srgbClr val="FF0000"/>
                </a:solidFill>
              </a:rPr>
              <a:t>&lt;code&gt;</a:t>
            </a:r>
            <a:r>
              <a:rPr lang="en-US" sz="2000"/>
              <a:t> Defines the piece of computer code.</a:t>
            </a:r>
            <a:endParaRPr b="1" i="1" sz="2000">
              <a:solidFill>
                <a:srgbClr val="FF0000"/>
              </a:solidFill>
            </a:endParaRPr>
          </a:p>
          <a:p>
            <a:pPr indent="-182879" lvl="1" marL="502919" rtl="0" algn="just">
              <a:spcBef>
                <a:spcPts val="400"/>
              </a:spcBef>
              <a:spcAft>
                <a:spcPts val="0"/>
              </a:spcAft>
              <a:buSzPts val="2000"/>
              <a:buChar char="○"/>
            </a:pPr>
            <a:r>
              <a:rPr b="1" i="1" lang="en-US" sz="2000">
                <a:solidFill>
                  <a:srgbClr val="FF0000"/>
                </a:solidFill>
              </a:rPr>
              <a:t>&lt;kbd&gt;</a:t>
            </a:r>
            <a:r>
              <a:rPr lang="en-US" sz="2000"/>
              <a:t> Defines keyboard input text.</a:t>
            </a:r>
            <a:endParaRPr sz="2000"/>
          </a:p>
          <a:p>
            <a:pPr indent="-182879" lvl="1" marL="502919" rtl="0" algn="just">
              <a:spcBef>
                <a:spcPts val="400"/>
              </a:spcBef>
              <a:spcAft>
                <a:spcPts val="0"/>
              </a:spcAft>
              <a:buSzPts val="2000"/>
              <a:buChar char="○"/>
            </a:pPr>
            <a:r>
              <a:rPr b="1" i="1" lang="en-US" sz="2000">
                <a:solidFill>
                  <a:srgbClr val="FF0000"/>
                </a:solidFill>
              </a:rPr>
              <a:t>&lt;samp&gt;</a:t>
            </a:r>
            <a:r>
              <a:rPr lang="en-US" sz="2000"/>
              <a:t> Defines the sample output text from a computer program.</a:t>
            </a:r>
            <a:endParaRPr sz="2000"/>
          </a:p>
          <a:p>
            <a:pPr indent="-182879" lvl="1" marL="502919" rtl="0" algn="just">
              <a:spcBef>
                <a:spcPts val="400"/>
              </a:spcBef>
              <a:spcAft>
                <a:spcPts val="0"/>
              </a:spcAft>
              <a:buSzPts val="2000"/>
              <a:buChar char="○"/>
            </a:pPr>
            <a:r>
              <a:rPr b="1" i="1" lang="en-US" sz="2000">
                <a:solidFill>
                  <a:srgbClr val="FF0000"/>
                </a:solidFill>
              </a:rPr>
              <a:t>&lt;var&gt;</a:t>
            </a:r>
            <a:r>
              <a:rPr lang="en-US" sz="2000"/>
              <a:t> Defines the variable in a mathematical equation or in the computer program.</a:t>
            </a:r>
            <a:endParaRPr sz="2000"/>
          </a:p>
          <a:p>
            <a:pPr indent="-182879" lvl="1" marL="502919" rtl="0" algn="just">
              <a:spcBef>
                <a:spcPts val="400"/>
              </a:spcBef>
              <a:spcAft>
                <a:spcPts val="0"/>
              </a:spcAft>
              <a:buSzPts val="2000"/>
              <a:buChar char="○"/>
            </a:pPr>
            <a:r>
              <a:rPr b="1" i="1" lang="en-US" sz="2000">
                <a:solidFill>
                  <a:srgbClr val="FF0000"/>
                </a:solidFill>
              </a:rPr>
              <a:t>&lt;dfn&gt;</a:t>
            </a:r>
            <a:r>
              <a:rPr lang="en-US" sz="2000"/>
              <a:t> Defines the definition element and is used to representing a defining instance in HTML.</a:t>
            </a:r>
            <a:endParaRPr sz="2000"/>
          </a:p>
          <a:p>
            <a:pPr indent="0" lvl="0" marL="502919" rtl="0" algn="just">
              <a:spcBef>
                <a:spcPts val="400"/>
              </a:spcBef>
              <a:spcAft>
                <a:spcPts val="0"/>
              </a:spcAft>
              <a:buNone/>
            </a:pPr>
            <a:r>
              <a:t/>
            </a:r>
            <a:endParaRPr sz="2000"/>
          </a:p>
          <a:p>
            <a:pPr indent="-68579" lvl="1" marL="502919" rtl="0" algn="just">
              <a:spcBef>
                <a:spcPts val="360"/>
              </a:spcBef>
              <a:spcAft>
                <a:spcPts val="1200"/>
              </a:spcAft>
              <a:buSzPts val="1800"/>
              <a:buNone/>
            </a:pPr>
            <a:r>
              <a:t/>
            </a:r>
            <a:endParaRPr b="1" i="1" sz="2000">
              <a:solidFill>
                <a:srgbClr val="FF0000"/>
              </a:solidFill>
            </a:endParaRPr>
          </a:p>
        </p:txBody>
      </p:sp>
      <p:sp>
        <p:nvSpPr>
          <p:cNvPr id="337" name="Google Shape;337;g2f0ced2c000_0_7"/>
          <p:cNvSpPr txBox="1"/>
          <p:nvPr>
            <p:ph idx="11" type="ftr"/>
          </p:nvPr>
        </p:nvSpPr>
        <p:spPr>
          <a:xfrm>
            <a:off x="6008700" y="643150"/>
            <a:ext cx="2246400" cy="406200"/>
          </a:xfrm>
          <a:prstGeom prst="rect">
            <a:avLst/>
          </a:prstGeom>
          <a:noFill/>
          <a:ln>
            <a:noFill/>
          </a:ln>
        </p:spPr>
        <p:txBody>
          <a:bodyPr anchorCtr="0" anchor="t" bIns="45700" lIns="91425" spcFirstLastPara="1" rIns="91425" wrap="square" tIns="0">
            <a:noAutofit/>
          </a:bodyPr>
          <a:lstStyle/>
          <a:p>
            <a:pPr indent="0" lvl="0" marL="0" rtl="0" algn="l">
              <a:spcBef>
                <a:spcPts val="0"/>
              </a:spcBef>
              <a:spcAft>
                <a:spcPts val="0"/>
              </a:spcAft>
              <a:buNone/>
            </a:pPr>
            <a:r>
              <a:rPr lang="en-US"/>
              <a:t>Parveen Kaur, Lovely Professional University</a:t>
            </a:r>
            <a:endParaRPr/>
          </a:p>
        </p:txBody>
      </p:sp>
      <p:sp>
        <p:nvSpPr>
          <p:cNvPr id="338" name="Google Shape;338;g2f0ced2c000_0_7"/>
          <p:cNvSpPr txBox="1"/>
          <p:nvPr>
            <p:ph idx="12" type="sldNum"/>
          </p:nvPr>
        </p:nvSpPr>
        <p:spPr>
          <a:xfrm>
            <a:off x="7314425" y="244602"/>
            <a:ext cx="941100" cy="233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822"/>
                                        <p:tgtEl>
                                          <p:spTgt spid="3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6">
                                            <p:txEl>
                                              <p:pRg end="0" st="0"/>
                                            </p:txEl>
                                          </p:spTgt>
                                        </p:tgtEl>
                                        <p:attrNameLst>
                                          <p:attrName>style.visibility</p:attrName>
                                        </p:attrNameLst>
                                      </p:cBhvr>
                                      <p:to>
                                        <p:strVal val="visible"/>
                                      </p:to>
                                    </p:set>
                                    <p:anim calcmode="lin" valueType="num">
                                      <p:cBhvr additive="base">
                                        <p:cTn dur="500"/>
                                        <p:tgtEl>
                                          <p:spTgt spid="33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6">
                                            <p:txEl>
                                              <p:pRg end="1" st="1"/>
                                            </p:txEl>
                                          </p:spTgt>
                                        </p:tgtEl>
                                        <p:attrNameLst>
                                          <p:attrName>style.visibility</p:attrName>
                                        </p:attrNameLst>
                                      </p:cBhvr>
                                      <p:to>
                                        <p:strVal val="visible"/>
                                      </p:to>
                                    </p:set>
                                    <p:anim calcmode="lin" valueType="num">
                                      <p:cBhvr additive="base">
                                        <p:cTn dur="500"/>
                                        <p:tgtEl>
                                          <p:spTgt spid="33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6">
                                            <p:txEl>
                                              <p:pRg end="2" st="2"/>
                                            </p:txEl>
                                          </p:spTgt>
                                        </p:tgtEl>
                                        <p:attrNameLst>
                                          <p:attrName>style.visibility</p:attrName>
                                        </p:attrNameLst>
                                      </p:cBhvr>
                                      <p:to>
                                        <p:strVal val="visible"/>
                                      </p:to>
                                    </p:set>
                                    <p:anim calcmode="lin" valueType="num">
                                      <p:cBhvr additive="base">
                                        <p:cTn dur="500"/>
                                        <p:tgtEl>
                                          <p:spTgt spid="33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6">
                                            <p:txEl>
                                              <p:pRg end="3" st="3"/>
                                            </p:txEl>
                                          </p:spTgt>
                                        </p:tgtEl>
                                        <p:attrNameLst>
                                          <p:attrName>style.visibility</p:attrName>
                                        </p:attrNameLst>
                                      </p:cBhvr>
                                      <p:to>
                                        <p:strVal val="visible"/>
                                      </p:to>
                                    </p:set>
                                    <p:anim calcmode="lin" valueType="num">
                                      <p:cBhvr additive="base">
                                        <p:cTn dur="500"/>
                                        <p:tgtEl>
                                          <p:spTgt spid="33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6">
                                            <p:txEl>
                                              <p:pRg end="4" st="4"/>
                                            </p:txEl>
                                          </p:spTgt>
                                        </p:tgtEl>
                                        <p:attrNameLst>
                                          <p:attrName>style.visibility</p:attrName>
                                        </p:attrNameLst>
                                      </p:cBhvr>
                                      <p:to>
                                        <p:strVal val="visible"/>
                                      </p:to>
                                    </p:set>
                                    <p:anim calcmode="lin" valueType="num">
                                      <p:cBhvr additive="base">
                                        <p:cTn dur="500"/>
                                        <p:tgtEl>
                                          <p:spTgt spid="33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6">
                                            <p:txEl>
                                              <p:pRg end="5" st="5"/>
                                            </p:txEl>
                                          </p:spTgt>
                                        </p:tgtEl>
                                        <p:attrNameLst>
                                          <p:attrName>style.visibility</p:attrName>
                                        </p:attrNameLst>
                                      </p:cBhvr>
                                      <p:to>
                                        <p:strVal val="visible"/>
                                      </p:to>
                                    </p:set>
                                    <p:anim calcmode="lin" valueType="num">
                                      <p:cBhvr additive="base">
                                        <p:cTn dur="500"/>
                                        <p:tgtEl>
                                          <p:spTgt spid="33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6">
                                            <p:txEl>
                                              <p:pRg end="6" st="6"/>
                                            </p:txEl>
                                          </p:spTgt>
                                        </p:tgtEl>
                                        <p:attrNameLst>
                                          <p:attrName>style.visibility</p:attrName>
                                        </p:attrNameLst>
                                      </p:cBhvr>
                                      <p:to>
                                        <p:strVal val="visible"/>
                                      </p:to>
                                    </p:set>
                                    <p:anim calcmode="lin" valueType="num">
                                      <p:cBhvr additive="base">
                                        <p:cTn dur="500"/>
                                        <p:tgtEl>
                                          <p:spTgt spid="336">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6">
                                            <p:txEl>
                                              <p:pRg end="7" st="7"/>
                                            </p:txEl>
                                          </p:spTgt>
                                        </p:tgtEl>
                                        <p:attrNameLst>
                                          <p:attrName>style.visibility</p:attrName>
                                        </p:attrNameLst>
                                      </p:cBhvr>
                                      <p:to>
                                        <p:strVal val="visible"/>
                                      </p:to>
                                    </p:set>
                                    <p:anim calcmode="lin" valueType="num">
                                      <p:cBhvr additive="base">
                                        <p:cTn dur="500"/>
                                        <p:tgtEl>
                                          <p:spTgt spid="336">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6">
                                            <p:txEl>
                                              <p:pRg end="8" st="8"/>
                                            </p:txEl>
                                          </p:spTgt>
                                        </p:tgtEl>
                                        <p:attrNameLst>
                                          <p:attrName>style.visibility</p:attrName>
                                        </p:attrNameLst>
                                      </p:cBhvr>
                                      <p:to>
                                        <p:strVal val="visible"/>
                                      </p:to>
                                    </p:set>
                                    <p:anim calcmode="lin" valueType="num">
                                      <p:cBhvr additive="base">
                                        <p:cTn dur="500"/>
                                        <p:tgtEl>
                                          <p:spTgt spid="336">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6">
                                            <p:txEl>
                                              <p:pRg end="9" st="9"/>
                                            </p:txEl>
                                          </p:spTgt>
                                        </p:tgtEl>
                                        <p:attrNameLst>
                                          <p:attrName>style.visibility</p:attrName>
                                        </p:attrNameLst>
                                      </p:cBhvr>
                                      <p:to>
                                        <p:strVal val="visible"/>
                                      </p:to>
                                    </p:set>
                                    <p:anim calcmode="lin" valueType="num">
                                      <p:cBhvr additive="base">
                                        <p:cTn dur="500"/>
                                        <p:tgtEl>
                                          <p:spTgt spid="336">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2f0ced2c000_0_27"/>
          <p:cNvSpPr txBox="1"/>
          <p:nvPr>
            <p:ph type="title"/>
          </p:nvPr>
        </p:nvSpPr>
        <p:spPr>
          <a:xfrm>
            <a:off x="505750" y="1049200"/>
            <a:ext cx="7723800" cy="5583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2"/>
              </a:buClr>
              <a:buSzPct val="114285"/>
              <a:buFont typeface="Arial"/>
              <a:buNone/>
            </a:pPr>
            <a:r>
              <a:rPr lang="en-US" sz="3500"/>
              <a:t>Logical style elements (Formatting)</a:t>
            </a:r>
            <a:endParaRPr b="1" sz="3500"/>
          </a:p>
        </p:txBody>
      </p:sp>
      <p:sp>
        <p:nvSpPr>
          <p:cNvPr id="344" name="Google Shape;344;g2f0ced2c000_0_27"/>
          <p:cNvSpPr txBox="1"/>
          <p:nvPr>
            <p:ph idx="1" type="body"/>
          </p:nvPr>
        </p:nvSpPr>
        <p:spPr>
          <a:xfrm>
            <a:off x="167350" y="1707175"/>
            <a:ext cx="8843100" cy="5015700"/>
          </a:xfrm>
          <a:prstGeom prst="rect">
            <a:avLst/>
          </a:prstGeom>
          <a:noFill/>
          <a:ln>
            <a:noFill/>
          </a:ln>
        </p:spPr>
        <p:txBody>
          <a:bodyPr anchorCtr="0" anchor="t" bIns="45700" lIns="91425" spcFirstLastPara="1" rIns="91425" wrap="square" tIns="45700">
            <a:noAutofit/>
          </a:bodyPr>
          <a:lstStyle/>
          <a:p>
            <a:pPr indent="0" lvl="0" marL="457200" rtl="0" algn="just">
              <a:lnSpc>
                <a:spcPct val="150000"/>
              </a:lnSpc>
              <a:spcBef>
                <a:spcPts val="0"/>
              </a:spcBef>
              <a:spcAft>
                <a:spcPts val="0"/>
              </a:spcAft>
              <a:buNone/>
            </a:pPr>
            <a:r>
              <a:rPr lang="en-US" sz="2200">
                <a:solidFill>
                  <a:srgbClr val="4A86E8"/>
                </a:solidFill>
                <a:highlight>
                  <a:schemeClr val="lt1"/>
                </a:highlight>
              </a:rPr>
              <a:t>  </a:t>
            </a:r>
            <a:r>
              <a:rPr lang="en-US" sz="2200">
                <a:solidFill>
                  <a:srgbClr val="4A86E8"/>
                </a:solidFill>
                <a:highlight>
                  <a:schemeClr val="lt1"/>
                </a:highlight>
              </a:rPr>
              <a:t>&lt;p&gt;</a:t>
            </a:r>
            <a:r>
              <a:rPr lang="en-US" sz="2200">
                <a:solidFill>
                  <a:srgbClr val="000000"/>
                </a:solidFill>
                <a:highlight>
                  <a:schemeClr val="lt1"/>
                </a:highlight>
              </a:rPr>
              <a:t> Hello</a:t>
            </a:r>
            <a:r>
              <a:rPr lang="en-US" sz="2200">
                <a:solidFill>
                  <a:srgbClr val="FF0000"/>
                </a:solidFill>
                <a:highlight>
                  <a:schemeClr val="lt1"/>
                </a:highlight>
              </a:rPr>
              <a:t>&lt;em&gt;</a:t>
            </a:r>
            <a:r>
              <a:rPr lang="en-US" sz="2200">
                <a:solidFill>
                  <a:srgbClr val="000000"/>
                </a:solidFill>
                <a:highlight>
                  <a:schemeClr val="lt1"/>
                </a:highlight>
              </a:rPr>
              <a:t>How are you ?</a:t>
            </a:r>
            <a:r>
              <a:rPr lang="en-US" sz="2200">
                <a:solidFill>
                  <a:srgbClr val="FF0000"/>
                </a:solidFill>
                <a:highlight>
                  <a:schemeClr val="lt1"/>
                </a:highlight>
              </a:rPr>
              <a:t>&lt;/em&gt;</a:t>
            </a:r>
            <a:r>
              <a:rPr lang="en-US" sz="2200">
                <a:solidFill>
                  <a:srgbClr val="4A86E8"/>
                </a:solidFill>
                <a:highlight>
                  <a:schemeClr val="lt1"/>
                </a:highlight>
              </a:rPr>
              <a:t>&lt;/p&gt;</a:t>
            </a:r>
            <a:endParaRPr sz="2200">
              <a:solidFill>
                <a:srgbClr val="4A86E8"/>
              </a:solidFill>
              <a:highlight>
                <a:schemeClr val="lt1"/>
              </a:highlight>
            </a:endParaRPr>
          </a:p>
          <a:p>
            <a:pPr indent="0" lvl="0" marL="0" rtl="0" algn="just">
              <a:lnSpc>
                <a:spcPct val="150000"/>
              </a:lnSpc>
              <a:spcBef>
                <a:spcPts val="0"/>
              </a:spcBef>
              <a:spcAft>
                <a:spcPts val="0"/>
              </a:spcAft>
              <a:buNone/>
            </a:pPr>
            <a:r>
              <a:rPr lang="en-US" sz="2200">
                <a:solidFill>
                  <a:srgbClr val="000000"/>
                </a:solidFill>
                <a:highlight>
                  <a:schemeClr val="lt1"/>
                </a:highlight>
              </a:rPr>
              <a:t>     	  </a:t>
            </a:r>
            <a:r>
              <a:rPr lang="en-US" sz="2200">
                <a:solidFill>
                  <a:srgbClr val="4A86E8"/>
                </a:solidFill>
                <a:highlight>
                  <a:schemeClr val="lt1"/>
                </a:highlight>
              </a:rPr>
              <a:t>&lt;p&gt;</a:t>
            </a:r>
            <a:r>
              <a:rPr lang="en-US" sz="2200">
                <a:solidFill>
                  <a:srgbClr val="000000"/>
                </a:solidFill>
                <a:highlight>
                  <a:schemeClr val="lt1"/>
                </a:highlight>
              </a:rPr>
              <a:t> Hello</a:t>
            </a:r>
            <a:r>
              <a:rPr lang="en-US" sz="2200">
                <a:solidFill>
                  <a:srgbClr val="FF0000"/>
                </a:solidFill>
                <a:highlight>
                  <a:schemeClr val="lt1"/>
                </a:highlight>
              </a:rPr>
              <a:t>&lt;strong&gt;</a:t>
            </a:r>
            <a:r>
              <a:rPr lang="en-US" sz="2200">
                <a:solidFill>
                  <a:srgbClr val="000000"/>
                </a:solidFill>
                <a:highlight>
                  <a:schemeClr val="lt1"/>
                </a:highlight>
              </a:rPr>
              <a:t>How are you ?</a:t>
            </a:r>
            <a:r>
              <a:rPr lang="en-US" sz="2200">
                <a:solidFill>
                  <a:srgbClr val="FF0000"/>
                </a:solidFill>
                <a:highlight>
                  <a:schemeClr val="lt1"/>
                </a:highlight>
              </a:rPr>
              <a:t>&lt;/strong&gt;</a:t>
            </a:r>
            <a:r>
              <a:rPr lang="en-US" sz="2200">
                <a:solidFill>
                  <a:srgbClr val="4A86E8"/>
                </a:solidFill>
                <a:highlight>
                  <a:schemeClr val="lt1"/>
                </a:highlight>
              </a:rPr>
              <a:t>&lt;/p&gt;</a:t>
            </a:r>
            <a:endParaRPr sz="2200">
              <a:solidFill>
                <a:srgbClr val="4A86E8"/>
              </a:solidFill>
              <a:highlight>
                <a:schemeClr val="lt1"/>
              </a:highlight>
            </a:endParaRPr>
          </a:p>
          <a:p>
            <a:pPr indent="0" lvl="0" marL="0" rtl="0" algn="just">
              <a:lnSpc>
                <a:spcPct val="150000"/>
              </a:lnSpc>
              <a:spcBef>
                <a:spcPts val="0"/>
              </a:spcBef>
              <a:spcAft>
                <a:spcPts val="0"/>
              </a:spcAft>
              <a:buNone/>
            </a:pPr>
            <a:r>
              <a:rPr lang="en-US" sz="2200">
                <a:solidFill>
                  <a:srgbClr val="4A86E8"/>
                </a:solidFill>
                <a:highlight>
                  <a:schemeClr val="lt1"/>
                </a:highlight>
              </a:rPr>
              <a:t>&lt;p&gt;</a:t>
            </a:r>
            <a:r>
              <a:rPr lang="en-US" sz="2200">
                <a:solidFill>
                  <a:srgbClr val="000000"/>
                </a:solidFill>
                <a:highlight>
                  <a:schemeClr val="lt1"/>
                </a:highlight>
              </a:rPr>
              <a:t> Hello </a:t>
            </a:r>
            <a:r>
              <a:rPr lang="en-US" sz="2200">
                <a:solidFill>
                  <a:srgbClr val="FF0000"/>
                </a:solidFill>
                <a:highlight>
                  <a:schemeClr val="lt1"/>
                </a:highlight>
              </a:rPr>
              <a:t>&lt;del&gt;</a:t>
            </a:r>
            <a:r>
              <a:rPr lang="en-US" sz="2200">
                <a:solidFill>
                  <a:srgbClr val="000000"/>
                </a:solidFill>
                <a:highlight>
                  <a:schemeClr val="lt1"/>
                </a:highlight>
              </a:rPr>
              <a:t>how</a:t>
            </a:r>
            <a:r>
              <a:rPr lang="en-US" sz="2200">
                <a:solidFill>
                  <a:srgbClr val="FF0000"/>
                </a:solidFill>
                <a:highlight>
                  <a:schemeClr val="lt1"/>
                </a:highlight>
              </a:rPr>
              <a:t>&lt;/del&gt;&lt;ins&gt;</a:t>
            </a:r>
            <a:r>
              <a:rPr lang="en-US" sz="2200">
                <a:solidFill>
                  <a:srgbClr val="000000"/>
                </a:solidFill>
                <a:highlight>
                  <a:schemeClr val="lt1"/>
                </a:highlight>
              </a:rPr>
              <a:t>How</a:t>
            </a:r>
            <a:r>
              <a:rPr lang="en-US" sz="2200">
                <a:solidFill>
                  <a:srgbClr val="FF0000"/>
                </a:solidFill>
                <a:highlight>
                  <a:schemeClr val="lt1"/>
                </a:highlight>
              </a:rPr>
              <a:t>&lt;/ins&gt;</a:t>
            </a:r>
            <a:r>
              <a:rPr lang="en-US" sz="2200">
                <a:solidFill>
                  <a:srgbClr val="000000"/>
                </a:solidFill>
                <a:highlight>
                  <a:schemeClr val="lt1"/>
                </a:highlight>
              </a:rPr>
              <a:t> are you ?</a:t>
            </a:r>
            <a:r>
              <a:rPr lang="en-US" sz="2200">
                <a:solidFill>
                  <a:srgbClr val="4A86E8"/>
                </a:solidFill>
                <a:highlight>
                  <a:schemeClr val="lt1"/>
                </a:highlight>
              </a:rPr>
              <a:t>&lt;/p&gt;</a:t>
            </a:r>
            <a:endParaRPr sz="2200">
              <a:solidFill>
                <a:srgbClr val="4A86E8"/>
              </a:solidFill>
              <a:highlight>
                <a:schemeClr val="lt1"/>
              </a:highlight>
            </a:endParaRPr>
          </a:p>
          <a:p>
            <a:pPr indent="0" lvl="0" marL="0" rtl="0" algn="just">
              <a:lnSpc>
                <a:spcPct val="150000"/>
              </a:lnSpc>
              <a:spcBef>
                <a:spcPts val="0"/>
              </a:spcBef>
              <a:spcAft>
                <a:spcPts val="0"/>
              </a:spcAft>
              <a:buNone/>
            </a:pPr>
            <a:r>
              <a:rPr lang="en-US" sz="2200">
                <a:solidFill>
                  <a:srgbClr val="4A86E8"/>
                </a:solidFill>
                <a:highlight>
                  <a:schemeClr val="lt1"/>
                </a:highlight>
              </a:rPr>
              <a:t>&lt;p&gt;</a:t>
            </a:r>
            <a:r>
              <a:rPr lang="en-US" sz="2200">
                <a:solidFill>
                  <a:srgbClr val="000000"/>
                </a:solidFill>
                <a:highlight>
                  <a:schemeClr val="lt1"/>
                </a:highlight>
              </a:rPr>
              <a:t>This is </a:t>
            </a:r>
            <a:r>
              <a:rPr lang="en-US" sz="2200">
                <a:solidFill>
                  <a:srgbClr val="FF0000"/>
                </a:solidFill>
                <a:highlight>
                  <a:schemeClr val="lt1"/>
                </a:highlight>
              </a:rPr>
              <a:t>&lt;acronym</a:t>
            </a:r>
            <a:r>
              <a:rPr lang="en-US" sz="2200">
                <a:solidFill>
                  <a:srgbClr val="000000"/>
                </a:solidFill>
                <a:highlight>
                  <a:schemeClr val="lt1"/>
                </a:highlight>
              </a:rPr>
              <a:t> title="HTML PAGE"</a:t>
            </a:r>
            <a:r>
              <a:rPr lang="en-US" sz="2200">
                <a:solidFill>
                  <a:srgbClr val="FF0000"/>
                </a:solidFill>
                <a:highlight>
                  <a:schemeClr val="lt1"/>
                </a:highlight>
              </a:rPr>
              <a:t>&gt;</a:t>
            </a:r>
            <a:r>
              <a:rPr lang="en-US" sz="2200">
                <a:solidFill>
                  <a:srgbClr val="000000"/>
                </a:solidFill>
                <a:highlight>
                  <a:schemeClr val="lt1"/>
                </a:highlight>
              </a:rPr>
              <a:t>HP</a:t>
            </a:r>
            <a:r>
              <a:rPr lang="en-US" sz="2200">
                <a:solidFill>
                  <a:srgbClr val="FF0000"/>
                </a:solidFill>
                <a:highlight>
                  <a:schemeClr val="lt1"/>
                </a:highlight>
              </a:rPr>
              <a:t>&lt;/acronym&gt; </a:t>
            </a:r>
            <a:r>
              <a:rPr lang="en-US" sz="2200">
                <a:solidFill>
                  <a:srgbClr val="4A86E8"/>
                </a:solidFill>
                <a:highlight>
                  <a:schemeClr val="lt1"/>
                </a:highlight>
              </a:rPr>
              <a:t>&lt;/p&gt;</a:t>
            </a:r>
            <a:endParaRPr sz="2200">
              <a:solidFill>
                <a:srgbClr val="000000"/>
              </a:solidFill>
              <a:highlight>
                <a:schemeClr val="lt1"/>
              </a:highlight>
            </a:endParaRPr>
          </a:p>
          <a:p>
            <a:pPr indent="457200" lvl="0" marL="0" rtl="0" algn="just">
              <a:lnSpc>
                <a:spcPct val="150000"/>
              </a:lnSpc>
              <a:spcBef>
                <a:spcPts val="0"/>
              </a:spcBef>
              <a:spcAft>
                <a:spcPts val="0"/>
              </a:spcAft>
              <a:buNone/>
            </a:pPr>
            <a:r>
              <a:rPr lang="en-US" sz="2200">
                <a:solidFill>
                  <a:srgbClr val="4A86E8"/>
                </a:solidFill>
                <a:highlight>
                  <a:schemeClr val="lt1"/>
                </a:highlight>
              </a:rPr>
              <a:t>&lt;address&gt;</a:t>
            </a:r>
            <a:r>
              <a:rPr lang="en-US" sz="2200">
                <a:solidFill>
                  <a:srgbClr val="000000"/>
                </a:solidFill>
                <a:highlight>
                  <a:schemeClr val="lt1"/>
                </a:highlight>
              </a:rPr>
              <a:t> LPU, Jalandhar,</a:t>
            </a:r>
            <a:endParaRPr sz="2200">
              <a:solidFill>
                <a:srgbClr val="000000"/>
              </a:solidFill>
              <a:highlight>
                <a:schemeClr val="lt1"/>
              </a:highlight>
            </a:endParaRPr>
          </a:p>
          <a:p>
            <a:pPr indent="457200" lvl="0" marL="1371600" rtl="0" algn="just">
              <a:lnSpc>
                <a:spcPct val="150000"/>
              </a:lnSpc>
              <a:spcBef>
                <a:spcPts val="0"/>
              </a:spcBef>
              <a:spcAft>
                <a:spcPts val="0"/>
              </a:spcAft>
              <a:buNone/>
            </a:pPr>
            <a:r>
              <a:rPr lang="en-US" sz="2200">
                <a:solidFill>
                  <a:srgbClr val="000000"/>
                </a:solidFill>
                <a:highlight>
                  <a:schemeClr val="lt1"/>
                </a:highlight>
              </a:rPr>
              <a:t>Punjab, India.</a:t>
            </a:r>
            <a:r>
              <a:rPr lang="en-US" sz="2200">
                <a:solidFill>
                  <a:srgbClr val="4A86E8"/>
                </a:solidFill>
                <a:highlight>
                  <a:schemeClr val="lt1"/>
                </a:highlight>
              </a:rPr>
              <a:t>&lt;/address&gt;</a:t>
            </a:r>
            <a:endParaRPr sz="2200">
              <a:solidFill>
                <a:srgbClr val="4A86E8"/>
              </a:solidFill>
              <a:highlight>
                <a:schemeClr val="lt1"/>
              </a:highlight>
            </a:endParaRPr>
          </a:p>
          <a:p>
            <a:pPr indent="457200" lvl="0" marL="0" rtl="0" algn="just">
              <a:lnSpc>
                <a:spcPct val="150000"/>
              </a:lnSpc>
              <a:spcBef>
                <a:spcPts val="0"/>
              </a:spcBef>
              <a:spcAft>
                <a:spcPts val="0"/>
              </a:spcAft>
              <a:buNone/>
            </a:pPr>
            <a:r>
              <a:rPr lang="en-US" sz="2200">
                <a:solidFill>
                  <a:srgbClr val="000000"/>
                </a:solidFill>
                <a:highlight>
                  <a:schemeClr val="lt1"/>
                </a:highlight>
              </a:rPr>
              <a:t>  </a:t>
            </a:r>
            <a:r>
              <a:rPr lang="en-US" sz="2200">
                <a:solidFill>
                  <a:srgbClr val="4A86E8"/>
                </a:solidFill>
                <a:highlight>
                  <a:schemeClr val="lt1"/>
                </a:highlight>
              </a:rPr>
              <a:t>&lt;p&gt;</a:t>
            </a:r>
            <a:r>
              <a:rPr lang="en-US" sz="2200">
                <a:solidFill>
                  <a:srgbClr val="000000"/>
                </a:solidFill>
                <a:highlight>
                  <a:schemeClr val="lt1"/>
                </a:highlight>
              </a:rPr>
              <a:t> Hello</a:t>
            </a:r>
            <a:r>
              <a:rPr lang="en-US" sz="2200">
                <a:solidFill>
                  <a:srgbClr val="FF0000"/>
                </a:solidFill>
                <a:highlight>
                  <a:schemeClr val="lt1"/>
                </a:highlight>
              </a:rPr>
              <a:t>&lt;abb </a:t>
            </a:r>
            <a:r>
              <a:rPr lang="en-US" sz="2200">
                <a:solidFill>
                  <a:srgbClr val="000000"/>
                </a:solidFill>
                <a:highlight>
                  <a:schemeClr val="lt1"/>
                </a:highlight>
              </a:rPr>
              <a:t>title="HTML PAGE"</a:t>
            </a:r>
            <a:r>
              <a:rPr lang="en-US" sz="2200">
                <a:solidFill>
                  <a:srgbClr val="FF0000"/>
                </a:solidFill>
                <a:highlight>
                  <a:schemeClr val="lt1"/>
                </a:highlight>
              </a:rPr>
              <a:t>&gt;</a:t>
            </a:r>
            <a:r>
              <a:rPr lang="en-US" sz="2200">
                <a:solidFill>
                  <a:srgbClr val="000000"/>
                </a:solidFill>
                <a:highlight>
                  <a:schemeClr val="lt1"/>
                </a:highlight>
              </a:rPr>
              <a:t>HP </a:t>
            </a:r>
            <a:r>
              <a:rPr lang="en-US" sz="2200">
                <a:solidFill>
                  <a:srgbClr val="FF0000"/>
                </a:solidFill>
                <a:highlight>
                  <a:schemeClr val="lt1"/>
                </a:highlight>
              </a:rPr>
              <a:t>&lt;/abb&gt;</a:t>
            </a:r>
            <a:r>
              <a:rPr lang="en-US" sz="2200">
                <a:solidFill>
                  <a:srgbClr val="4A86E8"/>
                </a:solidFill>
                <a:highlight>
                  <a:schemeClr val="lt1"/>
                </a:highlight>
              </a:rPr>
              <a:t>&lt;/p&gt;</a:t>
            </a:r>
            <a:endParaRPr sz="2200">
              <a:solidFill>
                <a:srgbClr val="4A86E8"/>
              </a:solidFill>
              <a:highlight>
                <a:schemeClr val="lt1"/>
              </a:highlight>
            </a:endParaRPr>
          </a:p>
          <a:p>
            <a:pPr indent="457200" lvl="0" marL="0" rtl="0" algn="just">
              <a:lnSpc>
                <a:spcPct val="150000"/>
              </a:lnSpc>
              <a:spcBef>
                <a:spcPts val="0"/>
              </a:spcBef>
              <a:spcAft>
                <a:spcPts val="0"/>
              </a:spcAft>
              <a:buNone/>
            </a:pPr>
            <a:r>
              <a:rPr lang="en-US" sz="2200">
                <a:solidFill>
                  <a:srgbClr val="000000"/>
                </a:solidFill>
                <a:highlight>
                  <a:schemeClr val="lt1"/>
                </a:highlight>
              </a:rPr>
              <a:t>  </a:t>
            </a:r>
            <a:r>
              <a:rPr lang="en-US" sz="2200">
                <a:solidFill>
                  <a:srgbClr val="4A86E8"/>
                </a:solidFill>
                <a:highlight>
                  <a:schemeClr val="lt1"/>
                </a:highlight>
              </a:rPr>
              <a:t>&lt;p&gt;</a:t>
            </a:r>
            <a:r>
              <a:rPr lang="en-US" sz="2200">
                <a:solidFill>
                  <a:srgbClr val="000000"/>
                </a:solidFill>
                <a:highlight>
                  <a:schemeClr val="lt1"/>
                </a:highlight>
              </a:rPr>
              <a:t> Hello</a:t>
            </a:r>
            <a:r>
              <a:rPr lang="en-US" sz="2200">
                <a:solidFill>
                  <a:srgbClr val="FF0000"/>
                </a:solidFill>
                <a:highlight>
                  <a:schemeClr val="lt1"/>
                </a:highlight>
              </a:rPr>
              <a:t>&lt;bdo</a:t>
            </a:r>
            <a:r>
              <a:rPr lang="en-US" sz="2200">
                <a:solidFill>
                  <a:srgbClr val="000000"/>
                </a:solidFill>
                <a:highlight>
                  <a:schemeClr val="lt1"/>
                </a:highlight>
              </a:rPr>
              <a:t> dir=”rtl”</a:t>
            </a:r>
            <a:r>
              <a:rPr lang="en-US" sz="2200">
                <a:solidFill>
                  <a:srgbClr val="FF0000"/>
                </a:solidFill>
                <a:highlight>
                  <a:schemeClr val="lt1"/>
                </a:highlight>
              </a:rPr>
              <a:t>&gt;</a:t>
            </a:r>
            <a:r>
              <a:rPr lang="en-US" sz="2200">
                <a:solidFill>
                  <a:srgbClr val="000000"/>
                </a:solidFill>
                <a:highlight>
                  <a:schemeClr val="lt1"/>
                </a:highlight>
              </a:rPr>
              <a:t>How are you ?</a:t>
            </a:r>
            <a:r>
              <a:rPr lang="en-US" sz="2200">
                <a:solidFill>
                  <a:srgbClr val="FF0000"/>
                </a:solidFill>
                <a:highlight>
                  <a:schemeClr val="lt1"/>
                </a:highlight>
              </a:rPr>
              <a:t>&lt;/bdo&gt;</a:t>
            </a:r>
            <a:r>
              <a:rPr lang="en-US" sz="2200">
                <a:solidFill>
                  <a:srgbClr val="4A86E8"/>
                </a:solidFill>
                <a:highlight>
                  <a:schemeClr val="lt1"/>
                </a:highlight>
              </a:rPr>
              <a:t>&lt;/p&gt;</a:t>
            </a:r>
            <a:endParaRPr sz="2200">
              <a:solidFill>
                <a:srgbClr val="4A86E8"/>
              </a:solidFill>
              <a:highlight>
                <a:schemeClr val="lt1"/>
              </a:highlight>
            </a:endParaRPr>
          </a:p>
          <a:p>
            <a:pPr indent="0" lvl="0" marL="457200" rtl="0" algn="just">
              <a:lnSpc>
                <a:spcPct val="150000"/>
              </a:lnSpc>
              <a:spcBef>
                <a:spcPts val="0"/>
              </a:spcBef>
              <a:spcAft>
                <a:spcPts val="0"/>
              </a:spcAft>
              <a:buNone/>
            </a:pPr>
            <a:r>
              <a:rPr lang="en-US" sz="2200">
                <a:solidFill>
                  <a:srgbClr val="4A86E8"/>
                </a:solidFill>
                <a:highlight>
                  <a:schemeClr val="lt1"/>
                </a:highlight>
              </a:rPr>
              <a:t>  &lt;p&gt;</a:t>
            </a:r>
            <a:r>
              <a:rPr lang="en-US" sz="2200">
                <a:solidFill>
                  <a:srgbClr val="FF0000"/>
                </a:solidFill>
                <a:highlight>
                  <a:schemeClr val="lt1"/>
                </a:highlight>
              </a:rPr>
              <a:t>&lt;cite&gt;</a:t>
            </a:r>
            <a:r>
              <a:rPr lang="en-US" sz="2200">
                <a:solidFill>
                  <a:srgbClr val="000000"/>
                </a:solidFill>
                <a:highlight>
                  <a:schemeClr val="lt1"/>
                </a:highlight>
              </a:rPr>
              <a:t>The scream</a:t>
            </a:r>
            <a:r>
              <a:rPr lang="en-US" sz="2200">
                <a:solidFill>
                  <a:srgbClr val="FF0000"/>
                </a:solidFill>
                <a:highlight>
                  <a:schemeClr val="lt1"/>
                </a:highlight>
              </a:rPr>
              <a:t> &lt;/cite&gt;</a:t>
            </a:r>
            <a:r>
              <a:rPr lang="en-US" sz="2200">
                <a:solidFill>
                  <a:srgbClr val="000000"/>
                </a:solidFill>
                <a:highlight>
                  <a:schemeClr val="lt1"/>
                </a:highlight>
              </a:rPr>
              <a:t>How are you ?</a:t>
            </a:r>
            <a:r>
              <a:rPr lang="en-US" sz="2200">
                <a:solidFill>
                  <a:srgbClr val="4A86E8"/>
                </a:solidFill>
                <a:highlight>
                  <a:schemeClr val="lt1"/>
                </a:highlight>
              </a:rPr>
              <a:t>&lt;/p&gt;</a:t>
            </a:r>
            <a:endParaRPr sz="2200">
              <a:solidFill>
                <a:srgbClr val="4A86E8"/>
              </a:solidFill>
              <a:highlight>
                <a:schemeClr val="lt1"/>
              </a:highlight>
            </a:endParaRPr>
          </a:p>
          <a:p>
            <a:pPr indent="457200" lvl="0" marL="0" rtl="0" algn="just">
              <a:lnSpc>
                <a:spcPct val="150000"/>
              </a:lnSpc>
              <a:spcBef>
                <a:spcPts val="0"/>
              </a:spcBef>
              <a:spcAft>
                <a:spcPts val="0"/>
              </a:spcAft>
              <a:buNone/>
            </a:pPr>
            <a:r>
              <a:rPr lang="en-US" sz="2200">
                <a:solidFill>
                  <a:srgbClr val="4A86E8"/>
                </a:solidFill>
                <a:highlight>
                  <a:schemeClr val="lt1"/>
                </a:highlight>
              </a:rPr>
              <a:t>  </a:t>
            </a:r>
            <a:endParaRPr b="1" i="1" sz="2200">
              <a:solidFill>
                <a:srgbClr val="FF0000"/>
              </a:solidFill>
            </a:endParaRPr>
          </a:p>
        </p:txBody>
      </p:sp>
      <p:sp>
        <p:nvSpPr>
          <p:cNvPr id="345" name="Google Shape;345;g2f0ced2c000_0_27"/>
          <p:cNvSpPr txBox="1"/>
          <p:nvPr>
            <p:ph idx="11" type="ftr"/>
          </p:nvPr>
        </p:nvSpPr>
        <p:spPr>
          <a:xfrm>
            <a:off x="6008700" y="643150"/>
            <a:ext cx="2246400" cy="406200"/>
          </a:xfrm>
          <a:prstGeom prst="rect">
            <a:avLst/>
          </a:prstGeom>
          <a:noFill/>
          <a:ln>
            <a:noFill/>
          </a:ln>
        </p:spPr>
        <p:txBody>
          <a:bodyPr anchorCtr="0" anchor="t" bIns="45700" lIns="91425" spcFirstLastPara="1" rIns="91425" wrap="square" tIns="0">
            <a:noAutofit/>
          </a:bodyPr>
          <a:lstStyle/>
          <a:p>
            <a:pPr indent="0" lvl="0" marL="0" rtl="0" algn="l">
              <a:spcBef>
                <a:spcPts val="0"/>
              </a:spcBef>
              <a:spcAft>
                <a:spcPts val="0"/>
              </a:spcAft>
              <a:buNone/>
            </a:pPr>
            <a:r>
              <a:rPr lang="en-US"/>
              <a:t>Parveen Kaur, Lovely Professional University</a:t>
            </a:r>
            <a:endParaRPr/>
          </a:p>
        </p:txBody>
      </p:sp>
      <p:sp>
        <p:nvSpPr>
          <p:cNvPr id="346" name="Google Shape;346;g2f0ced2c000_0_27"/>
          <p:cNvSpPr txBox="1"/>
          <p:nvPr>
            <p:ph idx="12" type="sldNum"/>
          </p:nvPr>
        </p:nvSpPr>
        <p:spPr>
          <a:xfrm>
            <a:off x="7314425" y="244602"/>
            <a:ext cx="941100" cy="233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822"/>
                                        <p:tgtEl>
                                          <p:spTgt spid="3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4">
                                            <p:txEl>
                                              <p:pRg end="0" st="0"/>
                                            </p:txEl>
                                          </p:spTgt>
                                        </p:tgtEl>
                                        <p:attrNameLst>
                                          <p:attrName>style.visibility</p:attrName>
                                        </p:attrNameLst>
                                      </p:cBhvr>
                                      <p:to>
                                        <p:strVal val="visible"/>
                                      </p:to>
                                    </p:set>
                                    <p:anim calcmode="lin" valueType="num">
                                      <p:cBhvr additive="base">
                                        <p:cTn dur="500"/>
                                        <p:tgtEl>
                                          <p:spTgt spid="34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4">
                                            <p:txEl>
                                              <p:pRg end="1" st="1"/>
                                            </p:txEl>
                                          </p:spTgt>
                                        </p:tgtEl>
                                        <p:attrNameLst>
                                          <p:attrName>style.visibility</p:attrName>
                                        </p:attrNameLst>
                                      </p:cBhvr>
                                      <p:to>
                                        <p:strVal val="visible"/>
                                      </p:to>
                                    </p:set>
                                    <p:anim calcmode="lin" valueType="num">
                                      <p:cBhvr additive="base">
                                        <p:cTn dur="500"/>
                                        <p:tgtEl>
                                          <p:spTgt spid="34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4">
                                            <p:txEl>
                                              <p:pRg end="2" st="2"/>
                                            </p:txEl>
                                          </p:spTgt>
                                        </p:tgtEl>
                                        <p:attrNameLst>
                                          <p:attrName>style.visibility</p:attrName>
                                        </p:attrNameLst>
                                      </p:cBhvr>
                                      <p:to>
                                        <p:strVal val="visible"/>
                                      </p:to>
                                    </p:set>
                                    <p:anim calcmode="lin" valueType="num">
                                      <p:cBhvr additive="base">
                                        <p:cTn dur="500"/>
                                        <p:tgtEl>
                                          <p:spTgt spid="34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4">
                                            <p:txEl>
                                              <p:pRg end="3" st="3"/>
                                            </p:txEl>
                                          </p:spTgt>
                                        </p:tgtEl>
                                        <p:attrNameLst>
                                          <p:attrName>style.visibility</p:attrName>
                                        </p:attrNameLst>
                                      </p:cBhvr>
                                      <p:to>
                                        <p:strVal val="visible"/>
                                      </p:to>
                                    </p:set>
                                    <p:anim calcmode="lin" valueType="num">
                                      <p:cBhvr additive="base">
                                        <p:cTn dur="500"/>
                                        <p:tgtEl>
                                          <p:spTgt spid="34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4">
                                            <p:txEl>
                                              <p:pRg end="4" st="4"/>
                                            </p:txEl>
                                          </p:spTgt>
                                        </p:tgtEl>
                                        <p:attrNameLst>
                                          <p:attrName>style.visibility</p:attrName>
                                        </p:attrNameLst>
                                      </p:cBhvr>
                                      <p:to>
                                        <p:strVal val="visible"/>
                                      </p:to>
                                    </p:set>
                                    <p:anim calcmode="lin" valueType="num">
                                      <p:cBhvr additive="base">
                                        <p:cTn dur="500"/>
                                        <p:tgtEl>
                                          <p:spTgt spid="34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4">
                                            <p:txEl>
                                              <p:pRg end="5" st="5"/>
                                            </p:txEl>
                                          </p:spTgt>
                                        </p:tgtEl>
                                        <p:attrNameLst>
                                          <p:attrName>style.visibility</p:attrName>
                                        </p:attrNameLst>
                                      </p:cBhvr>
                                      <p:to>
                                        <p:strVal val="visible"/>
                                      </p:to>
                                    </p:set>
                                    <p:anim calcmode="lin" valueType="num">
                                      <p:cBhvr additive="base">
                                        <p:cTn dur="500"/>
                                        <p:tgtEl>
                                          <p:spTgt spid="344">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4">
                                            <p:txEl>
                                              <p:pRg end="6" st="6"/>
                                            </p:txEl>
                                          </p:spTgt>
                                        </p:tgtEl>
                                        <p:attrNameLst>
                                          <p:attrName>style.visibility</p:attrName>
                                        </p:attrNameLst>
                                      </p:cBhvr>
                                      <p:to>
                                        <p:strVal val="visible"/>
                                      </p:to>
                                    </p:set>
                                    <p:anim calcmode="lin" valueType="num">
                                      <p:cBhvr additive="base">
                                        <p:cTn dur="500"/>
                                        <p:tgtEl>
                                          <p:spTgt spid="344">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4">
                                            <p:txEl>
                                              <p:pRg end="7" st="7"/>
                                            </p:txEl>
                                          </p:spTgt>
                                        </p:tgtEl>
                                        <p:attrNameLst>
                                          <p:attrName>style.visibility</p:attrName>
                                        </p:attrNameLst>
                                      </p:cBhvr>
                                      <p:to>
                                        <p:strVal val="visible"/>
                                      </p:to>
                                    </p:set>
                                    <p:anim calcmode="lin" valueType="num">
                                      <p:cBhvr additive="base">
                                        <p:cTn dur="500"/>
                                        <p:tgtEl>
                                          <p:spTgt spid="344">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4">
                                            <p:txEl>
                                              <p:pRg end="8" st="8"/>
                                            </p:txEl>
                                          </p:spTgt>
                                        </p:tgtEl>
                                        <p:attrNameLst>
                                          <p:attrName>style.visibility</p:attrName>
                                        </p:attrNameLst>
                                      </p:cBhvr>
                                      <p:to>
                                        <p:strVal val="visible"/>
                                      </p:to>
                                    </p:set>
                                    <p:anim calcmode="lin" valueType="num">
                                      <p:cBhvr additive="base">
                                        <p:cTn dur="500"/>
                                        <p:tgtEl>
                                          <p:spTgt spid="344">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4">
                                            <p:txEl>
                                              <p:pRg end="9" st="9"/>
                                            </p:txEl>
                                          </p:spTgt>
                                        </p:tgtEl>
                                        <p:attrNameLst>
                                          <p:attrName>style.visibility</p:attrName>
                                        </p:attrNameLst>
                                      </p:cBhvr>
                                      <p:to>
                                        <p:strVal val="visible"/>
                                      </p:to>
                                    </p:set>
                                    <p:anim calcmode="lin" valueType="num">
                                      <p:cBhvr additive="base">
                                        <p:cTn dur="500"/>
                                        <p:tgtEl>
                                          <p:spTgt spid="344">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2f0ced2c000_0_35"/>
          <p:cNvSpPr txBox="1"/>
          <p:nvPr>
            <p:ph type="title"/>
          </p:nvPr>
        </p:nvSpPr>
        <p:spPr>
          <a:xfrm>
            <a:off x="505750" y="1049200"/>
            <a:ext cx="7723800" cy="5583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2"/>
              </a:buClr>
              <a:buSzPct val="114285"/>
              <a:buFont typeface="Arial"/>
              <a:buNone/>
            </a:pPr>
            <a:r>
              <a:rPr lang="en-US" sz="3500"/>
              <a:t>Logical style elements (Formatting)</a:t>
            </a:r>
            <a:endParaRPr b="1" sz="3500"/>
          </a:p>
        </p:txBody>
      </p:sp>
      <p:sp>
        <p:nvSpPr>
          <p:cNvPr id="352" name="Google Shape;352;g2f0ced2c000_0_35"/>
          <p:cNvSpPr txBox="1"/>
          <p:nvPr>
            <p:ph idx="1" type="body"/>
          </p:nvPr>
        </p:nvSpPr>
        <p:spPr>
          <a:xfrm>
            <a:off x="167350" y="1707175"/>
            <a:ext cx="8782500" cy="5015700"/>
          </a:xfrm>
          <a:prstGeom prst="rect">
            <a:avLst/>
          </a:prstGeom>
          <a:noFill/>
          <a:ln>
            <a:noFill/>
          </a:ln>
        </p:spPr>
        <p:txBody>
          <a:bodyPr anchorCtr="0" anchor="t" bIns="45700" lIns="91425" spcFirstLastPara="1" rIns="91425" wrap="square" tIns="45700">
            <a:noAutofit/>
          </a:bodyPr>
          <a:lstStyle/>
          <a:p>
            <a:pPr indent="0" lvl="0" marL="457200" rtl="0" algn="just">
              <a:lnSpc>
                <a:spcPct val="150000"/>
              </a:lnSpc>
              <a:spcBef>
                <a:spcPts val="0"/>
              </a:spcBef>
              <a:spcAft>
                <a:spcPts val="0"/>
              </a:spcAft>
              <a:buNone/>
            </a:pPr>
            <a:r>
              <a:rPr lang="en-US" sz="2200">
                <a:solidFill>
                  <a:srgbClr val="4A86E8"/>
                </a:solidFill>
                <a:highlight>
                  <a:schemeClr val="lt1"/>
                </a:highlight>
              </a:rPr>
              <a:t>  &lt;p&gt;</a:t>
            </a:r>
            <a:r>
              <a:rPr lang="en-US" sz="2200">
                <a:solidFill>
                  <a:srgbClr val="000000"/>
                </a:solidFill>
                <a:highlight>
                  <a:schemeClr val="lt1"/>
                </a:highlight>
              </a:rPr>
              <a:t> Hello</a:t>
            </a:r>
            <a:r>
              <a:rPr lang="en-US" sz="2200">
                <a:solidFill>
                  <a:srgbClr val="FF0000"/>
                </a:solidFill>
                <a:highlight>
                  <a:schemeClr val="lt1"/>
                </a:highlight>
              </a:rPr>
              <a:t>&lt;pre&gt; </a:t>
            </a:r>
            <a:r>
              <a:rPr lang="en-US" sz="2200">
                <a:solidFill>
                  <a:srgbClr val="000000"/>
                </a:solidFill>
                <a:highlight>
                  <a:schemeClr val="lt1"/>
                </a:highlight>
              </a:rPr>
              <a:t>How are you ?</a:t>
            </a:r>
            <a:endParaRPr sz="2200">
              <a:solidFill>
                <a:srgbClr val="000000"/>
              </a:solidFill>
              <a:highlight>
                <a:schemeClr val="lt1"/>
              </a:highlight>
            </a:endParaRPr>
          </a:p>
          <a:p>
            <a:pPr indent="457200" lvl="0" marL="2286000" rtl="0" algn="just">
              <a:lnSpc>
                <a:spcPct val="150000"/>
              </a:lnSpc>
              <a:spcBef>
                <a:spcPts val="0"/>
              </a:spcBef>
              <a:spcAft>
                <a:spcPts val="0"/>
              </a:spcAft>
              <a:buNone/>
            </a:pPr>
            <a:r>
              <a:rPr lang="en-US" sz="2200">
                <a:solidFill>
                  <a:srgbClr val="000000"/>
                </a:solidFill>
                <a:highlight>
                  <a:schemeClr val="lt1"/>
                </a:highlight>
              </a:rPr>
              <a:t>My name is Parveen</a:t>
            </a:r>
            <a:r>
              <a:rPr lang="en-US" sz="2200">
                <a:solidFill>
                  <a:srgbClr val="FF0000"/>
                </a:solidFill>
                <a:highlight>
                  <a:schemeClr val="lt1"/>
                </a:highlight>
              </a:rPr>
              <a:t> </a:t>
            </a:r>
            <a:r>
              <a:rPr lang="en-US" sz="2200">
                <a:solidFill>
                  <a:srgbClr val="FF0000"/>
                </a:solidFill>
                <a:highlight>
                  <a:schemeClr val="lt1"/>
                </a:highlight>
              </a:rPr>
              <a:t>&lt;/pre&gt;</a:t>
            </a:r>
            <a:r>
              <a:rPr lang="en-US" sz="2200">
                <a:solidFill>
                  <a:srgbClr val="4A86E8"/>
                </a:solidFill>
                <a:highlight>
                  <a:schemeClr val="lt1"/>
                </a:highlight>
              </a:rPr>
              <a:t>&lt;/p&gt;</a:t>
            </a:r>
            <a:endParaRPr sz="2200">
              <a:solidFill>
                <a:srgbClr val="4A86E8"/>
              </a:solidFill>
              <a:highlight>
                <a:schemeClr val="lt1"/>
              </a:highlight>
            </a:endParaRPr>
          </a:p>
          <a:p>
            <a:pPr indent="0" lvl="0" marL="0" rtl="0" algn="just">
              <a:lnSpc>
                <a:spcPct val="150000"/>
              </a:lnSpc>
              <a:spcBef>
                <a:spcPts val="0"/>
              </a:spcBef>
              <a:spcAft>
                <a:spcPts val="0"/>
              </a:spcAft>
              <a:buNone/>
            </a:pPr>
            <a:r>
              <a:rPr lang="en-US" sz="2200">
                <a:solidFill>
                  <a:srgbClr val="000000"/>
                </a:solidFill>
                <a:highlight>
                  <a:schemeClr val="lt1"/>
                </a:highlight>
              </a:rPr>
              <a:t>     	  </a:t>
            </a:r>
            <a:r>
              <a:rPr lang="en-US" sz="2200">
                <a:solidFill>
                  <a:srgbClr val="4A86E8"/>
                </a:solidFill>
                <a:highlight>
                  <a:schemeClr val="lt1"/>
                </a:highlight>
              </a:rPr>
              <a:t>&lt;p&gt;</a:t>
            </a:r>
            <a:r>
              <a:rPr lang="en-US" sz="2200">
                <a:solidFill>
                  <a:srgbClr val="000000"/>
                </a:solidFill>
                <a:highlight>
                  <a:schemeClr val="lt1"/>
                </a:highlight>
              </a:rPr>
              <a:t> Hello</a:t>
            </a:r>
            <a:r>
              <a:rPr lang="en-US" sz="2200">
                <a:solidFill>
                  <a:srgbClr val="FF0000"/>
                </a:solidFill>
                <a:highlight>
                  <a:schemeClr val="lt1"/>
                </a:highlight>
              </a:rPr>
              <a:t>&lt;blockquote&gt;</a:t>
            </a:r>
            <a:r>
              <a:rPr lang="en-US" sz="2200">
                <a:solidFill>
                  <a:srgbClr val="000000"/>
                </a:solidFill>
                <a:highlight>
                  <a:schemeClr val="lt1"/>
                </a:highlight>
              </a:rPr>
              <a:t>How are you ?</a:t>
            </a:r>
            <a:r>
              <a:rPr lang="en-US" sz="2200">
                <a:solidFill>
                  <a:srgbClr val="FF0000"/>
                </a:solidFill>
                <a:highlight>
                  <a:schemeClr val="lt1"/>
                </a:highlight>
              </a:rPr>
              <a:t>&lt;/blockquote&gt;</a:t>
            </a:r>
            <a:r>
              <a:rPr lang="en-US" sz="2200">
                <a:solidFill>
                  <a:srgbClr val="4A86E8"/>
                </a:solidFill>
                <a:highlight>
                  <a:schemeClr val="lt1"/>
                </a:highlight>
              </a:rPr>
              <a:t>&lt;/p&gt;</a:t>
            </a:r>
            <a:endParaRPr sz="2200">
              <a:solidFill>
                <a:srgbClr val="4A86E8"/>
              </a:solidFill>
              <a:highlight>
                <a:schemeClr val="lt1"/>
              </a:highlight>
            </a:endParaRPr>
          </a:p>
          <a:p>
            <a:pPr indent="0" lvl="0" marL="457200" rtl="0" algn="just">
              <a:lnSpc>
                <a:spcPct val="150000"/>
              </a:lnSpc>
              <a:spcBef>
                <a:spcPts val="0"/>
              </a:spcBef>
              <a:spcAft>
                <a:spcPts val="0"/>
              </a:spcAft>
              <a:buNone/>
            </a:pPr>
            <a:r>
              <a:rPr lang="en-US" sz="2200">
                <a:solidFill>
                  <a:srgbClr val="4A86E8"/>
                </a:solidFill>
                <a:highlight>
                  <a:schemeClr val="lt1"/>
                </a:highlight>
              </a:rPr>
              <a:t>  &lt;p&gt;</a:t>
            </a:r>
            <a:r>
              <a:rPr lang="en-US" sz="2200">
                <a:solidFill>
                  <a:srgbClr val="000000"/>
                </a:solidFill>
                <a:highlight>
                  <a:schemeClr val="lt1"/>
                </a:highlight>
              </a:rPr>
              <a:t> Hello </a:t>
            </a:r>
            <a:r>
              <a:rPr lang="en-US" sz="2200">
                <a:solidFill>
                  <a:srgbClr val="FF0000"/>
                </a:solidFill>
                <a:highlight>
                  <a:schemeClr val="lt1"/>
                </a:highlight>
              </a:rPr>
              <a:t>&lt;q&gt;</a:t>
            </a:r>
            <a:r>
              <a:rPr lang="en-US" sz="2200">
                <a:solidFill>
                  <a:srgbClr val="000000"/>
                </a:solidFill>
                <a:highlight>
                  <a:schemeClr val="lt1"/>
                </a:highlight>
              </a:rPr>
              <a:t>How are you ?</a:t>
            </a:r>
            <a:r>
              <a:rPr lang="en-US" sz="2200">
                <a:solidFill>
                  <a:srgbClr val="FF0000"/>
                </a:solidFill>
                <a:highlight>
                  <a:schemeClr val="lt1"/>
                </a:highlight>
              </a:rPr>
              <a:t>&lt;/q&gt;</a:t>
            </a:r>
            <a:r>
              <a:rPr lang="en-US" sz="2200">
                <a:solidFill>
                  <a:srgbClr val="4A86E8"/>
                </a:solidFill>
                <a:highlight>
                  <a:schemeClr val="lt1"/>
                </a:highlight>
              </a:rPr>
              <a:t>&lt;/p&gt;</a:t>
            </a:r>
            <a:endParaRPr sz="2200">
              <a:solidFill>
                <a:srgbClr val="4A86E8"/>
              </a:solidFill>
              <a:highlight>
                <a:schemeClr val="lt1"/>
              </a:highlight>
            </a:endParaRPr>
          </a:p>
          <a:p>
            <a:pPr indent="0" lvl="0" marL="0" rtl="0" algn="just">
              <a:lnSpc>
                <a:spcPct val="150000"/>
              </a:lnSpc>
              <a:spcBef>
                <a:spcPts val="0"/>
              </a:spcBef>
              <a:spcAft>
                <a:spcPts val="0"/>
              </a:spcAft>
              <a:buNone/>
            </a:pPr>
            <a:r>
              <a:rPr lang="en-US" sz="2200">
                <a:solidFill>
                  <a:srgbClr val="4A86E8"/>
                </a:solidFill>
                <a:highlight>
                  <a:schemeClr val="lt1"/>
                </a:highlight>
              </a:rPr>
              <a:t>       &lt;p&gt;</a:t>
            </a:r>
            <a:r>
              <a:rPr lang="en-US" sz="2200">
                <a:solidFill>
                  <a:srgbClr val="000000"/>
                </a:solidFill>
                <a:highlight>
                  <a:schemeClr val="lt1"/>
                </a:highlight>
              </a:rPr>
              <a:t>This is </a:t>
            </a:r>
            <a:r>
              <a:rPr lang="en-US" sz="2200">
                <a:solidFill>
                  <a:srgbClr val="FF0000"/>
                </a:solidFill>
                <a:highlight>
                  <a:schemeClr val="lt1"/>
                </a:highlight>
              </a:rPr>
              <a:t>&lt;code&gt;</a:t>
            </a:r>
            <a:r>
              <a:rPr lang="en-US" sz="2200">
                <a:solidFill>
                  <a:srgbClr val="000000"/>
                </a:solidFill>
                <a:highlight>
                  <a:schemeClr val="lt1"/>
                </a:highlight>
              </a:rPr>
              <a:t>How are you ?</a:t>
            </a:r>
            <a:r>
              <a:rPr lang="en-US" sz="2200">
                <a:solidFill>
                  <a:srgbClr val="FF0000"/>
                </a:solidFill>
                <a:highlight>
                  <a:schemeClr val="lt1"/>
                </a:highlight>
              </a:rPr>
              <a:t>&lt;/code&gt; </a:t>
            </a:r>
            <a:r>
              <a:rPr lang="en-US" sz="2200">
                <a:solidFill>
                  <a:srgbClr val="4A86E8"/>
                </a:solidFill>
                <a:highlight>
                  <a:schemeClr val="lt1"/>
                </a:highlight>
              </a:rPr>
              <a:t>&lt;/p&gt;</a:t>
            </a:r>
            <a:endParaRPr sz="2200">
              <a:solidFill>
                <a:srgbClr val="000000"/>
              </a:solidFill>
              <a:highlight>
                <a:schemeClr val="lt1"/>
              </a:highlight>
            </a:endParaRPr>
          </a:p>
          <a:p>
            <a:pPr indent="457200" lvl="0" marL="0" rtl="0" algn="just">
              <a:lnSpc>
                <a:spcPct val="150000"/>
              </a:lnSpc>
              <a:spcBef>
                <a:spcPts val="0"/>
              </a:spcBef>
              <a:spcAft>
                <a:spcPts val="0"/>
              </a:spcAft>
              <a:buNone/>
            </a:pPr>
            <a:r>
              <a:rPr lang="en-US" sz="2200">
                <a:solidFill>
                  <a:srgbClr val="000000"/>
                </a:solidFill>
                <a:highlight>
                  <a:schemeClr val="lt1"/>
                </a:highlight>
              </a:rPr>
              <a:t>  </a:t>
            </a:r>
            <a:r>
              <a:rPr lang="en-US" sz="2200">
                <a:solidFill>
                  <a:srgbClr val="4A86E8"/>
                </a:solidFill>
                <a:highlight>
                  <a:schemeClr val="lt1"/>
                </a:highlight>
              </a:rPr>
              <a:t>&lt;p&gt;</a:t>
            </a:r>
            <a:r>
              <a:rPr lang="en-US" sz="2200">
                <a:solidFill>
                  <a:srgbClr val="000000"/>
                </a:solidFill>
                <a:highlight>
                  <a:schemeClr val="lt1"/>
                </a:highlight>
              </a:rPr>
              <a:t> Hello</a:t>
            </a:r>
            <a:r>
              <a:rPr lang="en-US" sz="2200">
                <a:solidFill>
                  <a:srgbClr val="FF0000"/>
                </a:solidFill>
                <a:highlight>
                  <a:schemeClr val="lt1"/>
                </a:highlight>
              </a:rPr>
              <a:t>&lt;kbd&gt; </a:t>
            </a:r>
            <a:r>
              <a:rPr lang="en-US" sz="2200">
                <a:solidFill>
                  <a:srgbClr val="000000"/>
                </a:solidFill>
                <a:highlight>
                  <a:schemeClr val="lt1"/>
                </a:highlight>
              </a:rPr>
              <a:t>How are you ?</a:t>
            </a:r>
            <a:r>
              <a:rPr lang="en-US" sz="2200">
                <a:solidFill>
                  <a:srgbClr val="FF0000"/>
                </a:solidFill>
                <a:highlight>
                  <a:schemeClr val="lt1"/>
                </a:highlight>
              </a:rPr>
              <a:t>&lt;/kbd&gt;</a:t>
            </a:r>
            <a:r>
              <a:rPr lang="en-US" sz="2200">
                <a:solidFill>
                  <a:srgbClr val="4A86E8"/>
                </a:solidFill>
                <a:highlight>
                  <a:schemeClr val="lt1"/>
                </a:highlight>
              </a:rPr>
              <a:t>&lt;/p&gt;</a:t>
            </a:r>
            <a:endParaRPr sz="2200">
              <a:solidFill>
                <a:srgbClr val="4A86E8"/>
              </a:solidFill>
              <a:highlight>
                <a:schemeClr val="lt1"/>
              </a:highlight>
            </a:endParaRPr>
          </a:p>
          <a:p>
            <a:pPr indent="457200" lvl="0" marL="0" rtl="0" algn="just">
              <a:lnSpc>
                <a:spcPct val="150000"/>
              </a:lnSpc>
              <a:spcBef>
                <a:spcPts val="0"/>
              </a:spcBef>
              <a:spcAft>
                <a:spcPts val="0"/>
              </a:spcAft>
              <a:buNone/>
            </a:pPr>
            <a:r>
              <a:rPr lang="en-US" sz="2200">
                <a:solidFill>
                  <a:srgbClr val="000000"/>
                </a:solidFill>
                <a:highlight>
                  <a:schemeClr val="lt1"/>
                </a:highlight>
              </a:rPr>
              <a:t>  </a:t>
            </a:r>
            <a:r>
              <a:rPr lang="en-US" sz="2200">
                <a:solidFill>
                  <a:srgbClr val="4A86E8"/>
                </a:solidFill>
                <a:highlight>
                  <a:schemeClr val="lt1"/>
                </a:highlight>
              </a:rPr>
              <a:t>&lt;p&gt;</a:t>
            </a:r>
            <a:r>
              <a:rPr lang="en-US" sz="2200">
                <a:solidFill>
                  <a:srgbClr val="000000"/>
                </a:solidFill>
                <a:highlight>
                  <a:schemeClr val="lt1"/>
                </a:highlight>
              </a:rPr>
              <a:t> Hello</a:t>
            </a:r>
            <a:r>
              <a:rPr lang="en-US" sz="2200">
                <a:solidFill>
                  <a:srgbClr val="FF0000"/>
                </a:solidFill>
                <a:highlight>
                  <a:schemeClr val="lt1"/>
                </a:highlight>
              </a:rPr>
              <a:t>&lt;samp&gt;</a:t>
            </a:r>
            <a:r>
              <a:rPr lang="en-US" sz="2200">
                <a:solidFill>
                  <a:srgbClr val="000000"/>
                </a:solidFill>
                <a:highlight>
                  <a:schemeClr val="lt1"/>
                </a:highlight>
              </a:rPr>
              <a:t>How are you ?</a:t>
            </a:r>
            <a:r>
              <a:rPr lang="en-US" sz="2200">
                <a:solidFill>
                  <a:srgbClr val="FF0000"/>
                </a:solidFill>
                <a:highlight>
                  <a:schemeClr val="lt1"/>
                </a:highlight>
              </a:rPr>
              <a:t>&lt;/samp&gt;</a:t>
            </a:r>
            <a:r>
              <a:rPr lang="en-US" sz="2200">
                <a:solidFill>
                  <a:srgbClr val="4A86E8"/>
                </a:solidFill>
                <a:highlight>
                  <a:schemeClr val="lt1"/>
                </a:highlight>
              </a:rPr>
              <a:t>&lt;/p&gt;</a:t>
            </a:r>
            <a:endParaRPr sz="2200">
              <a:solidFill>
                <a:srgbClr val="4A86E8"/>
              </a:solidFill>
              <a:highlight>
                <a:schemeClr val="lt1"/>
              </a:highlight>
            </a:endParaRPr>
          </a:p>
          <a:p>
            <a:pPr indent="0" lvl="0" marL="457200" rtl="0" algn="just">
              <a:lnSpc>
                <a:spcPct val="150000"/>
              </a:lnSpc>
              <a:spcBef>
                <a:spcPts val="0"/>
              </a:spcBef>
              <a:spcAft>
                <a:spcPts val="0"/>
              </a:spcAft>
              <a:buNone/>
            </a:pPr>
            <a:r>
              <a:rPr lang="en-US" sz="2200">
                <a:solidFill>
                  <a:srgbClr val="4A86E8"/>
                </a:solidFill>
                <a:highlight>
                  <a:schemeClr val="lt1"/>
                </a:highlight>
              </a:rPr>
              <a:t>  &lt;p&gt;</a:t>
            </a:r>
            <a:r>
              <a:rPr lang="en-US" sz="2200">
                <a:solidFill>
                  <a:srgbClr val="000000"/>
                </a:solidFill>
                <a:highlight>
                  <a:schemeClr val="lt1"/>
                </a:highlight>
              </a:rPr>
              <a:t> Hello</a:t>
            </a:r>
            <a:r>
              <a:rPr lang="en-US" sz="2200">
                <a:solidFill>
                  <a:srgbClr val="FF0000"/>
                </a:solidFill>
                <a:highlight>
                  <a:schemeClr val="lt1"/>
                </a:highlight>
              </a:rPr>
              <a:t>&lt;var&gt;</a:t>
            </a:r>
            <a:r>
              <a:rPr lang="en-US" sz="2200">
                <a:solidFill>
                  <a:srgbClr val="000000"/>
                </a:solidFill>
                <a:highlight>
                  <a:schemeClr val="lt1"/>
                </a:highlight>
              </a:rPr>
              <a:t>How are you ?</a:t>
            </a:r>
            <a:r>
              <a:rPr lang="en-US" sz="2200">
                <a:solidFill>
                  <a:srgbClr val="FF0000"/>
                </a:solidFill>
                <a:highlight>
                  <a:schemeClr val="lt1"/>
                </a:highlight>
              </a:rPr>
              <a:t>&lt;/var&gt;</a:t>
            </a:r>
            <a:r>
              <a:rPr lang="en-US" sz="2200">
                <a:solidFill>
                  <a:srgbClr val="4A86E8"/>
                </a:solidFill>
                <a:highlight>
                  <a:schemeClr val="lt1"/>
                </a:highlight>
              </a:rPr>
              <a:t>&lt;/p&gt;</a:t>
            </a:r>
            <a:endParaRPr sz="2200">
              <a:solidFill>
                <a:srgbClr val="4A86E8"/>
              </a:solidFill>
              <a:highlight>
                <a:schemeClr val="lt1"/>
              </a:highlight>
            </a:endParaRPr>
          </a:p>
          <a:p>
            <a:pPr indent="0" lvl="0" marL="0" rtl="0" algn="just">
              <a:lnSpc>
                <a:spcPct val="150000"/>
              </a:lnSpc>
              <a:spcBef>
                <a:spcPts val="0"/>
              </a:spcBef>
              <a:spcAft>
                <a:spcPts val="0"/>
              </a:spcAft>
              <a:buNone/>
            </a:pPr>
            <a:r>
              <a:rPr lang="en-US" sz="2200">
                <a:solidFill>
                  <a:srgbClr val="4A86E8"/>
                </a:solidFill>
                <a:highlight>
                  <a:schemeClr val="lt1"/>
                </a:highlight>
              </a:rPr>
              <a:t>&lt;p&gt;</a:t>
            </a:r>
            <a:r>
              <a:rPr lang="en-US" sz="2200">
                <a:solidFill>
                  <a:srgbClr val="FF0000"/>
                </a:solidFill>
                <a:highlight>
                  <a:schemeClr val="lt1"/>
                </a:highlight>
              </a:rPr>
              <a:t>&lt;dfn&gt;</a:t>
            </a:r>
            <a:r>
              <a:rPr lang="en-US" sz="2200">
                <a:solidFill>
                  <a:srgbClr val="000000"/>
                </a:solidFill>
                <a:highlight>
                  <a:schemeClr val="lt1"/>
                </a:highlight>
              </a:rPr>
              <a:t>HTML</a:t>
            </a:r>
            <a:r>
              <a:rPr lang="en-US" sz="2200">
                <a:solidFill>
                  <a:srgbClr val="FF0000"/>
                </a:solidFill>
                <a:highlight>
                  <a:schemeClr val="lt1"/>
                </a:highlight>
              </a:rPr>
              <a:t>&lt;/dfn&gt;</a:t>
            </a:r>
            <a:r>
              <a:rPr lang="en-US" sz="2200">
                <a:solidFill>
                  <a:srgbClr val="000000"/>
                </a:solidFill>
                <a:highlight>
                  <a:schemeClr val="lt1"/>
                </a:highlight>
              </a:rPr>
              <a:t> is the standard markup language for creating web pages</a:t>
            </a:r>
            <a:r>
              <a:rPr lang="en-US" sz="2200">
                <a:solidFill>
                  <a:srgbClr val="4A86E8"/>
                </a:solidFill>
                <a:highlight>
                  <a:schemeClr val="lt1"/>
                </a:highlight>
              </a:rPr>
              <a:t>.&lt;/p&gt;</a:t>
            </a:r>
            <a:endParaRPr sz="2200">
              <a:solidFill>
                <a:srgbClr val="808080"/>
              </a:solidFill>
              <a:highlight>
                <a:srgbClr val="1E1E1E"/>
              </a:highlight>
              <a:latin typeface="Courier New"/>
              <a:ea typeface="Courier New"/>
              <a:cs typeface="Courier New"/>
              <a:sym typeface="Courier New"/>
            </a:endParaRPr>
          </a:p>
          <a:p>
            <a:pPr indent="0" lvl="0" marL="457200" rtl="0" algn="just">
              <a:lnSpc>
                <a:spcPct val="150000"/>
              </a:lnSpc>
              <a:spcBef>
                <a:spcPts val="0"/>
              </a:spcBef>
              <a:spcAft>
                <a:spcPts val="0"/>
              </a:spcAft>
              <a:buNone/>
            </a:pPr>
            <a:r>
              <a:t/>
            </a:r>
            <a:endParaRPr sz="2200">
              <a:solidFill>
                <a:srgbClr val="4A86E8"/>
              </a:solidFill>
              <a:highlight>
                <a:schemeClr val="lt1"/>
              </a:highlight>
            </a:endParaRPr>
          </a:p>
          <a:p>
            <a:pPr indent="457200" lvl="0" marL="0" rtl="0" algn="just">
              <a:lnSpc>
                <a:spcPct val="150000"/>
              </a:lnSpc>
              <a:spcBef>
                <a:spcPts val="0"/>
              </a:spcBef>
              <a:spcAft>
                <a:spcPts val="0"/>
              </a:spcAft>
              <a:buNone/>
            </a:pPr>
            <a:r>
              <a:rPr lang="en-US" sz="2400">
                <a:solidFill>
                  <a:srgbClr val="4A86E8"/>
                </a:solidFill>
                <a:highlight>
                  <a:schemeClr val="lt1"/>
                </a:highlight>
              </a:rPr>
              <a:t>  </a:t>
            </a:r>
            <a:endParaRPr b="1" i="1" sz="2000">
              <a:solidFill>
                <a:srgbClr val="FF0000"/>
              </a:solidFill>
            </a:endParaRPr>
          </a:p>
        </p:txBody>
      </p:sp>
      <p:sp>
        <p:nvSpPr>
          <p:cNvPr id="353" name="Google Shape;353;g2f0ced2c000_0_35"/>
          <p:cNvSpPr txBox="1"/>
          <p:nvPr>
            <p:ph idx="11" type="ftr"/>
          </p:nvPr>
        </p:nvSpPr>
        <p:spPr>
          <a:xfrm>
            <a:off x="6008700" y="643150"/>
            <a:ext cx="2246400" cy="406200"/>
          </a:xfrm>
          <a:prstGeom prst="rect">
            <a:avLst/>
          </a:prstGeom>
          <a:noFill/>
          <a:ln>
            <a:noFill/>
          </a:ln>
        </p:spPr>
        <p:txBody>
          <a:bodyPr anchorCtr="0" anchor="t" bIns="45700" lIns="91425" spcFirstLastPara="1" rIns="91425" wrap="square" tIns="0">
            <a:noAutofit/>
          </a:bodyPr>
          <a:lstStyle/>
          <a:p>
            <a:pPr indent="0" lvl="0" marL="0" rtl="0" algn="l">
              <a:spcBef>
                <a:spcPts val="0"/>
              </a:spcBef>
              <a:spcAft>
                <a:spcPts val="0"/>
              </a:spcAft>
              <a:buNone/>
            </a:pPr>
            <a:r>
              <a:rPr lang="en-US"/>
              <a:t>Parveen Kaur, Lovely Professional University</a:t>
            </a:r>
            <a:endParaRPr/>
          </a:p>
        </p:txBody>
      </p:sp>
      <p:sp>
        <p:nvSpPr>
          <p:cNvPr id="354" name="Google Shape;354;g2f0ced2c000_0_35"/>
          <p:cNvSpPr txBox="1"/>
          <p:nvPr>
            <p:ph idx="12" type="sldNum"/>
          </p:nvPr>
        </p:nvSpPr>
        <p:spPr>
          <a:xfrm>
            <a:off x="7314425" y="244602"/>
            <a:ext cx="941100" cy="233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822"/>
                                        <p:tgtEl>
                                          <p:spTgt spid="3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2">
                                            <p:txEl>
                                              <p:pRg end="0" st="0"/>
                                            </p:txEl>
                                          </p:spTgt>
                                        </p:tgtEl>
                                        <p:attrNameLst>
                                          <p:attrName>style.visibility</p:attrName>
                                        </p:attrNameLst>
                                      </p:cBhvr>
                                      <p:to>
                                        <p:strVal val="visible"/>
                                      </p:to>
                                    </p:set>
                                    <p:anim calcmode="lin" valueType="num">
                                      <p:cBhvr additive="base">
                                        <p:cTn dur="500"/>
                                        <p:tgtEl>
                                          <p:spTgt spid="35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2">
                                            <p:txEl>
                                              <p:pRg end="1" st="1"/>
                                            </p:txEl>
                                          </p:spTgt>
                                        </p:tgtEl>
                                        <p:attrNameLst>
                                          <p:attrName>style.visibility</p:attrName>
                                        </p:attrNameLst>
                                      </p:cBhvr>
                                      <p:to>
                                        <p:strVal val="visible"/>
                                      </p:to>
                                    </p:set>
                                    <p:anim calcmode="lin" valueType="num">
                                      <p:cBhvr additive="base">
                                        <p:cTn dur="500"/>
                                        <p:tgtEl>
                                          <p:spTgt spid="35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2">
                                            <p:txEl>
                                              <p:pRg end="2" st="2"/>
                                            </p:txEl>
                                          </p:spTgt>
                                        </p:tgtEl>
                                        <p:attrNameLst>
                                          <p:attrName>style.visibility</p:attrName>
                                        </p:attrNameLst>
                                      </p:cBhvr>
                                      <p:to>
                                        <p:strVal val="visible"/>
                                      </p:to>
                                    </p:set>
                                    <p:anim calcmode="lin" valueType="num">
                                      <p:cBhvr additive="base">
                                        <p:cTn dur="500"/>
                                        <p:tgtEl>
                                          <p:spTgt spid="35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2">
                                            <p:txEl>
                                              <p:pRg end="3" st="3"/>
                                            </p:txEl>
                                          </p:spTgt>
                                        </p:tgtEl>
                                        <p:attrNameLst>
                                          <p:attrName>style.visibility</p:attrName>
                                        </p:attrNameLst>
                                      </p:cBhvr>
                                      <p:to>
                                        <p:strVal val="visible"/>
                                      </p:to>
                                    </p:set>
                                    <p:anim calcmode="lin" valueType="num">
                                      <p:cBhvr additive="base">
                                        <p:cTn dur="500"/>
                                        <p:tgtEl>
                                          <p:spTgt spid="35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2">
                                            <p:txEl>
                                              <p:pRg end="4" st="4"/>
                                            </p:txEl>
                                          </p:spTgt>
                                        </p:tgtEl>
                                        <p:attrNameLst>
                                          <p:attrName>style.visibility</p:attrName>
                                        </p:attrNameLst>
                                      </p:cBhvr>
                                      <p:to>
                                        <p:strVal val="visible"/>
                                      </p:to>
                                    </p:set>
                                    <p:anim calcmode="lin" valueType="num">
                                      <p:cBhvr additive="base">
                                        <p:cTn dur="500"/>
                                        <p:tgtEl>
                                          <p:spTgt spid="352">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2">
                                            <p:txEl>
                                              <p:pRg end="5" st="5"/>
                                            </p:txEl>
                                          </p:spTgt>
                                        </p:tgtEl>
                                        <p:attrNameLst>
                                          <p:attrName>style.visibility</p:attrName>
                                        </p:attrNameLst>
                                      </p:cBhvr>
                                      <p:to>
                                        <p:strVal val="visible"/>
                                      </p:to>
                                    </p:set>
                                    <p:anim calcmode="lin" valueType="num">
                                      <p:cBhvr additive="base">
                                        <p:cTn dur="500"/>
                                        <p:tgtEl>
                                          <p:spTgt spid="352">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2">
                                            <p:txEl>
                                              <p:pRg end="6" st="6"/>
                                            </p:txEl>
                                          </p:spTgt>
                                        </p:tgtEl>
                                        <p:attrNameLst>
                                          <p:attrName>style.visibility</p:attrName>
                                        </p:attrNameLst>
                                      </p:cBhvr>
                                      <p:to>
                                        <p:strVal val="visible"/>
                                      </p:to>
                                    </p:set>
                                    <p:anim calcmode="lin" valueType="num">
                                      <p:cBhvr additive="base">
                                        <p:cTn dur="500"/>
                                        <p:tgtEl>
                                          <p:spTgt spid="352">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2">
                                            <p:txEl>
                                              <p:pRg end="7" st="7"/>
                                            </p:txEl>
                                          </p:spTgt>
                                        </p:tgtEl>
                                        <p:attrNameLst>
                                          <p:attrName>style.visibility</p:attrName>
                                        </p:attrNameLst>
                                      </p:cBhvr>
                                      <p:to>
                                        <p:strVal val="visible"/>
                                      </p:to>
                                    </p:set>
                                    <p:anim calcmode="lin" valueType="num">
                                      <p:cBhvr additive="base">
                                        <p:cTn dur="500"/>
                                        <p:tgtEl>
                                          <p:spTgt spid="352">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2">
                                            <p:txEl>
                                              <p:pRg end="8" st="8"/>
                                            </p:txEl>
                                          </p:spTgt>
                                        </p:tgtEl>
                                        <p:attrNameLst>
                                          <p:attrName>style.visibility</p:attrName>
                                        </p:attrNameLst>
                                      </p:cBhvr>
                                      <p:to>
                                        <p:strVal val="visible"/>
                                      </p:to>
                                    </p:set>
                                    <p:anim calcmode="lin" valueType="num">
                                      <p:cBhvr additive="base">
                                        <p:cTn dur="500"/>
                                        <p:tgtEl>
                                          <p:spTgt spid="352">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2">
                                            <p:txEl>
                                              <p:pRg end="9" st="9"/>
                                            </p:txEl>
                                          </p:spTgt>
                                        </p:tgtEl>
                                        <p:attrNameLst>
                                          <p:attrName>style.visibility</p:attrName>
                                        </p:attrNameLst>
                                      </p:cBhvr>
                                      <p:to>
                                        <p:strVal val="visible"/>
                                      </p:to>
                                    </p:set>
                                    <p:anim calcmode="lin" valueType="num">
                                      <p:cBhvr additive="base">
                                        <p:cTn dur="500"/>
                                        <p:tgtEl>
                                          <p:spTgt spid="352">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2">
                                            <p:txEl>
                                              <p:pRg end="10" st="10"/>
                                            </p:txEl>
                                          </p:spTgt>
                                        </p:tgtEl>
                                        <p:attrNameLst>
                                          <p:attrName>style.visibility</p:attrName>
                                        </p:attrNameLst>
                                      </p:cBhvr>
                                      <p:to>
                                        <p:strVal val="visible"/>
                                      </p:to>
                                    </p:set>
                                    <p:anim calcmode="lin" valueType="num">
                                      <p:cBhvr additive="base">
                                        <p:cTn dur="500"/>
                                        <p:tgtEl>
                                          <p:spTgt spid="352">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2023-08-17T03:51:20Z</dcterms:created>
  <dc:creator>dell</dc:creator>
</cp:coreProperties>
</file>