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20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42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15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37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1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8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1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5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7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7B564-44F1-4375-8892-6C2A5B14155F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0B1C55-C037-4EE9-BF27-56C13C204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91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11BFF1-C12A-05D1-A4C4-588514E31D27}"/>
              </a:ext>
            </a:extLst>
          </p:cNvPr>
          <p:cNvSpPr txBox="1"/>
          <p:nvPr/>
        </p:nvSpPr>
        <p:spPr>
          <a:xfrm>
            <a:off x="4106041" y="2365119"/>
            <a:ext cx="6715760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790"/>
              </a:spcAft>
            </a:pPr>
            <a:r>
              <a:rPr lang="en-I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Name- MD Gulzar </a:t>
            </a:r>
          </a:p>
          <a:p>
            <a:pPr marL="6350" indent="-6350">
              <a:lnSpc>
                <a:spcPct val="107000"/>
              </a:lnSpc>
              <a:spcAft>
                <a:spcPts val="790"/>
              </a:spcAft>
            </a:pPr>
            <a:r>
              <a:rPr lang="en-I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Registration No.-12405924 </a:t>
            </a:r>
          </a:p>
          <a:p>
            <a:pPr marL="6350" indent="-6350">
              <a:lnSpc>
                <a:spcPct val="107000"/>
              </a:lnSpc>
              <a:spcAft>
                <a:spcPts val="790"/>
              </a:spcAft>
            </a:pPr>
            <a:r>
              <a:rPr lang="en-I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Roll No.-RK24DJB59 </a:t>
            </a:r>
          </a:p>
          <a:p>
            <a:pPr marL="6350" indent="-6350">
              <a:lnSpc>
                <a:spcPct val="107000"/>
              </a:lnSpc>
              <a:spcAft>
                <a:spcPts val="790"/>
              </a:spcAft>
            </a:pPr>
            <a:r>
              <a:rPr lang="en-IN" sz="2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Section-K24DJ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71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198066F2-F62F-7210-9E97-5860CA5BF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648313"/>
            <a:ext cx="11043920" cy="620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D80245-1011-ECD5-7ED2-632245475AF1}"/>
              </a:ext>
            </a:extLst>
          </p:cNvPr>
          <p:cNvSpPr txBox="1"/>
          <p:nvPr/>
        </p:nvSpPr>
        <p:spPr>
          <a:xfrm>
            <a:off x="345440" y="278981"/>
            <a:ext cx="596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Question no 1</a:t>
            </a:r>
            <a:endParaRPr lang="en-IN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785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9011C2A-0FF9-AF6A-0671-A36297EFA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7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AB52012-1DC2-BEF7-3AD9-610E3E57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C6A0575D-8EB8-C083-6B7C-7E3B4106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5" y="946690"/>
            <a:ext cx="10238271" cy="574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B9A7E-8618-AA66-3E37-9728563B5A6A}"/>
              </a:ext>
            </a:extLst>
          </p:cNvPr>
          <p:cNvSpPr txBox="1"/>
          <p:nvPr/>
        </p:nvSpPr>
        <p:spPr>
          <a:xfrm>
            <a:off x="756745" y="472966"/>
            <a:ext cx="4078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Question no 3</a:t>
            </a:r>
            <a:endParaRPr lang="en-IN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4031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09A128DB-1089-1020-C0F4-318025D18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16" y="250027"/>
            <a:ext cx="11027604" cy="61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5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AB6603-0516-CFCB-2067-9C2C73540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6" y="169566"/>
            <a:ext cx="8292661" cy="65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60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mdgulzar.tech@gmail.com</dc:creator>
  <cp:lastModifiedBy>mdgulzar.tech@gmail.com</cp:lastModifiedBy>
  <cp:revision>1</cp:revision>
  <dcterms:created xsi:type="dcterms:W3CDTF">2024-11-19T10:23:12Z</dcterms:created>
  <dcterms:modified xsi:type="dcterms:W3CDTF">2024-11-19T10:35:21Z</dcterms:modified>
</cp:coreProperties>
</file>