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0" d="100"/>
          <a:sy n="250" d="100"/>
        </p:scale>
        <p:origin x="18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F649-F104-4DDB-BEC2-1DB6D61B6494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9D98-F1E7-4CD3-A366-0F13DB3D0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48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F649-F104-4DDB-BEC2-1DB6D61B6494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9D98-F1E7-4CD3-A366-0F13DB3D0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47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F649-F104-4DDB-BEC2-1DB6D61B6494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9D98-F1E7-4CD3-A366-0F13DB3D0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51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F649-F104-4DDB-BEC2-1DB6D61B6494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9D98-F1E7-4CD3-A366-0F13DB3D0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9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F649-F104-4DDB-BEC2-1DB6D61B6494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9D98-F1E7-4CD3-A366-0F13DB3D0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5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F649-F104-4DDB-BEC2-1DB6D61B6494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9D98-F1E7-4CD3-A366-0F13DB3D0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82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F649-F104-4DDB-BEC2-1DB6D61B6494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9D98-F1E7-4CD3-A366-0F13DB3D0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92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F649-F104-4DDB-BEC2-1DB6D61B6494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9D98-F1E7-4CD3-A366-0F13DB3D0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1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F649-F104-4DDB-BEC2-1DB6D61B6494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9D98-F1E7-4CD3-A366-0F13DB3D0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7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F649-F104-4DDB-BEC2-1DB6D61B6494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9D98-F1E7-4CD3-A366-0F13DB3D0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67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F649-F104-4DDB-BEC2-1DB6D61B6494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9D98-F1E7-4CD3-A366-0F13DB3D0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2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2F649-F104-4DDB-BEC2-1DB6D61B6494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E9D98-F1E7-4CD3-A366-0F13DB3D0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06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BAEFF4-E7D7-44EF-974A-16F28BEB7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48" y="228328"/>
            <a:ext cx="360000" cy="372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ADE5974-B3C5-4FF6-AEF4-87A965B39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49" y="240328"/>
            <a:ext cx="360000" cy="36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97A7528A-9F4F-40B3-848E-8730FDF5E2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5" t="11956" r="12147" b="11977"/>
          <a:stretch/>
        </p:blipFill>
        <p:spPr>
          <a:xfrm>
            <a:off x="1144922" y="240861"/>
            <a:ext cx="359999" cy="360000"/>
          </a:xfrm>
          <a:prstGeom prst="rect">
            <a:avLst/>
          </a:prstGeom>
          <a:ln w="3175">
            <a:noFill/>
          </a:ln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FD749079-699B-4C8C-BCFC-1799B0CBA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94" y="240861"/>
            <a:ext cx="360000" cy="360000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B7FB2508-400E-4976-BDD3-CFA2024A35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67" y="240861"/>
            <a:ext cx="360000" cy="3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6868DA-2D01-406A-B5CE-4CB9F2BFDE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25" b="98047" l="98" r="98926">
                        <a14:foregroundMark x1="36230" y1="39648" x2="36230" y2="39648"/>
                        <a14:foregroundMark x1="45898" y1="58984" x2="45898" y2="58984"/>
                        <a14:foregroundMark x1="67676" y1="92871" x2="67676" y2="92871"/>
                        <a14:foregroundMark x1="9668" y1="44531" x2="9668" y2="44531"/>
                        <a14:foregroundMark x1="92676" y1="19238" x2="92676" y2="19238"/>
                        <a14:foregroundMark x1="86230" y1="5566" x2="86230" y2="5566"/>
                        <a14:foregroundMark x1="74219" y1="3125" x2="74219" y2="3125"/>
                        <a14:foregroundMark x1="2637" y1="37695" x2="2637" y2="37695"/>
                        <a14:foregroundMark x1="87793" y1="94043" x2="87793" y2="94043"/>
                        <a14:foregroundMark x1="96680" y1="61816" x2="96680" y2="61816"/>
                        <a14:foregroundMark x1="99121" y1="49023" x2="99121" y2="49023"/>
                        <a14:foregroundMark x1="97461" y1="54590" x2="97461" y2="54590"/>
                        <a14:foregroundMark x1="42871" y1="31348" x2="42871" y2="31348"/>
                        <a14:foregroundMark x1="47656" y1="31348" x2="47656" y2="31348"/>
                        <a14:foregroundMark x1="47656" y1="27246" x2="47656" y2="27246"/>
                        <a14:foregroundMark x1="47656" y1="25684" x2="47656" y2="25684"/>
                        <a14:foregroundMark x1="47656" y1="25684" x2="47656" y2="25684"/>
                        <a14:foregroundMark x1="47656" y1="24023" x2="47656" y2="24023"/>
                        <a14:foregroundMark x1="37988" y1="20898" x2="37988" y2="20898"/>
                        <a14:foregroundMark x1="44434" y1="25684" x2="44434" y2="25684"/>
                        <a14:foregroundMark x1="45215" y1="24902" x2="45215" y2="24902"/>
                        <a14:foregroundMark x1="49219" y1="25684" x2="49219" y2="25684"/>
                        <a14:foregroundMark x1="22754" y1="29688" x2="22754" y2="29688"/>
                        <a14:foregroundMark x1="21094" y1="27246" x2="21094" y2="27246"/>
                        <a14:foregroundMark x1="17090" y1="23242" x2="17090" y2="23242"/>
                        <a14:foregroundMark x1="11523" y1="20898" x2="11523" y2="20898"/>
                        <a14:foregroundMark x1="14648" y1="21680" x2="14648" y2="21680"/>
                        <a14:foregroundMark x1="4199" y1="24023" x2="4199" y2="24023"/>
                        <a14:foregroundMark x1="1855" y1="29688" x2="1855" y2="29688"/>
                        <a14:foregroundMark x1="195" y1="31348" x2="195" y2="31348"/>
                        <a14:foregroundMark x1="79785" y1="95605" x2="79785" y2="95605"/>
                        <a14:foregroundMark x1="83008" y1="95605" x2="83008" y2="95605"/>
                        <a14:foregroundMark x1="85449" y1="93164" x2="85449" y2="93164"/>
                        <a14:foregroundMark x1="75781" y1="96387" x2="75781" y2="96387"/>
                        <a14:foregroundMark x1="74219" y1="98047" x2="74219" y2="98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2440" y="240861"/>
            <a:ext cx="360000" cy="36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24A375DB-7B29-4A20-B438-CBEC28A108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13" y="240328"/>
            <a:ext cx="360000" cy="360000"/>
          </a:xfrm>
          <a:prstGeom prst="rect">
            <a:avLst/>
          </a:prstGeom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B9F104F5-C512-4DDF-9A2A-092905FB33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85" y="240328"/>
            <a:ext cx="369231" cy="360000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06AC4FF1-616D-448A-B739-D4BC0FBF63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88" y="240328"/>
            <a:ext cx="369231" cy="360000"/>
          </a:xfrm>
          <a:prstGeom prst="rect">
            <a:avLst/>
          </a:prstGeom>
        </p:spPr>
      </p:pic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0FB750EC-6197-4103-A933-7320E8947B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91" y="240328"/>
            <a:ext cx="369379" cy="360000"/>
          </a:xfrm>
          <a:prstGeom prst="rect">
            <a:avLst/>
          </a:prstGeom>
        </p:spPr>
      </p:pic>
      <p:pic>
        <p:nvPicPr>
          <p:cNvPr id="30" name="Picture 29" descr="A picture containing object, comb&#10;&#10;Description automatically generated">
            <a:extLst>
              <a:ext uri="{FF2B5EF4-FFF2-40B4-BE49-F238E27FC236}">
                <a16:creationId xmlns:a16="http://schemas.microsoft.com/office/drawing/2014/main" id="{7C5172DB-A99B-473D-A4A1-614658BDFC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42" y="240328"/>
            <a:ext cx="360000" cy="36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343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Sambhi</dc:creator>
  <cp:lastModifiedBy>Kishan Sambhi</cp:lastModifiedBy>
  <cp:revision>2</cp:revision>
  <dcterms:created xsi:type="dcterms:W3CDTF">2019-02-18T17:06:46Z</dcterms:created>
  <dcterms:modified xsi:type="dcterms:W3CDTF">2019-02-18T17:21:57Z</dcterms:modified>
</cp:coreProperties>
</file>