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906000" cy="180022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84" y="-858"/>
      </p:cViewPr>
      <p:guideLst>
        <p:guide orient="horz" pos="567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559237"/>
            <a:ext cx="8420100" cy="3858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1020128"/>
            <a:ext cx="6934200" cy="4600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8C1C-DB1F-494C-9FD1-CDE19E22DE71}" type="datetimeFigureOut">
              <a:rPr lang="en-GB" smtClean="0"/>
              <a:t>06/02/2016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146FE-CA28-4BE3-B944-981B11B92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516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8C1C-DB1F-494C-9FD1-CDE19E22DE71}" type="datetimeFigureOut">
              <a:rPr lang="en-GB" smtClean="0"/>
              <a:t>06/02/2016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146FE-CA28-4BE3-B944-981B11B92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393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80337" y="37922"/>
            <a:ext cx="2414588" cy="8063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6576" y="37922"/>
            <a:ext cx="7078663" cy="8063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8C1C-DB1F-494C-9FD1-CDE19E22DE71}" type="datetimeFigureOut">
              <a:rPr lang="en-GB" smtClean="0"/>
              <a:t>06/02/2016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146FE-CA28-4BE3-B944-981B11B92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9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8C1C-DB1F-494C-9FD1-CDE19E22DE71}" type="datetimeFigureOut">
              <a:rPr lang="en-GB" smtClean="0"/>
              <a:t>06/02/2016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146FE-CA28-4BE3-B944-981B11B92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4707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1156812"/>
            <a:ext cx="8420100" cy="35754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763013"/>
            <a:ext cx="8420100" cy="3937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8C1C-DB1F-494C-9FD1-CDE19E22DE71}" type="datetimeFigureOut">
              <a:rPr lang="en-GB" smtClean="0"/>
              <a:t>06/02/2016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146FE-CA28-4BE3-B944-981B11B92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647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576" y="220445"/>
            <a:ext cx="4746625" cy="6238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1" y="220445"/>
            <a:ext cx="4746625" cy="6238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8C1C-DB1F-494C-9FD1-CDE19E22DE71}" type="datetimeFigureOut">
              <a:rPr lang="en-GB" smtClean="0"/>
              <a:t>06/02/2016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146FE-CA28-4BE3-B944-981B11B92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161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2093"/>
            <a:ext cx="8915400" cy="30003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402967"/>
            <a:ext cx="4376870" cy="1679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570905"/>
            <a:ext cx="4376870" cy="10372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402967"/>
            <a:ext cx="4378590" cy="1679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570905"/>
            <a:ext cx="4378590" cy="10372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8C1C-DB1F-494C-9FD1-CDE19E22DE71}" type="datetimeFigureOut">
              <a:rPr lang="en-GB" smtClean="0"/>
              <a:t>06/02/2016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146FE-CA28-4BE3-B944-981B11B92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698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8C1C-DB1F-494C-9FD1-CDE19E22DE71}" type="datetimeFigureOut">
              <a:rPr lang="en-GB" smtClean="0"/>
              <a:t>06/02/2016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146FE-CA28-4BE3-B944-981B11B92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0957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8C1C-DB1F-494C-9FD1-CDE19E22DE71}" type="datetimeFigureOut">
              <a:rPr lang="en-GB" smtClean="0"/>
              <a:t>06/02/2016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146FE-CA28-4BE3-B944-981B11B92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2886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1676"/>
            <a:ext cx="3259006" cy="3050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71676"/>
            <a:ext cx="5537729" cy="153644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376714"/>
            <a:ext cx="3259006" cy="123140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8C1C-DB1F-494C-9FD1-CDE19E22DE71}" type="datetimeFigureOut">
              <a:rPr lang="en-GB" smtClean="0"/>
              <a:t>06/02/2016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146FE-CA28-4BE3-B944-981B11B92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5251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1260158"/>
            <a:ext cx="5943600" cy="14876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160854"/>
            <a:ext cx="5943600" cy="108013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1408926"/>
            <a:ext cx="5943600" cy="2112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8C1C-DB1F-494C-9FD1-CDE19E22DE71}" type="datetimeFigureOut">
              <a:rPr lang="en-GB" smtClean="0"/>
              <a:t>06/02/2016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146FE-CA28-4BE3-B944-981B11B92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4649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72093"/>
            <a:ext cx="8915400" cy="300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420053"/>
            <a:ext cx="8915400" cy="1188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1668542"/>
            <a:ext cx="2311400" cy="958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E8C1C-DB1F-494C-9FD1-CDE19E22DE71}" type="datetimeFigureOut">
              <a:rPr lang="en-GB" smtClean="0"/>
              <a:t>06/02/2016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1668542"/>
            <a:ext cx="3136900" cy="958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1668542"/>
            <a:ext cx="2311400" cy="958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146FE-CA28-4BE3-B944-981B11B92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091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-2827" y="900112"/>
            <a:ext cx="9361040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-2827" y="540072"/>
            <a:ext cx="0" cy="72008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-182847" y="126015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-146843" y="205392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Simple</a:t>
            </a:r>
            <a:endParaRPr lang="en-GB" sz="1600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-12507" y="540000"/>
            <a:ext cx="783704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ight Arrow 12"/>
          <p:cNvSpPr/>
          <p:nvPr/>
        </p:nvSpPr>
        <p:spPr>
          <a:xfrm>
            <a:off x="861268" y="252040"/>
            <a:ext cx="7732327" cy="432048"/>
          </a:xfrm>
          <a:prstGeom prst="rightArrow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3508489" y="298787"/>
            <a:ext cx="2338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/>
                </a:solidFill>
              </a:rPr>
              <a:t>Less Simple</a:t>
            </a:r>
            <a:endParaRPr lang="en-GB" sz="16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9358213" y="661773"/>
            <a:ext cx="0" cy="72008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481392" y="323147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Hard</a:t>
            </a:r>
            <a:endParaRPr lang="en-GB" sz="1600" dirty="0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8593596" y="661701"/>
            <a:ext cx="783704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936000" y="637341"/>
            <a:ext cx="0" cy="51859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872000" y="640812"/>
            <a:ext cx="0" cy="51859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808000" y="637340"/>
            <a:ext cx="0" cy="51859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744000" y="637339"/>
            <a:ext cx="0" cy="51859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680000" y="637338"/>
            <a:ext cx="0" cy="51859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616000" y="637337"/>
            <a:ext cx="0" cy="51859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552000" y="637336"/>
            <a:ext cx="0" cy="51859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488000" y="637335"/>
            <a:ext cx="0" cy="51859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337376" y="640811"/>
            <a:ext cx="0" cy="51859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20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Kishan Sambhi</dc:creator>
  <cp:lastModifiedBy>Kishan Sambhi</cp:lastModifiedBy>
  <cp:revision>2</cp:revision>
  <dcterms:created xsi:type="dcterms:W3CDTF">2016-02-06T16:58:32Z</dcterms:created>
  <dcterms:modified xsi:type="dcterms:W3CDTF">2016-02-06T17:13:47Z</dcterms:modified>
</cp:coreProperties>
</file>