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62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2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3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9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6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1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1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/>
          <p:cNvCxnSpPr/>
          <p:nvPr/>
        </p:nvCxnSpPr>
        <p:spPr>
          <a:xfrm flipV="1">
            <a:off x="2636182" y="1910704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3860117" y="1931489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5382947" y="1917551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635370" y="1930831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6741241" y="3559943"/>
            <a:ext cx="34920" cy="112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64" idx="4"/>
          </p:cNvCxnSpPr>
          <p:nvPr/>
        </p:nvCxnSpPr>
        <p:spPr>
          <a:xfrm flipH="1" flipV="1">
            <a:off x="5410178" y="3574199"/>
            <a:ext cx="34920" cy="112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97" idx="1"/>
          </p:cNvCxnSpPr>
          <p:nvPr/>
        </p:nvCxnSpPr>
        <p:spPr>
          <a:xfrm>
            <a:off x="4925854" y="2195954"/>
            <a:ext cx="2244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71101" y="4060461"/>
            <a:ext cx="1550989" cy="531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3"/>
          </p:cNvCxnSpPr>
          <p:nvPr/>
        </p:nvCxnSpPr>
        <p:spPr>
          <a:xfrm flipV="1">
            <a:off x="3983316" y="4188090"/>
            <a:ext cx="337356" cy="41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" idx="5"/>
          </p:cNvCxnSpPr>
          <p:nvPr/>
        </p:nvCxnSpPr>
        <p:spPr>
          <a:xfrm flipH="1" flipV="1">
            <a:off x="4909269" y="4188090"/>
            <a:ext cx="400530" cy="434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004048" y="4060461"/>
            <a:ext cx="1761352" cy="54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636182" y="2322912"/>
            <a:ext cx="1550989" cy="531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5" idx="3"/>
          </p:cNvCxnSpPr>
          <p:nvPr/>
        </p:nvCxnSpPr>
        <p:spPr>
          <a:xfrm flipV="1">
            <a:off x="3948397" y="2450541"/>
            <a:ext cx="337356" cy="41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5" idx="5"/>
          </p:cNvCxnSpPr>
          <p:nvPr/>
        </p:nvCxnSpPr>
        <p:spPr>
          <a:xfrm flipH="1" flipV="1">
            <a:off x="4874350" y="2450541"/>
            <a:ext cx="400530" cy="434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969129" y="2322912"/>
            <a:ext cx="1761352" cy="54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547902" y="680202"/>
            <a:ext cx="1550989" cy="531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4" idx="3"/>
          </p:cNvCxnSpPr>
          <p:nvPr/>
        </p:nvCxnSpPr>
        <p:spPr>
          <a:xfrm flipV="1">
            <a:off x="3860117" y="807831"/>
            <a:ext cx="337356" cy="41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4" idx="5"/>
          </p:cNvCxnSpPr>
          <p:nvPr/>
        </p:nvCxnSpPr>
        <p:spPr>
          <a:xfrm flipH="1" flipV="1">
            <a:off x="4786070" y="807831"/>
            <a:ext cx="400530" cy="434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4880849" y="680202"/>
            <a:ext cx="1761352" cy="54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2"/>
          </p:cNvCxnSpPr>
          <p:nvPr/>
        </p:nvCxnSpPr>
        <p:spPr>
          <a:xfrm>
            <a:off x="4925854" y="3933503"/>
            <a:ext cx="2263048" cy="63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198770" y="3573463"/>
            <a:ext cx="893558" cy="720080"/>
            <a:chOff x="3995936" y="3577580"/>
            <a:chExt cx="850283" cy="720080"/>
          </a:xfrm>
        </p:grpSpPr>
        <p:sp>
          <p:nvSpPr>
            <p:cNvPr id="4" name="Oval 3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18127" y="3810662"/>
              <a:ext cx="8280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</a:rPr>
                <a:t>a1 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00156" y="4600617"/>
            <a:ext cx="882098" cy="720080"/>
            <a:chOff x="3950931" y="3577580"/>
            <a:chExt cx="882098" cy="720080"/>
          </a:xfrm>
        </p:grpSpPr>
        <p:sp>
          <p:nvSpPr>
            <p:cNvPr id="8" name="Oval 7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42267" y="4591668"/>
            <a:ext cx="882098" cy="720080"/>
            <a:chOff x="3950931" y="3577580"/>
            <a:chExt cx="882098" cy="720080"/>
          </a:xfrm>
        </p:grpSpPr>
        <p:sp>
          <p:nvSpPr>
            <p:cNvPr id="11" name="Oval 10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04048" y="4591668"/>
            <a:ext cx="882098" cy="720080"/>
            <a:chOff x="3950931" y="3577580"/>
            <a:chExt cx="882098" cy="720080"/>
          </a:xfrm>
        </p:grpSpPr>
        <p:sp>
          <p:nvSpPr>
            <p:cNvPr id="14" name="Oval 13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00192" y="4591668"/>
            <a:ext cx="882098" cy="720080"/>
            <a:chOff x="3950931" y="3577580"/>
            <a:chExt cx="882098" cy="720080"/>
          </a:xfrm>
        </p:grpSpPr>
        <p:sp>
          <p:nvSpPr>
            <p:cNvPr id="17" name="Oval 16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0847" y="5242570"/>
            <a:ext cx="936104" cy="258524"/>
            <a:chOff x="395536" y="3573463"/>
            <a:chExt cx="936104" cy="25852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95536" y="3573463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5536" y="3578071"/>
              <a:ext cx="936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Merges into</a:t>
              </a:r>
              <a:endParaRPr lang="en-GB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63851" y="1835914"/>
            <a:ext cx="893558" cy="720080"/>
            <a:chOff x="3995936" y="3577580"/>
            <a:chExt cx="850283" cy="720080"/>
          </a:xfrm>
        </p:grpSpPr>
        <p:sp>
          <p:nvSpPr>
            <p:cNvPr id="55" name="Oval 54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18127" y="3810662"/>
              <a:ext cx="8280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</a:rPr>
                <a:t>b</a:t>
              </a:r>
              <a:r>
                <a:rPr lang="en-GB" sz="1050" dirty="0" smtClean="0">
                  <a:solidFill>
                    <a:schemeClr val="bg1"/>
                  </a:solidFill>
                </a:rPr>
                <a:t>1 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265237" y="2863068"/>
            <a:ext cx="882098" cy="720080"/>
            <a:chOff x="3950931" y="3577580"/>
            <a:chExt cx="882098" cy="720080"/>
          </a:xfrm>
        </p:grpSpPr>
        <p:sp>
          <p:nvSpPr>
            <p:cNvPr id="58" name="Oval 57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1"/>
                  </a:solidFill>
                </a:rPr>
                <a:t>b</a:t>
              </a:r>
              <a:r>
                <a:rPr lang="en-GB" sz="1050" dirty="0" smtClean="0">
                  <a:solidFill>
                    <a:schemeClr val="bg1"/>
                  </a:solidFill>
                </a:rPr>
                <a:t>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507348" y="2854119"/>
            <a:ext cx="882098" cy="720080"/>
            <a:chOff x="3950931" y="3577580"/>
            <a:chExt cx="882098" cy="720080"/>
          </a:xfrm>
        </p:grpSpPr>
        <p:sp>
          <p:nvSpPr>
            <p:cNvPr id="61" name="Oval 60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1"/>
                  </a:solidFill>
                </a:rPr>
                <a:t>b</a:t>
              </a:r>
              <a:r>
                <a:rPr lang="en-GB" sz="1050" dirty="0" smtClean="0">
                  <a:solidFill>
                    <a:schemeClr val="bg1"/>
                  </a:solidFill>
                </a:rPr>
                <a:t>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69129" y="2854119"/>
            <a:ext cx="882098" cy="720080"/>
            <a:chOff x="3950931" y="3577580"/>
            <a:chExt cx="882098" cy="720080"/>
          </a:xfrm>
        </p:grpSpPr>
        <p:sp>
          <p:nvSpPr>
            <p:cNvPr id="64" name="Oval 63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1"/>
                  </a:solidFill>
                </a:rPr>
                <a:t>b</a:t>
              </a:r>
              <a:r>
                <a:rPr lang="en-GB" sz="1050" dirty="0" smtClean="0">
                  <a:solidFill>
                    <a:schemeClr val="bg1"/>
                  </a:solidFill>
                </a:rPr>
                <a:t>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265273" y="2854119"/>
            <a:ext cx="882098" cy="720080"/>
            <a:chOff x="3950931" y="3577580"/>
            <a:chExt cx="882098" cy="720080"/>
          </a:xfrm>
        </p:grpSpPr>
        <p:sp>
          <p:nvSpPr>
            <p:cNvPr id="67" name="Oval 66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b1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67945" y="193204"/>
            <a:ext cx="870238" cy="720080"/>
            <a:chOff x="3988677" y="3577580"/>
            <a:chExt cx="828092" cy="720080"/>
          </a:xfrm>
        </p:grpSpPr>
        <p:sp>
          <p:nvSpPr>
            <p:cNvPr id="74" name="Oval 73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88677" y="3729871"/>
              <a:ext cx="8280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master 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176957" y="1220358"/>
            <a:ext cx="882098" cy="720080"/>
            <a:chOff x="3950931" y="3577580"/>
            <a:chExt cx="882098" cy="720080"/>
          </a:xfrm>
        </p:grpSpPr>
        <p:sp>
          <p:nvSpPr>
            <p:cNvPr id="77" name="Oval 76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1"/>
                  </a:solidFill>
                </a:rPr>
                <a:t>m</a:t>
              </a:r>
              <a:r>
                <a:rPr lang="en-GB" sz="1050" dirty="0" smtClean="0">
                  <a:solidFill>
                    <a:schemeClr val="bg1"/>
                  </a:solidFill>
                </a:rPr>
                <a:t>aster 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19068" y="1211409"/>
            <a:ext cx="882098" cy="720080"/>
            <a:chOff x="3950931" y="3577580"/>
            <a:chExt cx="882098" cy="720080"/>
          </a:xfrm>
        </p:grpSpPr>
        <p:sp>
          <p:nvSpPr>
            <p:cNvPr id="80" name="Oval 79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master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880849" y="1211409"/>
            <a:ext cx="882098" cy="720080"/>
            <a:chOff x="3950931" y="3577580"/>
            <a:chExt cx="882098" cy="720080"/>
          </a:xfrm>
        </p:grpSpPr>
        <p:sp>
          <p:nvSpPr>
            <p:cNvPr id="83" name="Oval 82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master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176993" y="1211409"/>
            <a:ext cx="882098" cy="720080"/>
            <a:chOff x="3950931" y="3577580"/>
            <a:chExt cx="882098" cy="720080"/>
          </a:xfrm>
        </p:grpSpPr>
        <p:sp>
          <p:nvSpPr>
            <p:cNvPr id="86" name="Oval 85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master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8902" y="3637453"/>
            <a:ext cx="832401" cy="720080"/>
            <a:chOff x="3995936" y="3577580"/>
            <a:chExt cx="792088" cy="720080"/>
          </a:xfrm>
        </p:grpSpPr>
        <p:sp>
          <p:nvSpPr>
            <p:cNvPr id="93" name="Oval 92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49807" y="3649079"/>
              <a:ext cx="68434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alpha-master branch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158323" y="1835914"/>
            <a:ext cx="881896" cy="720080"/>
            <a:chOff x="3995936" y="3577580"/>
            <a:chExt cx="839186" cy="720080"/>
          </a:xfrm>
        </p:grpSpPr>
        <p:sp>
          <p:nvSpPr>
            <p:cNvPr id="96" name="Oval 95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07030" y="3729871"/>
              <a:ext cx="8280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beta-master 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endCxn id="96" idx="4"/>
          </p:cNvCxnSpPr>
          <p:nvPr/>
        </p:nvCxnSpPr>
        <p:spPr>
          <a:xfrm flipH="1" flipV="1">
            <a:off x="7574524" y="2555994"/>
            <a:ext cx="43048" cy="106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58" idx="4"/>
          </p:cNvCxnSpPr>
          <p:nvPr/>
        </p:nvCxnSpPr>
        <p:spPr>
          <a:xfrm flipV="1">
            <a:off x="2692625" y="3583148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4"/>
          </p:cNvCxnSpPr>
          <p:nvPr/>
        </p:nvCxnSpPr>
        <p:spPr>
          <a:xfrm flipH="1" flipV="1">
            <a:off x="3948397" y="3574199"/>
            <a:ext cx="44147" cy="1026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2567" y="1761824"/>
            <a:ext cx="2014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Same process for any a(x) or b(x) branch e.g.:a2, b2, a3, b3.</a:t>
            </a:r>
            <a:endParaRPr lang="en-GB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2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On-screen Show (16:10)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Sambhi</dc:creator>
  <cp:lastModifiedBy>Kishan Sambhi</cp:lastModifiedBy>
  <cp:revision>2</cp:revision>
  <dcterms:created xsi:type="dcterms:W3CDTF">2015-08-27T11:22:02Z</dcterms:created>
  <dcterms:modified xsi:type="dcterms:W3CDTF">2015-08-27T11:39:20Z</dcterms:modified>
</cp:coreProperties>
</file>