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6" r:id="rId14"/>
    <p:sldId id="267" r:id="rId15"/>
    <p:sldId id="268"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7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36D69-A4BE-B0CD-1B29-DDF31E198BA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731A56A-3BF7-E2EE-5654-877FC9FAC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A6BD5C7-8657-1327-FAD7-F8FB0E10658A}"/>
              </a:ext>
            </a:extLst>
          </p:cNvPr>
          <p:cNvSpPr>
            <a:spLocks noGrp="1"/>
          </p:cNvSpPr>
          <p:nvPr>
            <p:ph type="dt" sz="half" idx="10"/>
          </p:nvPr>
        </p:nvSpPr>
        <p:spPr/>
        <p:txBody>
          <a:bodyPr/>
          <a:lstStyle/>
          <a:p>
            <a:fld id="{D4159096-E23B-41B3-A468-D0C0C7825848}" type="datetimeFigureOut">
              <a:rPr lang="es-CO" smtClean="0"/>
              <a:t>7/05/2025</a:t>
            </a:fld>
            <a:endParaRPr lang="es-CO"/>
          </a:p>
        </p:txBody>
      </p:sp>
      <p:sp>
        <p:nvSpPr>
          <p:cNvPr id="5" name="Marcador de pie de página 4">
            <a:extLst>
              <a:ext uri="{FF2B5EF4-FFF2-40B4-BE49-F238E27FC236}">
                <a16:creationId xmlns:a16="http://schemas.microsoft.com/office/drawing/2014/main" id="{1E7F7454-46D0-12C3-5D63-88859638938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6FF1233-A761-C47F-8DFC-F9D8AC8EE515}"/>
              </a:ext>
            </a:extLst>
          </p:cNvPr>
          <p:cNvSpPr>
            <a:spLocks noGrp="1"/>
          </p:cNvSpPr>
          <p:nvPr>
            <p:ph type="sldNum" sz="quarter" idx="12"/>
          </p:nvPr>
        </p:nvSpPr>
        <p:spPr/>
        <p:txBody>
          <a:bodyPr/>
          <a:lstStyle/>
          <a:p>
            <a:fld id="{9AA03EF4-6D72-42E2-9B61-C12C610EF46E}" type="slidenum">
              <a:rPr lang="es-CO" smtClean="0"/>
              <a:t>‹Nº›</a:t>
            </a:fld>
            <a:endParaRPr lang="es-CO"/>
          </a:p>
        </p:txBody>
      </p:sp>
    </p:spTree>
    <p:extLst>
      <p:ext uri="{BB962C8B-B14F-4D97-AF65-F5344CB8AC3E}">
        <p14:creationId xmlns:p14="http://schemas.microsoft.com/office/powerpoint/2010/main" val="313098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3281E5-40C1-73AF-14C8-87E8D4871C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7E3F2D5-ABCA-31F2-F9DD-D97D515B8A9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A281AC9-7D07-7A96-8CE4-B1646D6B84EB}"/>
              </a:ext>
            </a:extLst>
          </p:cNvPr>
          <p:cNvSpPr>
            <a:spLocks noGrp="1"/>
          </p:cNvSpPr>
          <p:nvPr>
            <p:ph type="dt" sz="half" idx="10"/>
          </p:nvPr>
        </p:nvSpPr>
        <p:spPr/>
        <p:txBody>
          <a:bodyPr/>
          <a:lstStyle/>
          <a:p>
            <a:fld id="{D4159096-E23B-41B3-A468-D0C0C7825848}" type="datetimeFigureOut">
              <a:rPr lang="es-CO" smtClean="0"/>
              <a:t>7/05/2025</a:t>
            </a:fld>
            <a:endParaRPr lang="es-CO"/>
          </a:p>
        </p:txBody>
      </p:sp>
      <p:sp>
        <p:nvSpPr>
          <p:cNvPr id="5" name="Marcador de pie de página 4">
            <a:extLst>
              <a:ext uri="{FF2B5EF4-FFF2-40B4-BE49-F238E27FC236}">
                <a16:creationId xmlns:a16="http://schemas.microsoft.com/office/drawing/2014/main" id="{1ECE7E5C-3790-9455-84CD-ECBEE2908BE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974DC62-9C53-B8E6-B270-7540094D00BD}"/>
              </a:ext>
            </a:extLst>
          </p:cNvPr>
          <p:cNvSpPr>
            <a:spLocks noGrp="1"/>
          </p:cNvSpPr>
          <p:nvPr>
            <p:ph type="sldNum" sz="quarter" idx="12"/>
          </p:nvPr>
        </p:nvSpPr>
        <p:spPr/>
        <p:txBody>
          <a:bodyPr/>
          <a:lstStyle/>
          <a:p>
            <a:fld id="{9AA03EF4-6D72-42E2-9B61-C12C610EF46E}" type="slidenum">
              <a:rPr lang="es-CO" smtClean="0"/>
              <a:t>‹Nº›</a:t>
            </a:fld>
            <a:endParaRPr lang="es-CO"/>
          </a:p>
        </p:txBody>
      </p:sp>
    </p:spTree>
    <p:extLst>
      <p:ext uri="{BB962C8B-B14F-4D97-AF65-F5344CB8AC3E}">
        <p14:creationId xmlns:p14="http://schemas.microsoft.com/office/powerpoint/2010/main" val="180771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509A5E-E0DE-604F-9573-1DF6F2D0536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C9FEAC0-1B07-4E24-43F5-1B728FC318F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202E533-531D-2C3C-5286-CBE6B865B1FA}"/>
              </a:ext>
            </a:extLst>
          </p:cNvPr>
          <p:cNvSpPr>
            <a:spLocks noGrp="1"/>
          </p:cNvSpPr>
          <p:nvPr>
            <p:ph type="dt" sz="half" idx="10"/>
          </p:nvPr>
        </p:nvSpPr>
        <p:spPr/>
        <p:txBody>
          <a:bodyPr/>
          <a:lstStyle/>
          <a:p>
            <a:fld id="{D4159096-E23B-41B3-A468-D0C0C7825848}" type="datetimeFigureOut">
              <a:rPr lang="es-CO" smtClean="0"/>
              <a:t>7/05/2025</a:t>
            </a:fld>
            <a:endParaRPr lang="es-CO"/>
          </a:p>
        </p:txBody>
      </p:sp>
      <p:sp>
        <p:nvSpPr>
          <p:cNvPr id="5" name="Marcador de pie de página 4">
            <a:extLst>
              <a:ext uri="{FF2B5EF4-FFF2-40B4-BE49-F238E27FC236}">
                <a16:creationId xmlns:a16="http://schemas.microsoft.com/office/drawing/2014/main" id="{4B357364-68E9-A598-2111-118C8E9B499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D6B0102-7143-FC5E-4DA5-C3FB30574BDB}"/>
              </a:ext>
            </a:extLst>
          </p:cNvPr>
          <p:cNvSpPr>
            <a:spLocks noGrp="1"/>
          </p:cNvSpPr>
          <p:nvPr>
            <p:ph type="sldNum" sz="quarter" idx="12"/>
          </p:nvPr>
        </p:nvSpPr>
        <p:spPr/>
        <p:txBody>
          <a:bodyPr/>
          <a:lstStyle/>
          <a:p>
            <a:fld id="{9AA03EF4-6D72-42E2-9B61-C12C610EF46E}" type="slidenum">
              <a:rPr lang="es-CO" smtClean="0"/>
              <a:t>‹Nº›</a:t>
            </a:fld>
            <a:endParaRPr lang="es-CO"/>
          </a:p>
        </p:txBody>
      </p:sp>
    </p:spTree>
    <p:extLst>
      <p:ext uri="{BB962C8B-B14F-4D97-AF65-F5344CB8AC3E}">
        <p14:creationId xmlns:p14="http://schemas.microsoft.com/office/powerpoint/2010/main" val="144118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09337-3968-0066-92B0-88FBC615242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48F5914-DEE8-982F-6658-96E3D57D3A8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15680D9-5474-17D6-0FA8-0B619423B8F8}"/>
              </a:ext>
            </a:extLst>
          </p:cNvPr>
          <p:cNvSpPr>
            <a:spLocks noGrp="1"/>
          </p:cNvSpPr>
          <p:nvPr>
            <p:ph type="dt" sz="half" idx="10"/>
          </p:nvPr>
        </p:nvSpPr>
        <p:spPr/>
        <p:txBody>
          <a:bodyPr/>
          <a:lstStyle/>
          <a:p>
            <a:fld id="{D4159096-E23B-41B3-A468-D0C0C7825848}" type="datetimeFigureOut">
              <a:rPr lang="es-CO" smtClean="0"/>
              <a:t>7/05/2025</a:t>
            </a:fld>
            <a:endParaRPr lang="es-CO"/>
          </a:p>
        </p:txBody>
      </p:sp>
      <p:sp>
        <p:nvSpPr>
          <p:cNvPr id="5" name="Marcador de pie de página 4">
            <a:extLst>
              <a:ext uri="{FF2B5EF4-FFF2-40B4-BE49-F238E27FC236}">
                <a16:creationId xmlns:a16="http://schemas.microsoft.com/office/drawing/2014/main" id="{1AE755C0-E3C9-1E9F-32BA-E6F8EE4228C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1479027-6664-71D7-7138-D30529B564C4}"/>
              </a:ext>
            </a:extLst>
          </p:cNvPr>
          <p:cNvSpPr>
            <a:spLocks noGrp="1"/>
          </p:cNvSpPr>
          <p:nvPr>
            <p:ph type="sldNum" sz="quarter" idx="12"/>
          </p:nvPr>
        </p:nvSpPr>
        <p:spPr/>
        <p:txBody>
          <a:bodyPr/>
          <a:lstStyle/>
          <a:p>
            <a:fld id="{9AA03EF4-6D72-42E2-9B61-C12C610EF46E}" type="slidenum">
              <a:rPr lang="es-CO" smtClean="0"/>
              <a:t>‹Nº›</a:t>
            </a:fld>
            <a:endParaRPr lang="es-CO"/>
          </a:p>
        </p:txBody>
      </p:sp>
    </p:spTree>
    <p:extLst>
      <p:ext uri="{BB962C8B-B14F-4D97-AF65-F5344CB8AC3E}">
        <p14:creationId xmlns:p14="http://schemas.microsoft.com/office/powerpoint/2010/main" val="310470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F62342-30F6-810F-FE07-E9AEC17BECE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E9BBF26-15F6-AD75-4C86-E4350C066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A729F09-803B-10FB-404B-FAAAE7A5D145}"/>
              </a:ext>
            </a:extLst>
          </p:cNvPr>
          <p:cNvSpPr>
            <a:spLocks noGrp="1"/>
          </p:cNvSpPr>
          <p:nvPr>
            <p:ph type="dt" sz="half" idx="10"/>
          </p:nvPr>
        </p:nvSpPr>
        <p:spPr/>
        <p:txBody>
          <a:bodyPr/>
          <a:lstStyle/>
          <a:p>
            <a:fld id="{D4159096-E23B-41B3-A468-D0C0C7825848}" type="datetimeFigureOut">
              <a:rPr lang="es-CO" smtClean="0"/>
              <a:t>7/05/2025</a:t>
            </a:fld>
            <a:endParaRPr lang="es-CO"/>
          </a:p>
        </p:txBody>
      </p:sp>
      <p:sp>
        <p:nvSpPr>
          <p:cNvPr id="5" name="Marcador de pie de página 4">
            <a:extLst>
              <a:ext uri="{FF2B5EF4-FFF2-40B4-BE49-F238E27FC236}">
                <a16:creationId xmlns:a16="http://schemas.microsoft.com/office/drawing/2014/main" id="{D1D93E17-A743-42BB-D9A7-48A7E7CCC3F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02F5AC0-BB4D-C0EA-6219-6021C403E899}"/>
              </a:ext>
            </a:extLst>
          </p:cNvPr>
          <p:cNvSpPr>
            <a:spLocks noGrp="1"/>
          </p:cNvSpPr>
          <p:nvPr>
            <p:ph type="sldNum" sz="quarter" idx="12"/>
          </p:nvPr>
        </p:nvSpPr>
        <p:spPr/>
        <p:txBody>
          <a:bodyPr/>
          <a:lstStyle/>
          <a:p>
            <a:fld id="{9AA03EF4-6D72-42E2-9B61-C12C610EF46E}" type="slidenum">
              <a:rPr lang="es-CO" smtClean="0"/>
              <a:t>‹Nº›</a:t>
            </a:fld>
            <a:endParaRPr lang="es-CO"/>
          </a:p>
        </p:txBody>
      </p:sp>
    </p:spTree>
    <p:extLst>
      <p:ext uri="{BB962C8B-B14F-4D97-AF65-F5344CB8AC3E}">
        <p14:creationId xmlns:p14="http://schemas.microsoft.com/office/powerpoint/2010/main" val="358208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32CCC-D6B2-02E8-B789-EA67AD32C2C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65DCE17-F7DC-3933-D282-871D6E6D23C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5B2A1445-75E3-F09D-137D-627EA99B7BD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E2650DD-18EC-E05F-29E7-3902E59CDD4B}"/>
              </a:ext>
            </a:extLst>
          </p:cNvPr>
          <p:cNvSpPr>
            <a:spLocks noGrp="1"/>
          </p:cNvSpPr>
          <p:nvPr>
            <p:ph type="dt" sz="half" idx="10"/>
          </p:nvPr>
        </p:nvSpPr>
        <p:spPr/>
        <p:txBody>
          <a:bodyPr/>
          <a:lstStyle/>
          <a:p>
            <a:fld id="{D4159096-E23B-41B3-A468-D0C0C7825848}" type="datetimeFigureOut">
              <a:rPr lang="es-CO" smtClean="0"/>
              <a:t>7/05/2025</a:t>
            </a:fld>
            <a:endParaRPr lang="es-CO"/>
          </a:p>
        </p:txBody>
      </p:sp>
      <p:sp>
        <p:nvSpPr>
          <p:cNvPr id="6" name="Marcador de pie de página 5">
            <a:extLst>
              <a:ext uri="{FF2B5EF4-FFF2-40B4-BE49-F238E27FC236}">
                <a16:creationId xmlns:a16="http://schemas.microsoft.com/office/drawing/2014/main" id="{D74F4269-C7B8-028D-7F59-3AF6C419A15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61F9F8C-C100-8FEA-3DF7-E4046F706BD6}"/>
              </a:ext>
            </a:extLst>
          </p:cNvPr>
          <p:cNvSpPr>
            <a:spLocks noGrp="1"/>
          </p:cNvSpPr>
          <p:nvPr>
            <p:ph type="sldNum" sz="quarter" idx="12"/>
          </p:nvPr>
        </p:nvSpPr>
        <p:spPr/>
        <p:txBody>
          <a:bodyPr/>
          <a:lstStyle/>
          <a:p>
            <a:fld id="{9AA03EF4-6D72-42E2-9B61-C12C610EF46E}" type="slidenum">
              <a:rPr lang="es-CO" smtClean="0"/>
              <a:t>‹Nº›</a:t>
            </a:fld>
            <a:endParaRPr lang="es-CO"/>
          </a:p>
        </p:txBody>
      </p:sp>
    </p:spTree>
    <p:extLst>
      <p:ext uri="{BB962C8B-B14F-4D97-AF65-F5344CB8AC3E}">
        <p14:creationId xmlns:p14="http://schemas.microsoft.com/office/powerpoint/2010/main" val="493166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CCC546-A3E3-5533-F6C6-A6AC3A661C8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AA06EC3-447B-803C-C1FA-CD52965A9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F318221-60CF-4BAF-5604-ECFA41FD5A6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F19611B-52D0-5949-6725-5C6E5CB77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C462A99-3A37-0203-460F-FC55B456691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A7C85F0C-06ED-DCBE-3BFF-C7ADF69F44FE}"/>
              </a:ext>
            </a:extLst>
          </p:cNvPr>
          <p:cNvSpPr>
            <a:spLocks noGrp="1"/>
          </p:cNvSpPr>
          <p:nvPr>
            <p:ph type="dt" sz="half" idx="10"/>
          </p:nvPr>
        </p:nvSpPr>
        <p:spPr/>
        <p:txBody>
          <a:bodyPr/>
          <a:lstStyle/>
          <a:p>
            <a:fld id="{D4159096-E23B-41B3-A468-D0C0C7825848}" type="datetimeFigureOut">
              <a:rPr lang="es-CO" smtClean="0"/>
              <a:t>7/05/2025</a:t>
            </a:fld>
            <a:endParaRPr lang="es-CO"/>
          </a:p>
        </p:txBody>
      </p:sp>
      <p:sp>
        <p:nvSpPr>
          <p:cNvPr id="8" name="Marcador de pie de página 7">
            <a:extLst>
              <a:ext uri="{FF2B5EF4-FFF2-40B4-BE49-F238E27FC236}">
                <a16:creationId xmlns:a16="http://schemas.microsoft.com/office/drawing/2014/main" id="{606F18E6-4015-33D0-3F29-B8B73D8AC4F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A65517F-A1AE-7BCD-8B98-962862A2DE91}"/>
              </a:ext>
            </a:extLst>
          </p:cNvPr>
          <p:cNvSpPr>
            <a:spLocks noGrp="1"/>
          </p:cNvSpPr>
          <p:nvPr>
            <p:ph type="sldNum" sz="quarter" idx="12"/>
          </p:nvPr>
        </p:nvSpPr>
        <p:spPr/>
        <p:txBody>
          <a:bodyPr/>
          <a:lstStyle/>
          <a:p>
            <a:fld id="{9AA03EF4-6D72-42E2-9B61-C12C610EF46E}" type="slidenum">
              <a:rPr lang="es-CO" smtClean="0"/>
              <a:t>‹Nº›</a:t>
            </a:fld>
            <a:endParaRPr lang="es-CO"/>
          </a:p>
        </p:txBody>
      </p:sp>
    </p:spTree>
    <p:extLst>
      <p:ext uri="{BB962C8B-B14F-4D97-AF65-F5344CB8AC3E}">
        <p14:creationId xmlns:p14="http://schemas.microsoft.com/office/powerpoint/2010/main" val="275695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538AB-23FA-B059-D3EE-FC50AC24742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FFAB81D-7C48-B409-E7DF-077A3F04CA33}"/>
              </a:ext>
            </a:extLst>
          </p:cNvPr>
          <p:cNvSpPr>
            <a:spLocks noGrp="1"/>
          </p:cNvSpPr>
          <p:nvPr>
            <p:ph type="dt" sz="half" idx="10"/>
          </p:nvPr>
        </p:nvSpPr>
        <p:spPr/>
        <p:txBody>
          <a:bodyPr/>
          <a:lstStyle/>
          <a:p>
            <a:fld id="{D4159096-E23B-41B3-A468-D0C0C7825848}" type="datetimeFigureOut">
              <a:rPr lang="es-CO" smtClean="0"/>
              <a:t>7/05/2025</a:t>
            </a:fld>
            <a:endParaRPr lang="es-CO"/>
          </a:p>
        </p:txBody>
      </p:sp>
      <p:sp>
        <p:nvSpPr>
          <p:cNvPr id="4" name="Marcador de pie de página 3">
            <a:extLst>
              <a:ext uri="{FF2B5EF4-FFF2-40B4-BE49-F238E27FC236}">
                <a16:creationId xmlns:a16="http://schemas.microsoft.com/office/drawing/2014/main" id="{3E776926-6C0F-FEF1-7559-4BA628F06034}"/>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BACB48-19DD-0BE7-D9D2-6ECCB490A42F}"/>
              </a:ext>
            </a:extLst>
          </p:cNvPr>
          <p:cNvSpPr>
            <a:spLocks noGrp="1"/>
          </p:cNvSpPr>
          <p:nvPr>
            <p:ph type="sldNum" sz="quarter" idx="12"/>
          </p:nvPr>
        </p:nvSpPr>
        <p:spPr/>
        <p:txBody>
          <a:bodyPr/>
          <a:lstStyle/>
          <a:p>
            <a:fld id="{9AA03EF4-6D72-42E2-9B61-C12C610EF46E}" type="slidenum">
              <a:rPr lang="es-CO" smtClean="0"/>
              <a:t>‹Nº›</a:t>
            </a:fld>
            <a:endParaRPr lang="es-CO"/>
          </a:p>
        </p:txBody>
      </p:sp>
    </p:spTree>
    <p:extLst>
      <p:ext uri="{BB962C8B-B14F-4D97-AF65-F5344CB8AC3E}">
        <p14:creationId xmlns:p14="http://schemas.microsoft.com/office/powerpoint/2010/main" val="251970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A382815-8EBE-A874-D763-27162E528897}"/>
              </a:ext>
            </a:extLst>
          </p:cNvPr>
          <p:cNvSpPr>
            <a:spLocks noGrp="1"/>
          </p:cNvSpPr>
          <p:nvPr>
            <p:ph type="dt" sz="half" idx="10"/>
          </p:nvPr>
        </p:nvSpPr>
        <p:spPr/>
        <p:txBody>
          <a:bodyPr/>
          <a:lstStyle/>
          <a:p>
            <a:fld id="{D4159096-E23B-41B3-A468-D0C0C7825848}" type="datetimeFigureOut">
              <a:rPr lang="es-CO" smtClean="0"/>
              <a:t>7/05/2025</a:t>
            </a:fld>
            <a:endParaRPr lang="es-CO"/>
          </a:p>
        </p:txBody>
      </p:sp>
      <p:sp>
        <p:nvSpPr>
          <p:cNvPr id="3" name="Marcador de pie de página 2">
            <a:extLst>
              <a:ext uri="{FF2B5EF4-FFF2-40B4-BE49-F238E27FC236}">
                <a16:creationId xmlns:a16="http://schemas.microsoft.com/office/drawing/2014/main" id="{E67271BD-0A9D-8BBB-4C8A-64C9067DFE3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ACEA71E-F509-E6EA-A1EF-36BD10EA435C}"/>
              </a:ext>
            </a:extLst>
          </p:cNvPr>
          <p:cNvSpPr>
            <a:spLocks noGrp="1"/>
          </p:cNvSpPr>
          <p:nvPr>
            <p:ph type="sldNum" sz="quarter" idx="12"/>
          </p:nvPr>
        </p:nvSpPr>
        <p:spPr/>
        <p:txBody>
          <a:bodyPr/>
          <a:lstStyle/>
          <a:p>
            <a:fld id="{9AA03EF4-6D72-42E2-9B61-C12C610EF46E}" type="slidenum">
              <a:rPr lang="es-CO" smtClean="0"/>
              <a:t>‹Nº›</a:t>
            </a:fld>
            <a:endParaRPr lang="es-CO"/>
          </a:p>
        </p:txBody>
      </p:sp>
    </p:spTree>
    <p:extLst>
      <p:ext uri="{BB962C8B-B14F-4D97-AF65-F5344CB8AC3E}">
        <p14:creationId xmlns:p14="http://schemas.microsoft.com/office/powerpoint/2010/main" val="16974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BE26A-7426-6E93-FEB0-558716C9C5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E8EC714-14A8-EBAD-04E3-79457AC25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B837C96-5B7F-3CE0-4CF7-C24BFA97B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B29FD61-28D6-578C-DBFF-BDDEC009B9D5}"/>
              </a:ext>
            </a:extLst>
          </p:cNvPr>
          <p:cNvSpPr>
            <a:spLocks noGrp="1"/>
          </p:cNvSpPr>
          <p:nvPr>
            <p:ph type="dt" sz="half" idx="10"/>
          </p:nvPr>
        </p:nvSpPr>
        <p:spPr/>
        <p:txBody>
          <a:bodyPr/>
          <a:lstStyle/>
          <a:p>
            <a:fld id="{D4159096-E23B-41B3-A468-D0C0C7825848}" type="datetimeFigureOut">
              <a:rPr lang="es-CO" smtClean="0"/>
              <a:t>7/05/2025</a:t>
            </a:fld>
            <a:endParaRPr lang="es-CO"/>
          </a:p>
        </p:txBody>
      </p:sp>
      <p:sp>
        <p:nvSpPr>
          <p:cNvPr id="6" name="Marcador de pie de página 5">
            <a:extLst>
              <a:ext uri="{FF2B5EF4-FFF2-40B4-BE49-F238E27FC236}">
                <a16:creationId xmlns:a16="http://schemas.microsoft.com/office/drawing/2014/main" id="{FC2A2268-7376-1908-837A-56809EF0A88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62CE309-3F21-955F-8CBF-F861EBCC6898}"/>
              </a:ext>
            </a:extLst>
          </p:cNvPr>
          <p:cNvSpPr>
            <a:spLocks noGrp="1"/>
          </p:cNvSpPr>
          <p:nvPr>
            <p:ph type="sldNum" sz="quarter" idx="12"/>
          </p:nvPr>
        </p:nvSpPr>
        <p:spPr/>
        <p:txBody>
          <a:bodyPr/>
          <a:lstStyle/>
          <a:p>
            <a:fld id="{9AA03EF4-6D72-42E2-9B61-C12C610EF46E}" type="slidenum">
              <a:rPr lang="es-CO" smtClean="0"/>
              <a:t>‹Nº›</a:t>
            </a:fld>
            <a:endParaRPr lang="es-CO"/>
          </a:p>
        </p:txBody>
      </p:sp>
    </p:spTree>
    <p:extLst>
      <p:ext uri="{BB962C8B-B14F-4D97-AF65-F5344CB8AC3E}">
        <p14:creationId xmlns:p14="http://schemas.microsoft.com/office/powerpoint/2010/main" val="3858250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D1153-FCAA-9E16-B6FF-2A4CD2F326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A3B3D20-17E2-FB65-BA85-83DD5B4D5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4C49B93-562B-5169-DD0B-A2CF07626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8A1095E-55A1-652B-4FAF-B9BC53AB5D11}"/>
              </a:ext>
            </a:extLst>
          </p:cNvPr>
          <p:cNvSpPr>
            <a:spLocks noGrp="1"/>
          </p:cNvSpPr>
          <p:nvPr>
            <p:ph type="dt" sz="half" idx="10"/>
          </p:nvPr>
        </p:nvSpPr>
        <p:spPr/>
        <p:txBody>
          <a:bodyPr/>
          <a:lstStyle/>
          <a:p>
            <a:fld id="{D4159096-E23B-41B3-A468-D0C0C7825848}" type="datetimeFigureOut">
              <a:rPr lang="es-CO" smtClean="0"/>
              <a:t>7/05/2025</a:t>
            </a:fld>
            <a:endParaRPr lang="es-CO"/>
          </a:p>
        </p:txBody>
      </p:sp>
      <p:sp>
        <p:nvSpPr>
          <p:cNvPr id="6" name="Marcador de pie de página 5">
            <a:extLst>
              <a:ext uri="{FF2B5EF4-FFF2-40B4-BE49-F238E27FC236}">
                <a16:creationId xmlns:a16="http://schemas.microsoft.com/office/drawing/2014/main" id="{7E17B46E-24A1-8DF3-C284-F37C2C260E9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2786251-6A74-7048-E0A5-1A225839AB21}"/>
              </a:ext>
            </a:extLst>
          </p:cNvPr>
          <p:cNvSpPr>
            <a:spLocks noGrp="1"/>
          </p:cNvSpPr>
          <p:nvPr>
            <p:ph type="sldNum" sz="quarter" idx="12"/>
          </p:nvPr>
        </p:nvSpPr>
        <p:spPr/>
        <p:txBody>
          <a:bodyPr/>
          <a:lstStyle/>
          <a:p>
            <a:fld id="{9AA03EF4-6D72-42E2-9B61-C12C610EF46E}" type="slidenum">
              <a:rPr lang="es-CO" smtClean="0"/>
              <a:t>‹Nº›</a:t>
            </a:fld>
            <a:endParaRPr lang="es-CO"/>
          </a:p>
        </p:txBody>
      </p:sp>
    </p:spTree>
    <p:extLst>
      <p:ext uri="{BB962C8B-B14F-4D97-AF65-F5344CB8AC3E}">
        <p14:creationId xmlns:p14="http://schemas.microsoft.com/office/powerpoint/2010/main" val="154106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3000"/>
            <a:lum/>
            <a:extLst>
              <a:ext uri="{BEBA8EAE-BF5A-486C-A8C5-ECC9F3942E4B}">
                <a14:imgProps xmlns:a14="http://schemas.microsoft.com/office/drawing/2010/main">
                  <a14:imgLayer r:embed="rId14">
                    <a14:imgEffect>
                      <a14:sharpenSoften amount="-25000"/>
                    </a14:imgEffect>
                    <a14:imgEffect>
                      <a14:saturation sat="66000"/>
                    </a14:imgEffect>
                  </a14:imgLayer>
                </a14:imgProps>
              </a:ext>
            </a:extLst>
          </a:blip>
          <a:srcRect/>
          <a:stretch>
            <a:fillRect l="55000" t="-39000" b="-39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8BF87BE-0465-FE31-0C2F-5F13D5E62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B7F875F-2994-0E78-F431-D5F0C0513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90B4D5B-2A1B-82FF-8583-2E093D0ECD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59096-E23B-41B3-A468-D0C0C7825848}" type="datetimeFigureOut">
              <a:rPr lang="es-CO" smtClean="0"/>
              <a:t>7/05/2025</a:t>
            </a:fld>
            <a:endParaRPr lang="es-CO"/>
          </a:p>
        </p:txBody>
      </p:sp>
      <p:sp>
        <p:nvSpPr>
          <p:cNvPr id="5" name="Marcador de pie de página 4">
            <a:extLst>
              <a:ext uri="{FF2B5EF4-FFF2-40B4-BE49-F238E27FC236}">
                <a16:creationId xmlns:a16="http://schemas.microsoft.com/office/drawing/2014/main" id="{396DEFB6-FAB9-A17A-3A9C-CBDC659E6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FC3ECEBA-F42F-E917-C68E-5ECC796311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A03EF4-6D72-42E2-9B61-C12C610EF46E}" type="slidenum">
              <a:rPr lang="es-CO" smtClean="0"/>
              <a:t>‹Nº›</a:t>
            </a:fld>
            <a:endParaRPr lang="es-CO"/>
          </a:p>
        </p:txBody>
      </p:sp>
    </p:spTree>
    <p:extLst>
      <p:ext uri="{BB962C8B-B14F-4D97-AF65-F5344CB8AC3E}">
        <p14:creationId xmlns:p14="http://schemas.microsoft.com/office/powerpoint/2010/main" val="3043319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imanicurista.com/" TargetMode="External"/><Relationship Id="rId2" Type="http://schemas.openxmlformats.org/officeDocument/2006/relationships/hyperlink" Target="https://u&#241;asadomiciliomedellin.com/"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lor.adobe.com/es/"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85CBDD-479D-E254-8F9A-2C32637819B9}"/>
              </a:ext>
            </a:extLst>
          </p:cNvPr>
          <p:cNvSpPr>
            <a:spLocks noGrp="1"/>
          </p:cNvSpPr>
          <p:nvPr>
            <p:ph type="ctrTitle"/>
          </p:nvPr>
        </p:nvSpPr>
        <p:spPr>
          <a:xfrm>
            <a:off x="235974" y="2514753"/>
            <a:ext cx="6263148" cy="914247"/>
          </a:xfrm>
        </p:spPr>
        <p:txBody>
          <a:bodyPr>
            <a:normAutofit fontScale="90000"/>
          </a:bodyPr>
          <a:lstStyle/>
          <a:p>
            <a:r>
              <a:rPr lang="es-MX" dirty="0"/>
              <a:t>Leidy Beltrán 	</a:t>
            </a:r>
            <a:endParaRPr lang="es-CO" dirty="0"/>
          </a:p>
        </p:txBody>
      </p:sp>
      <p:sp>
        <p:nvSpPr>
          <p:cNvPr id="3" name="Subtítulo 2">
            <a:extLst>
              <a:ext uri="{FF2B5EF4-FFF2-40B4-BE49-F238E27FC236}">
                <a16:creationId xmlns:a16="http://schemas.microsoft.com/office/drawing/2014/main" id="{BFA9EB27-5620-BFEB-087C-2B72EC9FCFB4}"/>
              </a:ext>
            </a:extLst>
          </p:cNvPr>
          <p:cNvSpPr>
            <a:spLocks noGrp="1"/>
          </p:cNvSpPr>
          <p:nvPr>
            <p:ph type="subTitle" idx="1"/>
          </p:nvPr>
        </p:nvSpPr>
        <p:spPr>
          <a:xfrm>
            <a:off x="1563328" y="3429000"/>
            <a:ext cx="2684206" cy="478349"/>
          </a:xfrm>
        </p:spPr>
        <p:txBody>
          <a:bodyPr/>
          <a:lstStyle/>
          <a:p>
            <a:r>
              <a:rPr lang="es-MX" dirty="0"/>
              <a:t>cliente</a:t>
            </a:r>
            <a:endParaRPr lang="es-CO" dirty="0"/>
          </a:p>
        </p:txBody>
      </p:sp>
      <p:sp>
        <p:nvSpPr>
          <p:cNvPr id="6" name="Medio marco 5">
            <a:extLst>
              <a:ext uri="{FF2B5EF4-FFF2-40B4-BE49-F238E27FC236}">
                <a16:creationId xmlns:a16="http://schemas.microsoft.com/office/drawing/2014/main" id="{8FDAF857-4239-0C61-F671-2777C4ADF088}"/>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2">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3879397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C2D21-D1D5-BEB7-B65E-6FF6EB19F1EF}"/>
              </a:ext>
            </a:extLst>
          </p:cNvPr>
          <p:cNvSpPr>
            <a:spLocks noGrp="1"/>
          </p:cNvSpPr>
          <p:nvPr>
            <p:ph type="title"/>
          </p:nvPr>
        </p:nvSpPr>
        <p:spPr/>
        <p:txBody>
          <a:bodyPr/>
          <a:lstStyle/>
          <a:p>
            <a:r>
              <a:rPr lang="es-MX" dirty="0"/>
              <a:t>PRODUCTOS Y SERVICIOS</a:t>
            </a:r>
            <a:endParaRPr lang="es-CO" dirty="0"/>
          </a:p>
        </p:txBody>
      </p:sp>
      <p:pic>
        <p:nvPicPr>
          <p:cNvPr id="5" name="Marcador de contenido 4">
            <a:extLst>
              <a:ext uri="{FF2B5EF4-FFF2-40B4-BE49-F238E27FC236}">
                <a16:creationId xmlns:a16="http://schemas.microsoft.com/office/drawing/2014/main" id="{FE4221ED-B952-B293-89DA-A712991C07D3}"/>
              </a:ext>
            </a:extLst>
          </p:cNvPr>
          <p:cNvPicPr>
            <a:picLocks noGrp="1" noChangeAspect="1"/>
          </p:cNvPicPr>
          <p:nvPr>
            <p:ph idx="1"/>
          </p:nvPr>
        </p:nvPicPr>
        <p:blipFill>
          <a:blip r:embed="rId2"/>
          <a:stretch>
            <a:fillRect/>
          </a:stretch>
        </p:blipFill>
        <p:spPr>
          <a:xfrm>
            <a:off x="1278195" y="1287038"/>
            <a:ext cx="8504902" cy="4572988"/>
          </a:xfrm>
        </p:spPr>
      </p:pic>
      <p:sp>
        <p:nvSpPr>
          <p:cNvPr id="3" name="Medio marco 2">
            <a:extLst>
              <a:ext uri="{FF2B5EF4-FFF2-40B4-BE49-F238E27FC236}">
                <a16:creationId xmlns:a16="http://schemas.microsoft.com/office/drawing/2014/main" id="{DFB478F7-051A-F829-2B59-BCBE629ADE54}"/>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3">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282769590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598230-17F0-B78B-635D-FD7235DC0724}"/>
              </a:ext>
            </a:extLst>
          </p:cNvPr>
          <p:cNvSpPr>
            <a:spLocks noGrp="1"/>
          </p:cNvSpPr>
          <p:nvPr>
            <p:ph type="title"/>
          </p:nvPr>
        </p:nvSpPr>
        <p:spPr/>
        <p:txBody>
          <a:bodyPr/>
          <a:lstStyle/>
          <a:p>
            <a:r>
              <a:rPr lang="es-MX" dirty="0"/>
              <a:t>COMPETECIA (TOMAR PANTALLAZOS) A DOS PAGINAS</a:t>
            </a:r>
            <a:endParaRPr lang="es-CO" dirty="0"/>
          </a:p>
        </p:txBody>
      </p:sp>
      <p:sp>
        <p:nvSpPr>
          <p:cNvPr id="3" name="Marcador de contenido 2">
            <a:extLst>
              <a:ext uri="{FF2B5EF4-FFF2-40B4-BE49-F238E27FC236}">
                <a16:creationId xmlns:a16="http://schemas.microsoft.com/office/drawing/2014/main" id="{84FED2C7-E7BC-5744-1A62-08280D331E79}"/>
              </a:ext>
            </a:extLst>
          </p:cNvPr>
          <p:cNvSpPr>
            <a:spLocks noGrp="1"/>
          </p:cNvSpPr>
          <p:nvPr>
            <p:ph idx="1"/>
          </p:nvPr>
        </p:nvSpPr>
        <p:spPr/>
        <p:txBody>
          <a:bodyPr/>
          <a:lstStyle/>
          <a:p>
            <a:r>
              <a:rPr lang="es-CO" dirty="0">
                <a:hlinkClick r:id="rId2"/>
              </a:rPr>
              <a:t>https://xn--uasadomiciliomedellin-cbc.com/</a:t>
            </a:r>
            <a:endParaRPr lang="es-CO" dirty="0"/>
          </a:p>
          <a:p>
            <a:r>
              <a:rPr lang="es-CO" dirty="0">
                <a:hlinkClick r:id="rId3"/>
              </a:rPr>
              <a:t>https://www.mimanicurista.com/</a:t>
            </a:r>
            <a:endParaRPr lang="es-CO" dirty="0"/>
          </a:p>
          <a:p>
            <a:endParaRPr lang="es-CO" dirty="0"/>
          </a:p>
          <a:p>
            <a:endParaRPr lang="es-CO" dirty="0"/>
          </a:p>
        </p:txBody>
      </p:sp>
      <p:sp>
        <p:nvSpPr>
          <p:cNvPr id="4" name="Medio marco 3">
            <a:extLst>
              <a:ext uri="{FF2B5EF4-FFF2-40B4-BE49-F238E27FC236}">
                <a16:creationId xmlns:a16="http://schemas.microsoft.com/office/drawing/2014/main" id="{5A9C9AD6-F2E3-69B8-A815-6F1378167D4C}"/>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4">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894822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3599D-BFCB-96E9-1AEE-4DF86ABEF147}"/>
              </a:ext>
            </a:extLst>
          </p:cNvPr>
          <p:cNvSpPr>
            <a:spLocks noGrp="1"/>
          </p:cNvSpPr>
          <p:nvPr>
            <p:ph type="title"/>
          </p:nvPr>
        </p:nvSpPr>
        <p:spPr>
          <a:xfrm>
            <a:off x="651387" y="741418"/>
            <a:ext cx="10515600" cy="814746"/>
          </a:xfrm>
        </p:spPr>
        <p:txBody>
          <a:bodyPr>
            <a:normAutofit/>
          </a:bodyPr>
          <a:lstStyle/>
          <a:p>
            <a:r>
              <a:rPr lang="es-MX" sz="4000" dirty="0"/>
              <a:t>HEADER COMO LO QUIERE EL CLEINTE</a:t>
            </a:r>
            <a:endParaRPr lang="es-CO" sz="4000" dirty="0"/>
          </a:p>
        </p:txBody>
      </p:sp>
      <p:pic>
        <p:nvPicPr>
          <p:cNvPr id="5" name="Marcador de contenido 4">
            <a:extLst>
              <a:ext uri="{FF2B5EF4-FFF2-40B4-BE49-F238E27FC236}">
                <a16:creationId xmlns:a16="http://schemas.microsoft.com/office/drawing/2014/main" id="{82A25297-D2F6-D8EA-65ED-356251B2F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052" y="1829719"/>
            <a:ext cx="8352244" cy="4286863"/>
          </a:xfrm>
        </p:spPr>
      </p:pic>
      <p:sp>
        <p:nvSpPr>
          <p:cNvPr id="3" name="Medio marco 2">
            <a:extLst>
              <a:ext uri="{FF2B5EF4-FFF2-40B4-BE49-F238E27FC236}">
                <a16:creationId xmlns:a16="http://schemas.microsoft.com/office/drawing/2014/main" id="{94A921E9-D399-420A-6128-8C19F62E4DF9}"/>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3">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2542889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8D798-5D02-28FB-D01B-E279AC23A852}"/>
              </a:ext>
            </a:extLst>
          </p:cNvPr>
          <p:cNvSpPr>
            <a:spLocks noGrp="1"/>
          </p:cNvSpPr>
          <p:nvPr>
            <p:ph type="title"/>
          </p:nvPr>
        </p:nvSpPr>
        <p:spPr/>
        <p:txBody>
          <a:bodyPr/>
          <a:lstStyle/>
          <a:p>
            <a:r>
              <a:rPr lang="es-MX" dirty="0"/>
              <a:t>REDES SOCIALES (MINIMO TRES)</a:t>
            </a:r>
            <a:endParaRPr lang="es-CO" dirty="0"/>
          </a:p>
        </p:txBody>
      </p:sp>
      <p:sp>
        <p:nvSpPr>
          <p:cNvPr id="3" name="Marcador de contenido 2">
            <a:extLst>
              <a:ext uri="{FF2B5EF4-FFF2-40B4-BE49-F238E27FC236}">
                <a16:creationId xmlns:a16="http://schemas.microsoft.com/office/drawing/2014/main" id="{05012F93-AC8E-86F9-56B1-AED4E1383CAE}"/>
              </a:ext>
            </a:extLst>
          </p:cNvPr>
          <p:cNvSpPr>
            <a:spLocks noGrp="1"/>
          </p:cNvSpPr>
          <p:nvPr>
            <p:ph idx="1"/>
          </p:nvPr>
        </p:nvSpPr>
        <p:spPr/>
        <p:txBody>
          <a:bodyPr/>
          <a:lstStyle/>
          <a:p>
            <a:r>
              <a:rPr lang="es-MX" dirty="0" err="1"/>
              <a:t>Whatsapp</a:t>
            </a:r>
            <a:r>
              <a:rPr lang="es-MX" dirty="0"/>
              <a:t>: </a:t>
            </a:r>
          </a:p>
          <a:p>
            <a:r>
              <a:rPr lang="es-MX" dirty="0"/>
              <a:t>Instagram: </a:t>
            </a:r>
          </a:p>
          <a:p>
            <a:endParaRPr lang="es-CO" dirty="0"/>
          </a:p>
        </p:txBody>
      </p:sp>
      <p:sp>
        <p:nvSpPr>
          <p:cNvPr id="4" name="Medio marco 3">
            <a:extLst>
              <a:ext uri="{FF2B5EF4-FFF2-40B4-BE49-F238E27FC236}">
                <a16:creationId xmlns:a16="http://schemas.microsoft.com/office/drawing/2014/main" id="{0245FBF7-E1EF-281E-7FDA-0FB445F6E64C}"/>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2">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102097411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4DFEEB-853E-5387-82D4-14378C104F9B}"/>
              </a:ext>
            </a:extLst>
          </p:cNvPr>
          <p:cNvSpPr>
            <a:spLocks noGrp="1"/>
          </p:cNvSpPr>
          <p:nvPr>
            <p:ph type="title"/>
          </p:nvPr>
        </p:nvSpPr>
        <p:spPr/>
        <p:txBody>
          <a:bodyPr/>
          <a:lstStyle/>
          <a:p>
            <a:r>
              <a:rPr lang="es-MX" dirty="0"/>
              <a:t>HUBICACION (MAPA)</a:t>
            </a:r>
            <a:endParaRPr lang="es-CO" dirty="0"/>
          </a:p>
        </p:txBody>
      </p:sp>
      <p:sp>
        <p:nvSpPr>
          <p:cNvPr id="3" name="Marcador de contenido 2">
            <a:extLst>
              <a:ext uri="{FF2B5EF4-FFF2-40B4-BE49-F238E27FC236}">
                <a16:creationId xmlns:a16="http://schemas.microsoft.com/office/drawing/2014/main" id="{18BA7062-27EE-AE69-F23F-8375CBB62FDD}"/>
              </a:ext>
            </a:extLst>
          </p:cNvPr>
          <p:cNvSpPr>
            <a:spLocks noGrp="1"/>
          </p:cNvSpPr>
          <p:nvPr>
            <p:ph idx="1"/>
          </p:nvPr>
        </p:nvSpPr>
        <p:spPr/>
        <p:txBody>
          <a:bodyPr/>
          <a:lstStyle/>
          <a:p>
            <a:r>
              <a:rPr lang="es-MX" dirty="0"/>
              <a:t>Todo Medellín y área metropolitana</a:t>
            </a:r>
            <a:endParaRPr lang="es-CO" dirty="0"/>
          </a:p>
        </p:txBody>
      </p:sp>
      <p:sp>
        <p:nvSpPr>
          <p:cNvPr id="4" name="Medio marco 3">
            <a:extLst>
              <a:ext uri="{FF2B5EF4-FFF2-40B4-BE49-F238E27FC236}">
                <a16:creationId xmlns:a16="http://schemas.microsoft.com/office/drawing/2014/main" id="{DCEA2762-4FBE-449B-357B-0C84C354EF0E}"/>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2">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174486080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F2606-C66C-A485-8247-BD928C9554D6}"/>
              </a:ext>
            </a:extLst>
          </p:cNvPr>
          <p:cNvSpPr>
            <a:spLocks noGrp="1"/>
          </p:cNvSpPr>
          <p:nvPr>
            <p:ph type="title"/>
          </p:nvPr>
        </p:nvSpPr>
        <p:spPr/>
        <p:txBody>
          <a:bodyPr/>
          <a:lstStyle/>
          <a:p>
            <a:r>
              <a:rPr lang="es-MX"/>
              <a:t>FORMULARIO </a:t>
            </a:r>
            <a:endParaRPr lang="es-CO"/>
          </a:p>
        </p:txBody>
      </p:sp>
      <p:sp>
        <p:nvSpPr>
          <p:cNvPr id="3" name="Marcador de contenido 2">
            <a:extLst>
              <a:ext uri="{FF2B5EF4-FFF2-40B4-BE49-F238E27FC236}">
                <a16:creationId xmlns:a16="http://schemas.microsoft.com/office/drawing/2014/main" id="{31BBAB25-9420-0255-B482-4804BB09A4C0}"/>
              </a:ext>
            </a:extLst>
          </p:cNvPr>
          <p:cNvSpPr>
            <a:spLocks noGrp="1"/>
          </p:cNvSpPr>
          <p:nvPr>
            <p:ph idx="1"/>
          </p:nvPr>
        </p:nvSpPr>
        <p:spPr/>
        <p:txBody>
          <a:bodyPr/>
          <a:lstStyle/>
          <a:p>
            <a:r>
              <a:rPr lang="es-MX" dirty="0"/>
              <a:t>Formulario de contacto y reservas de citas</a:t>
            </a:r>
          </a:p>
          <a:p>
            <a:endParaRPr lang="es-CO" dirty="0"/>
          </a:p>
        </p:txBody>
      </p:sp>
      <p:sp>
        <p:nvSpPr>
          <p:cNvPr id="4" name="Medio marco 3">
            <a:extLst>
              <a:ext uri="{FF2B5EF4-FFF2-40B4-BE49-F238E27FC236}">
                <a16:creationId xmlns:a16="http://schemas.microsoft.com/office/drawing/2014/main" id="{0082217C-5355-F9D6-8FBA-2E7E2F46D826}"/>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2">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2140957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AA237-7BDA-A7E7-8B13-EC01D24321B2}"/>
              </a:ext>
            </a:extLst>
          </p:cNvPr>
          <p:cNvSpPr>
            <a:spLocks noGrp="1"/>
          </p:cNvSpPr>
          <p:nvPr>
            <p:ph type="title"/>
          </p:nvPr>
        </p:nvSpPr>
        <p:spPr>
          <a:xfrm>
            <a:off x="526026" y="2206267"/>
            <a:ext cx="8050161" cy="1109714"/>
          </a:xfrm>
        </p:spPr>
        <p:txBody>
          <a:bodyPr/>
          <a:lstStyle/>
          <a:p>
            <a:r>
              <a:rPr lang="es-MX" dirty="0"/>
              <a:t>Actividad económica dela empresa</a:t>
            </a:r>
            <a:endParaRPr lang="es-CO" dirty="0"/>
          </a:p>
        </p:txBody>
      </p:sp>
      <p:sp>
        <p:nvSpPr>
          <p:cNvPr id="3" name="Marcador de contenido 2">
            <a:extLst>
              <a:ext uri="{FF2B5EF4-FFF2-40B4-BE49-F238E27FC236}">
                <a16:creationId xmlns:a16="http://schemas.microsoft.com/office/drawing/2014/main" id="{9C133433-EAC0-91CE-91D8-74CA97CDCED2}"/>
              </a:ext>
            </a:extLst>
          </p:cNvPr>
          <p:cNvSpPr>
            <a:spLocks noGrp="1"/>
          </p:cNvSpPr>
          <p:nvPr>
            <p:ph idx="1"/>
          </p:nvPr>
        </p:nvSpPr>
        <p:spPr>
          <a:xfrm>
            <a:off x="2725994" y="4096876"/>
            <a:ext cx="7529052" cy="632440"/>
          </a:xfrm>
        </p:spPr>
        <p:txBody>
          <a:bodyPr>
            <a:normAutofit fontScale="92500"/>
          </a:bodyPr>
          <a:lstStyle/>
          <a:p>
            <a:pPr marL="0" indent="0">
              <a:buNone/>
            </a:pPr>
            <a:r>
              <a:rPr lang="es-MX" dirty="0" err="1"/>
              <a:t>Ciiu</a:t>
            </a:r>
            <a:r>
              <a:rPr lang="es-MX" dirty="0"/>
              <a:t> 9602: Peluquería y otras actividades de belleza</a:t>
            </a:r>
            <a:endParaRPr lang="es-CO" dirty="0"/>
          </a:p>
        </p:txBody>
      </p:sp>
      <p:sp>
        <p:nvSpPr>
          <p:cNvPr id="4" name="Medio marco 3">
            <a:extLst>
              <a:ext uri="{FF2B5EF4-FFF2-40B4-BE49-F238E27FC236}">
                <a16:creationId xmlns:a16="http://schemas.microsoft.com/office/drawing/2014/main" id="{58CFD960-3F4B-4A1D-C360-42F3182BC57D}"/>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2">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4265469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448D9-30FE-0F97-ECB9-ED88E607D67F}"/>
              </a:ext>
            </a:extLst>
          </p:cNvPr>
          <p:cNvSpPr>
            <a:spLocks noGrp="1"/>
          </p:cNvSpPr>
          <p:nvPr>
            <p:ph type="title"/>
          </p:nvPr>
        </p:nvSpPr>
        <p:spPr/>
        <p:txBody>
          <a:bodyPr/>
          <a:lstStyle/>
          <a:p>
            <a:r>
              <a:rPr lang="es-MX" dirty="0"/>
              <a:t>Objetivo de la pagina</a:t>
            </a:r>
            <a:endParaRPr lang="es-CO" dirty="0"/>
          </a:p>
        </p:txBody>
      </p:sp>
      <p:sp>
        <p:nvSpPr>
          <p:cNvPr id="3" name="Marcador de contenido 2">
            <a:extLst>
              <a:ext uri="{FF2B5EF4-FFF2-40B4-BE49-F238E27FC236}">
                <a16:creationId xmlns:a16="http://schemas.microsoft.com/office/drawing/2014/main" id="{1C324FB2-C275-5E0B-6FD4-581559D4A4FC}"/>
              </a:ext>
            </a:extLst>
          </p:cNvPr>
          <p:cNvSpPr>
            <a:spLocks noGrp="1"/>
          </p:cNvSpPr>
          <p:nvPr>
            <p:ph idx="1"/>
          </p:nvPr>
        </p:nvSpPr>
        <p:spPr>
          <a:xfrm>
            <a:off x="838200" y="1825625"/>
            <a:ext cx="10515600" cy="1325563"/>
          </a:xfrm>
        </p:spPr>
        <p:txBody>
          <a:bodyPr/>
          <a:lstStyle/>
          <a:p>
            <a:pPr marL="0" indent="0">
              <a:buNone/>
            </a:pPr>
            <a:r>
              <a:rPr lang="es-MX" dirty="0"/>
              <a:t>Mostrar ampliamente los servicios ofrecidos y así poder llegar a una mayor cantidad clientes, reservar citas de valoración o de servicio por medio de WhatsApp.</a:t>
            </a:r>
            <a:endParaRPr lang="es-CO" dirty="0"/>
          </a:p>
        </p:txBody>
      </p:sp>
      <p:sp>
        <p:nvSpPr>
          <p:cNvPr id="4" name="Medio marco 3">
            <a:extLst>
              <a:ext uri="{FF2B5EF4-FFF2-40B4-BE49-F238E27FC236}">
                <a16:creationId xmlns:a16="http://schemas.microsoft.com/office/drawing/2014/main" id="{BF25E8E9-C96D-A3C3-315D-09D51D191BDE}"/>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2">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2586854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E1767-8321-39C2-7EFF-23448EB3621E}"/>
              </a:ext>
            </a:extLst>
          </p:cNvPr>
          <p:cNvSpPr>
            <a:spLocks noGrp="1"/>
          </p:cNvSpPr>
          <p:nvPr>
            <p:ph type="title"/>
          </p:nvPr>
        </p:nvSpPr>
        <p:spPr/>
        <p:txBody>
          <a:bodyPr/>
          <a:lstStyle/>
          <a:p>
            <a:r>
              <a:rPr lang="es-MX" dirty="0"/>
              <a:t>MARCA (LOGOTIPO)</a:t>
            </a:r>
            <a:endParaRPr lang="es-CO" dirty="0"/>
          </a:p>
        </p:txBody>
      </p:sp>
      <p:pic>
        <p:nvPicPr>
          <p:cNvPr id="5" name="Marcador de contenido 4">
            <a:extLst>
              <a:ext uri="{FF2B5EF4-FFF2-40B4-BE49-F238E27FC236}">
                <a16:creationId xmlns:a16="http://schemas.microsoft.com/office/drawing/2014/main" id="{37EE738A-D845-4204-72D2-126EF17F4D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252" y="1439517"/>
            <a:ext cx="5524891" cy="3978966"/>
          </a:xfrm>
        </p:spPr>
      </p:pic>
      <p:pic>
        <p:nvPicPr>
          <p:cNvPr id="7" name="Imagen 6">
            <a:extLst>
              <a:ext uri="{FF2B5EF4-FFF2-40B4-BE49-F238E27FC236}">
                <a16:creationId xmlns:a16="http://schemas.microsoft.com/office/drawing/2014/main" id="{FBF93190-9C70-236C-D5EA-3D1A7563D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804" y="1195924"/>
            <a:ext cx="4466151" cy="4466151"/>
          </a:xfrm>
          <a:prstGeom prst="rect">
            <a:avLst/>
          </a:prstGeom>
        </p:spPr>
      </p:pic>
      <p:sp>
        <p:nvSpPr>
          <p:cNvPr id="3" name="Medio marco 2">
            <a:extLst>
              <a:ext uri="{FF2B5EF4-FFF2-40B4-BE49-F238E27FC236}">
                <a16:creationId xmlns:a16="http://schemas.microsoft.com/office/drawing/2014/main" id="{7A2B667A-094C-11AC-1C4A-999756F40753}"/>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4">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3019129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8BEC78-0CC9-5031-1A38-22BF6E6899EA}"/>
              </a:ext>
            </a:extLst>
          </p:cNvPr>
          <p:cNvSpPr>
            <a:spLocks noGrp="1"/>
          </p:cNvSpPr>
          <p:nvPr>
            <p:ph type="title"/>
          </p:nvPr>
        </p:nvSpPr>
        <p:spPr>
          <a:xfrm>
            <a:off x="258097" y="354513"/>
            <a:ext cx="10803194" cy="1325563"/>
          </a:xfrm>
        </p:spPr>
        <p:txBody>
          <a:bodyPr/>
          <a:lstStyle/>
          <a:p>
            <a:r>
              <a:rPr lang="es-MX" dirty="0"/>
              <a:t>COLORES CORPORATIVOS(PALETA DE COLORES)</a:t>
            </a:r>
            <a:endParaRPr lang="es-CO" dirty="0"/>
          </a:p>
        </p:txBody>
      </p:sp>
      <p:sp>
        <p:nvSpPr>
          <p:cNvPr id="3" name="Marcador de contenido 2">
            <a:extLst>
              <a:ext uri="{FF2B5EF4-FFF2-40B4-BE49-F238E27FC236}">
                <a16:creationId xmlns:a16="http://schemas.microsoft.com/office/drawing/2014/main" id="{10DB46F3-98AB-47FB-3867-F0F5A91A13D9}"/>
              </a:ext>
            </a:extLst>
          </p:cNvPr>
          <p:cNvSpPr>
            <a:spLocks noGrp="1"/>
          </p:cNvSpPr>
          <p:nvPr>
            <p:ph idx="1"/>
          </p:nvPr>
        </p:nvSpPr>
        <p:spPr/>
        <p:txBody>
          <a:bodyPr/>
          <a:lstStyle/>
          <a:p>
            <a:r>
              <a:rPr lang="es-CO" dirty="0">
                <a:hlinkClick r:id="rId2"/>
              </a:rPr>
              <a:t>https://color.adobe.com/es/</a:t>
            </a:r>
            <a:endParaRPr lang="es-CO" dirty="0"/>
          </a:p>
          <a:p>
            <a:pPr marL="0" indent="0">
              <a:buNone/>
            </a:pPr>
            <a:endParaRPr lang="es-CO" dirty="0"/>
          </a:p>
        </p:txBody>
      </p:sp>
      <p:pic>
        <p:nvPicPr>
          <p:cNvPr id="5" name="Imagen 4">
            <a:extLst>
              <a:ext uri="{FF2B5EF4-FFF2-40B4-BE49-F238E27FC236}">
                <a16:creationId xmlns:a16="http://schemas.microsoft.com/office/drawing/2014/main" id="{EE54DD2C-18E5-777A-3113-1F20306BF0D8}"/>
              </a:ext>
            </a:extLst>
          </p:cNvPr>
          <p:cNvPicPr>
            <a:picLocks noChangeAspect="1"/>
          </p:cNvPicPr>
          <p:nvPr/>
        </p:nvPicPr>
        <p:blipFill>
          <a:blip r:embed="rId3"/>
          <a:stretch>
            <a:fillRect/>
          </a:stretch>
        </p:blipFill>
        <p:spPr>
          <a:xfrm>
            <a:off x="761081" y="2860090"/>
            <a:ext cx="11307561" cy="3540709"/>
          </a:xfrm>
          <a:prstGeom prst="rect">
            <a:avLst/>
          </a:prstGeom>
        </p:spPr>
      </p:pic>
      <p:sp>
        <p:nvSpPr>
          <p:cNvPr id="4" name="Medio marco 3">
            <a:extLst>
              <a:ext uri="{FF2B5EF4-FFF2-40B4-BE49-F238E27FC236}">
                <a16:creationId xmlns:a16="http://schemas.microsoft.com/office/drawing/2014/main" id="{02FC8079-D993-64BA-92F0-AA3CBCD303B8}"/>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4">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4096557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4E078-BDAE-209C-8BBE-F690A554DCF8}"/>
              </a:ext>
            </a:extLst>
          </p:cNvPr>
          <p:cNvSpPr>
            <a:spLocks noGrp="1"/>
          </p:cNvSpPr>
          <p:nvPr>
            <p:ph type="title"/>
          </p:nvPr>
        </p:nvSpPr>
        <p:spPr>
          <a:xfrm>
            <a:off x="651387" y="699423"/>
            <a:ext cx="10515600" cy="903236"/>
          </a:xfrm>
        </p:spPr>
        <p:txBody>
          <a:bodyPr/>
          <a:lstStyle/>
          <a:p>
            <a:r>
              <a:rPr lang="es-MX" dirty="0"/>
              <a:t>TIPOGRAFIA (FAMILIA DE FUENTES)</a:t>
            </a:r>
            <a:endParaRPr lang="es-CO" dirty="0"/>
          </a:p>
        </p:txBody>
      </p:sp>
      <p:sp>
        <p:nvSpPr>
          <p:cNvPr id="3" name="Marcador de contenido 2">
            <a:extLst>
              <a:ext uri="{FF2B5EF4-FFF2-40B4-BE49-F238E27FC236}">
                <a16:creationId xmlns:a16="http://schemas.microsoft.com/office/drawing/2014/main" id="{22767103-A99F-EB3C-B88E-4037FC6901AF}"/>
              </a:ext>
            </a:extLst>
          </p:cNvPr>
          <p:cNvSpPr>
            <a:spLocks noGrp="1"/>
          </p:cNvSpPr>
          <p:nvPr>
            <p:ph idx="1"/>
          </p:nvPr>
        </p:nvSpPr>
        <p:spPr>
          <a:xfrm>
            <a:off x="838200" y="1825625"/>
            <a:ext cx="10515600" cy="2058117"/>
          </a:xfrm>
        </p:spPr>
        <p:txBody>
          <a:bodyPr/>
          <a:lstStyle/>
          <a:p>
            <a:r>
              <a:rPr lang="es-CO" dirty="0"/>
              <a:t>https://fonts.google.com/</a:t>
            </a:r>
          </a:p>
          <a:p>
            <a:r>
              <a:rPr lang="es-CO" dirty="0"/>
              <a:t>Títulos : https://fonts.google.com/specimen/Winky+Sans</a:t>
            </a:r>
          </a:p>
          <a:p>
            <a:r>
              <a:rPr lang="es-CO" dirty="0"/>
              <a:t>Subtítulos y cuerpo: https://fonts.google.com/specimen/Righteous</a:t>
            </a:r>
          </a:p>
          <a:p>
            <a:r>
              <a:rPr lang="es-CO" dirty="0"/>
              <a:t> texto: https://fonts.google.com/specimen/Barlow+Condensed</a:t>
            </a:r>
          </a:p>
          <a:p>
            <a:endParaRPr lang="es-CO" dirty="0"/>
          </a:p>
        </p:txBody>
      </p:sp>
      <p:sp>
        <p:nvSpPr>
          <p:cNvPr id="4" name="Medio marco 3">
            <a:extLst>
              <a:ext uri="{FF2B5EF4-FFF2-40B4-BE49-F238E27FC236}">
                <a16:creationId xmlns:a16="http://schemas.microsoft.com/office/drawing/2014/main" id="{C806C7BE-1D9A-C44B-70DB-9AF4CBF330FA}"/>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2">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22109620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6ABC7-B31E-BE87-2813-44C7336C9278}"/>
              </a:ext>
            </a:extLst>
          </p:cNvPr>
          <p:cNvSpPr>
            <a:spLocks noGrp="1"/>
          </p:cNvSpPr>
          <p:nvPr>
            <p:ph type="title"/>
          </p:nvPr>
        </p:nvSpPr>
        <p:spPr/>
        <p:txBody>
          <a:bodyPr/>
          <a:lstStyle/>
          <a:p>
            <a:r>
              <a:rPr lang="es-MX" dirty="0"/>
              <a:t>MISION VISION VALORES DE LA EMPERESA</a:t>
            </a:r>
            <a:endParaRPr lang="es-CO" dirty="0"/>
          </a:p>
        </p:txBody>
      </p:sp>
      <p:sp>
        <p:nvSpPr>
          <p:cNvPr id="3" name="Marcador de contenido 2">
            <a:extLst>
              <a:ext uri="{FF2B5EF4-FFF2-40B4-BE49-F238E27FC236}">
                <a16:creationId xmlns:a16="http://schemas.microsoft.com/office/drawing/2014/main" id="{0D0CF7B1-2819-9663-EDB2-01EEFB45D125}"/>
              </a:ext>
            </a:extLst>
          </p:cNvPr>
          <p:cNvSpPr>
            <a:spLocks noGrp="1"/>
          </p:cNvSpPr>
          <p:nvPr>
            <p:ph idx="1"/>
          </p:nvPr>
        </p:nvSpPr>
        <p:spPr/>
        <p:txBody>
          <a:bodyPr/>
          <a:lstStyle/>
          <a:p>
            <a:r>
              <a:rPr lang="es-MX" b="1" i="0" dirty="0">
                <a:effectLst/>
                <a:latin typeface="Agency FB" panose="020B0503020202020204" pitchFamily="34" charset="0"/>
              </a:rPr>
              <a:t>Misión:</a:t>
            </a:r>
            <a:br>
              <a:rPr lang="es-MX" dirty="0">
                <a:latin typeface="Agency FB" panose="020B0503020202020204" pitchFamily="34" charset="0"/>
              </a:rPr>
            </a:br>
            <a:r>
              <a:rPr lang="es-MX" b="0" i="0" dirty="0">
                <a:effectLst/>
                <a:latin typeface="Agency FB" panose="020B0503020202020204" pitchFamily="34" charset="0"/>
              </a:rPr>
              <a:t>"Mi misión es transformar los rituales de belleza en experiencias personalizadas y relajantes, llevando la excelencia del salón directamente a tu hogar. Me comprometo a potenciar la confianza y el bienestar de cada cliente a través de servicios profesionales y adaptados a su estilo de vida, ofreciendo comodidad sin sacrificar la calidad, la calidez humana ni la atención detallista. Cada sesión busca no solo embellecer, sino también crear un momento único de autocuidado y renovación."</a:t>
            </a:r>
            <a:endParaRPr lang="es-CO" dirty="0">
              <a:latin typeface="Agency FB" panose="020B0503020202020204" pitchFamily="34" charset="0"/>
            </a:endParaRPr>
          </a:p>
        </p:txBody>
      </p:sp>
      <p:sp>
        <p:nvSpPr>
          <p:cNvPr id="4" name="Medio marco 3">
            <a:extLst>
              <a:ext uri="{FF2B5EF4-FFF2-40B4-BE49-F238E27FC236}">
                <a16:creationId xmlns:a16="http://schemas.microsoft.com/office/drawing/2014/main" id="{604CCBD9-39C9-FE84-7DCF-2E1DAE316CDB}"/>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2">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20792702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68C06-1F07-AD96-2F35-96B772A1C9B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ABF58A9-CD0A-8366-17A9-1C4C8AA3BB80}"/>
              </a:ext>
            </a:extLst>
          </p:cNvPr>
          <p:cNvSpPr>
            <a:spLocks noGrp="1"/>
          </p:cNvSpPr>
          <p:nvPr>
            <p:ph type="title"/>
          </p:nvPr>
        </p:nvSpPr>
        <p:spPr/>
        <p:txBody>
          <a:bodyPr/>
          <a:lstStyle/>
          <a:p>
            <a:r>
              <a:rPr lang="es-MX" dirty="0"/>
              <a:t>MISION VISION VALORES DE LA EMPERESA</a:t>
            </a:r>
            <a:endParaRPr lang="es-CO" dirty="0"/>
          </a:p>
        </p:txBody>
      </p:sp>
      <p:sp>
        <p:nvSpPr>
          <p:cNvPr id="3" name="Marcador de contenido 2">
            <a:extLst>
              <a:ext uri="{FF2B5EF4-FFF2-40B4-BE49-F238E27FC236}">
                <a16:creationId xmlns:a16="http://schemas.microsoft.com/office/drawing/2014/main" id="{245700AD-CFD8-9CFE-69B3-A6D95E068240}"/>
              </a:ext>
            </a:extLst>
          </p:cNvPr>
          <p:cNvSpPr>
            <a:spLocks noGrp="1"/>
          </p:cNvSpPr>
          <p:nvPr>
            <p:ph idx="1"/>
          </p:nvPr>
        </p:nvSpPr>
        <p:spPr>
          <a:xfrm>
            <a:off x="838200" y="1825625"/>
            <a:ext cx="10515600" cy="3414969"/>
          </a:xfrm>
        </p:spPr>
        <p:txBody>
          <a:bodyPr/>
          <a:lstStyle/>
          <a:p>
            <a:pPr marL="0" indent="0">
              <a:buNone/>
            </a:pPr>
            <a:r>
              <a:rPr lang="es-MX" b="1" dirty="0">
                <a:latin typeface="Agency FB" panose="020B0503020202020204" pitchFamily="34" charset="0"/>
              </a:rPr>
              <a:t>Visión: </a:t>
            </a:r>
          </a:p>
          <a:p>
            <a:pPr marL="0" indent="0">
              <a:buNone/>
            </a:pPr>
            <a:r>
              <a:rPr lang="es-MX" dirty="0">
                <a:latin typeface="Agency FB" panose="020B0503020202020204" pitchFamily="34" charset="0"/>
              </a:rPr>
              <a:t>"Aspiro a ser la marca líder en servicios de belleza a domicilio, reconocida por innovación, cercanía y profesionalismo. Mi visión es revolucionar la industria de la belleza móvil, haciendo accesible un lujo personalizado para todos, mientras construyo una comunidad que prioriza el bienestar integral. En el futuro, planeo expandir mi impacto con un equipo comprometido, prácticas sostenibles y tecnología que facilite la reserva de experiencias únicas, posicionándome como sinónimo de confianza, calidad y cuidado auténtico en cada hogar."</a:t>
            </a:r>
            <a:endParaRPr lang="es-CO" dirty="0">
              <a:latin typeface="Agency FB" panose="020B0503020202020204" pitchFamily="34" charset="0"/>
            </a:endParaRPr>
          </a:p>
        </p:txBody>
      </p:sp>
      <p:sp>
        <p:nvSpPr>
          <p:cNvPr id="4" name="Medio marco 3">
            <a:extLst>
              <a:ext uri="{FF2B5EF4-FFF2-40B4-BE49-F238E27FC236}">
                <a16:creationId xmlns:a16="http://schemas.microsoft.com/office/drawing/2014/main" id="{5516DF4D-0BC2-47A5-EF07-7BDC30B7B87B}"/>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2">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19833218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23686-2906-0CF5-7620-5F36E67E6E9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3691C81-5FB2-1F93-5293-3C75C6F67981}"/>
              </a:ext>
            </a:extLst>
          </p:cNvPr>
          <p:cNvSpPr>
            <a:spLocks noGrp="1"/>
          </p:cNvSpPr>
          <p:nvPr>
            <p:ph type="title"/>
          </p:nvPr>
        </p:nvSpPr>
        <p:spPr>
          <a:xfrm>
            <a:off x="838200" y="365126"/>
            <a:ext cx="6231194" cy="505438"/>
          </a:xfrm>
        </p:spPr>
        <p:txBody>
          <a:bodyPr>
            <a:normAutofit/>
          </a:bodyPr>
          <a:lstStyle/>
          <a:p>
            <a:r>
              <a:rPr lang="es-MX" sz="2800" b="1" dirty="0"/>
              <a:t>MISION VISION VALORES DE LA EMPERESA</a:t>
            </a:r>
            <a:endParaRPr lang="es-CO" sz="2800" b="1" dirty="0"/>
          </a:p>
        </p:txBody>
      </p:sp>
      <p:sp>
        <p:nvSpPr>
          <p:cNvPr id="3" name="Marcador de contenido 2">
            <a:extLst>
              <a:ext uri="{FF2B5EF4-FFF2-40B4-BE49-F238E27FC236}">
                <a16:creationId xmlns:a16="http://schemas.microsoft.com/office/drawing/2014/main" id="{458EA02D-A282-2C7D-E32A-8746CF4BCD67}"/>
              </a:ext>
            </a:extLst>
          </p:cNvPr>
          <p:cNvSpPr>
            <a:spLocks noGrp="1"/>
          </p:cNvSpPr>
          <p:nvPr>
            <p:ph idx="1"/>
          </p:nvPr>
        </p:nvSpPr>
        <p:spPr>
          <a:xfrm>
            <a:off x="526026" y="870564"/>
            <a:ext cx="11528322" cy="5481075"/>
          </a:xfrm>
        </p:spPr>
        <p:txBody>
          <a:bodyPr>
            <a:normAutofit/>
          </a:bodyPr>
          <a:lstStyle/>
          <a:p>
            <a:pPr marL="0" indent="0">
              <a:buNone/>
            </a:pPr>
            <a:r>
              <a:rPr lang="es-MX" sz="2000" b="1" dirty="0">
                <a:latin typeface="Agency FB" panose="020B0503020202020204" pitchFamily="34" charset="0"/>
              </a:rPr>
              <a:t>Personalización y empatía </a:t>
            </a:r>
            <a:r>
              <a:rPr lang="es-MX" sz="2000" dirty="0">
                <a:latin typeface="Agency FB" panose="020B0503020202020204" pitchFamily="34" charset="0"/>
              </a:rPr>
              <a:t>💖"Entendemos las necesidades únicas de cada cliente y adaptamos nuestros servicios para reflejar su estilo, preferencias y ritmo de vida.“</a:t>
            </a:r>
          </a:p>
          <a:p>
            <a:pPr marL="0" indent="0">
              <a:buNone/>
            </a:pPr>
            <a:r>
              <a:rPr lang="es-MX" sz="2000" b="1" dirty="0">
                <a:latin typeface="Agency FB" panose="020B0503020202020204" pitchFamily="34" charset="0"/>
              </a:rPr>
              <a:t>Excelencia profesional </a:t>
            </a:r>
            <a:r>
              <a:rPr lang="es-MX" sz="2000" dirty="0">
                <a:latin typeface="Agency FB" panose="020B0503020202020204" pitchFamily="34" charset="0"/>
              </a:rPr>
              <a:t>✨"Trabajamos con altos estándares de calidad, formación constante y uso de productos premium, garantizando resultados impecables en cada servicio.“</a:t>
            </a:r>
          </a:p>
          <a:p>
            <a:pPr marL="0" indent="0">
              <a:buNone/>
            </a:pPr>
            <a:r>
              <a:rPr lang="es-MX" sz="2000" b="1" dirty="0">
                <a:latin typeface="Agency FB" panose="020B0503020202020204" pitchFamily="34" charset="0"/>
              </a:rPr>
              <a:t>Comodidad y flexibilidad </a:t>
            </a:r>
            <a:r>
              <a:rPr lang="es-MX" sz="2000" dirty="0">
                <a:latin typeface="Agency FB" panose="020B0503020202020204" pitchFamily="34" charset="0"/>
              </a:rPr>
              <a:t>🕒"Priorizamos tu tiempo y espacio: puntualidad, adaptación a horarios y soluciones prácticas para que disfrutes de la belleza sin estrés.“</a:t>
            </a:r>
          </a:p>
          <a:p>
            <a:pPr marL="0" indent="0">
              <a:buNone/>
            </a:pPr>
            <a:r>
              <a:rPr lang="es-MX" sz="2000" b="1" dirty="0">
                <a:latin typeface="Agency FB" panose="020B0503020202020204" pitchFamily="34" charset="0"/>
              </a:rPr>
              <a:t>Innovación y creatividad </a:t>
            </a:r>
            <a:r>
              <a:rPr lang="es-MX" sz="2000" dirty="0">
                <a:latin typeface="Agency FB" panose="020B0503020202020204" pitchFamily="34" charset="0"/>
              </a:rPr>
              <a:t>🌟"Incorporamos tendencias, técnicas vanguardistas y tecnología para ofrecer experiencias frescas y memorables, manteniéndonos a la vanguardia del sector.“</a:t>
            </a:r>
          </a:p>
          <a:p>
            <a:pPr marL="0" indent="0">
              <a:buNone/>
            </a:pPr>
            <a:r>
              <a:rPr lang="es-MX" sz="2000" b="1" dirty="0">
                <a:latin typeface="Agency FB" panose="020B0503020202020204" pitchFamily="34" charset="0"/>
              </a:rPr>
              <a:t>Integridad y transparencia </a:t>
            </a:r>
            <a:r>
              <a:rPr lang="es-MX" sz="2000" dirty="0">
                <a:latin typeface="Agency FB" panose="020B0503020202020204" pitchFamily="34" charset="0"/>
              </a:rPr>
              <a:t>🤝"Honestidad en precios, recomendaciones y procesos. Construimos relaciones basadas en confianza y respeto mutuo.“</a:t>
            </a:r>
          </a:p>
          <a:p>
            <a:pPr marL="0" indent="0">
              <a:buNone/>
            </a:pPr>
            <a:r>
              <a:rPr lang="es-MX" sz="2000" b="1" dirty="0">
                <a:latin typeface="Agency FB" panose="020B0503020202020204" pitchFamily="34" charset="0"/>
              </a:rPr>
              <a:t>Bienestar integral </a:t>
            </a:r>
            <a:r>
              <a:rPr lang="es-MX" sz="2000" dirty="0">
                <a:latin typeface="Agency FB" panose="020B0503020202020204" pitchFamily="34" charset="0"/>
              </a:rPr>
              <a:t>🌿"Promovemos el autocuidado como un ritual esencial, combinando belleza exterior con momentos de relajación y renovación interior.“</a:t>
            </a:r>
          </a:p>
          <a:p>
            <a:pPr marL="0" indent="0">
              <a:buNone/>
            </a:pPr>
            <a:r>
              <a:rPr lang="es-MX" sz="2000" b="1" dirty="0">
                <a:latin typeface="Agency FB" panose="020B0503020202020204" pitchFamily="34" charset="0"/>
              </a:rPr>
              <a:t>Sostenibilidad consciente </a:t>
            </a:r>
            <a:r>
              <a:rPr lang="es-MX" sz="2000" dirty="0">
                <a:latin typeface="Agency FB" panose="020B0503020202020204" pitchFamily="34" charset="0"/>
              </a:rPr>
              <a:t>🌎"Optamos por productos </a:t>
            </a:r>
            <a:r>
              <a:rPr lang="es-MX" sz="2000" dirty="0" err="1">
                <a:latin typeface="Agency FB" panose="020B0503020202020204" pitchFamily="34" charset="0"/>
              </a:rPr>
              <a:t>ecoamigables</a:t>
            </a:r>
            <a:r>
              <a:rPr lang="es-MX" sz="2000" dirty="0">
                <a:latin typeface="Agency FB" panose="020B0503020202020204" pitchFamily="34" charset="0"/>
              </a:rPr>
              <a:t>, reducimos residuos y apoyamos prácticas responsables con el medio ambiente y la comunidad.“</a:t>
            </a:r>
          </a:p>
          <a:p>
            <a:pPr marL="0" indent="0">
              <a:buNone/>
            </a:pPr>
            <a:r>
              <a:rPr lang="es-MX" sz="2000" b="1" dirty="0">
                <a:latin typeface="Agency FB" panose="020B0503020202020204" pitchFamily="34" charset="0"/>
              </a:rPr>
              <a:t>Cercanía humana </a:t>
            </a:r>
            <a:r>
              <a:rPr lang="es-MX" sz="2000" dirty="0">
                <a:latin typeface="Agency FB" panose="020B0503020202020204" pitchFamily="34" charset="0"/>
              </a:rPr>
              <a:t>💬"Somos más que un servicio: creamos conexiones genuinas, escuchamos activamente y celebramos la diversidad de cada persona."</a:t>
            </a:r>
            <a:endParaRPr lang="es-CO" sz="2000" dirty="0">
              <a:latin typeface="Agency FB" panose="020B0503020202020204" pitchFamily="34" charset="0"/>
            </a:endParaRPr>
          </a:p>
          <a:p>
            <a:pPr marL="0" indent="0">
              <a:buNone/>
            </a:pPr>
            <a:endParaRPr lang="es-CO" sz="2400" dirty="0">
              <a:latin typeface="Agency FB" panose="020B0503020202020204" pitchFamily="34" charset="0"/>
            </a:endParaRPr>
          </a:p>
          <a:p>
            <a:pPr marL="0" indent="0">
              <a:buNone/>
            </a:pPr>
            <a:endParaRPr lang="es-MX" sz="2400" dirty="0">
              <a:latin typeface="Agency FB" panose="020B0503020202020204" pitchFamily="34" charset="0"/>
            </a:endParaRPr>
          </a:p>
          <a:p>
            <a:pPr marL="0" indent="0">
              <a:buNone/>
            </a:pPr>
            <a:endParaRPr lang="es-MX" dirty="0">
              <a:latin typeface="Agency FB" panose="020B0503020202020204" pitchFamily="34" charset="0"/>
            </a:endParaRPr>
          </a:p>
        </p:txBody>
      </p:sp>
      <p:sp>
        <p:nvSpPr>
          <p:cNvPr id="4" name="Medio marco 3">
            <a:extLst>
              <a:ext uri="{FF2B5EF4-FFF2-40B4-BE49-F238E27FC236}">
                <a16:creationId xmlns:a16="http://schemas.microsoft.com/office/drawing/2014/main" id="{715A7F82-46B9-B81D-C8A3-CEBB47A3CB04}"/>
              </a:ext>
            </a:extLst>
          </p:cNvPr>
          <p:cNvSpPr/>
          <p:nvPr/>
        </p:nvSpPr>
        <p:spPr>
          <a:xfrm>
            <a:off x="0" y="0"/>
            <a:ext cx="1052052" cy="6858000"/>
          </a:xfrm>
          <a:prstGeom prst="halfFrame">
            <a:avLst/>
          </a:prstGeom>
          <a:pattFill prst="wdDnDiag">
            <a:fgClr>
              <a:schemeClr val="tx1">
                <a:lumMod val="50000"/>
                <a:lumOff val="50000"/>
              </a:schemeClr>
            </a:fgClr>
            <a:bgClr>
              <a:schemeClr val="bg1"/>
            </a:bgClr>
          </a:pattFill>
          <a:effectLst>
            <a:innerShdw blurRad="63500" dist="50800" dir="2700000">
              <a:prstClr val="black">
                <a:alpha val="71000"/>
              </a:prstClr>
            </a:inn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blipFill>
                <a:blip r:embed="rId2">
                  <a:alphaModFix amt="63000"/>
                </a:blip>
                <a:tile tx="0" ty="0" sx="100000" sy="100000" flip="none" algn="tl"/>
              </a:blipFill>
              <a:effectLst>
                <a:outerShdw blurRad="50800" dist="50800" dir="5400000" sx="94000" sy="94000" algn="ctr" rotWithShape="0">
                  <a:srgbClr val="000000">
                    <a:alpha val="43000"/>
                  </a:srgbClr>
                </a:outerShdw>
              </a:effectLst>
            </a:endParaRPr>
          </a:p>
        </p:txBody>
      </p:sp>
    </p:spTree>
    <p:extLst>
      <p:ext uri="{BB962C8B-B14F-4D97-AF65-F5344CB8AC3E}">
        <p14:creationId xmlns:p14="http://schemas.microsoft.com/office/powerpoint/2010/main" val="28820941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8062</TotalTime>
  <Words>584</Words>
  <Application>Microsoft Office PowerPoint</Application>
  <PresentationFormat>Panorámica</PresentationFormat>
  <Paragraphs>41</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Agency FB</vt:lpstr>
      <vt:lpstr>Arial</vt:lpstr>
      <vt:lpstr>Calibri</vt:lpstr>
      <vt:lpstr>Calibri Light</vt:lpstr>
      <vt:lpstr>Tema de Office</vt:lpstr>
      <vt:lpstr>Leidy Beltrán  </vt:lpstr>
      <vt:lpstr>Actividad económica dela empresa</vt:lpstr>
      <vt:lpstr>Objetivo de la pagina</vt:lpstr>
      <vt:lpstr>MARCA (LOGOTIPO)</vt:lpstr>
      <vt:lpstr>COLORES CORPORATIVOS(PALETA DE COLORES)</vt:lpstr>
      <vt:lpstr>TIPOGRAFIA (FAMILIA DE FUENTES)</vt:lpstr>
      <vt:lpstr>MISION VISION VALORES DE LA EMPERESA</vt:lpstr>
      <vt:lpstr>MISION VISION VALORES DE LA EMPERESA</vt:lpstr>
      <vt:lpstr>MISION VISION VALORES DE LA EMPERESA</vt:lpstr>
      <vt:lpstr>PRODUCTOS Y SERVICIOS</vt:lpstr>
      <vt:lpstr>COMPETECIA (TOMAR PANTALLAZOS) A DOS PAGINAS</vt:lpstr>
      <vt:lpstr>HEADER COMO LO QUIERE EL CLEINTE</vt:lpstr>
      <vt:lpstr>REDES SOCIALES (MINIMO TRES)</vt:lpstr>
      <vt:lpstr>HUBICACION (MAPA)</vt:lpstr>
      <vt:lpstr>FORMULARIO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alejandro arroyave rios</dc:creator>
  <cp:lastModifiedBy>alejandro arroyave rios</cp:lastModifiedBy>
  <cp:revision>8</cp:revision>
  <dcterms:created xsi:type="dcterms:W3CDTF">2025-04-10T01:33:41Z</dcterms:created>
  <dcterms:modified xsi:type="dcterms:W3CDTF">2025-05-12T17:54:16Z</dcterms:modified>
</cp:coreProperties>
</file>