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9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0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01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331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19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86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296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43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6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3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449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2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40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8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45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3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50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3253FA-D213-4214-8D03-AB0B298752F3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AFEE147-CF15-4521-9B06-98808DAA8E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10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AF00C-538C-428A-A7CD-71DCD9598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911" y="2476850"/>
            <a:ext cx="5631300" cy="1333151"/>
          </a:xfrm>
        </p:spPr>
        <p:txBody>
          <a:bodyPr/>
          <a:lstStyle/>
          <a:p>
            <a:r>
              <a:rPr lang="hu-HU" dirty="0"/>
              <a:t>Projekt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F750E4-A304-477C-B95B-138DE3B8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911" y="4381150"/>
            <a:ext cx="9230177" cy="585132"/>
          </a:xfrm>
        </p:spPr>
        <p:txBody>
          <a:bodyPr/>
          <a:lstStyle/>
          <a:p>
            <a:r>
              <a:rPr lang="hu-HU" dirty="0" err="1"/>
              <a:t>Készítette:Árpási</a:t>
            </a:r>
            <a:r>
              <a:rPr lang="hu-HU" dirty="0"/>
              <a:t> </a:t>
            </a:r>
            <a:r>
              <a:rPr lang="hu-HU" dirty="0" err="1"/>
              <a:t>Dániel,Erdélyi</a:t>
            </a:r>
            <a:r>
              <a:rPr lang="hu-HU" dirty="0"/>
              <a:t> Dániel és Szamosi Bence(Csoport </a:t>
            </a:r>
            <a:r>
              <a:rPr lang="hu-HU" dirty="0" err="1"/>
              <a:t>veztő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123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DA0373-1948-410C-B3BA-81D946AE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RENDSZÁM FELISMERŐ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95FBF5-9738-4C3E-AB52-D2918A6B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13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A9B41-0884-494B-B60D-1256E5D6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kóD</a:t>
            </a:r>
            <a:r>
              <a:rPr lang="hu-HU" dirty="0"/>
              <a:t>[Rendszám felismerő]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8158A-3D89-4363-AE4A-E681072E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03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6182C4-F22F-4504-9B17-E9E282D8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DOKUMENTUM SCANNER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A7860E-C964-42F8-9BE2-34FF8D7F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37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8068A-DA88-4F5A-9CE3-64224FAC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Kód[Dokumentum </a:t>
            </a:r>
            <a:r>
              <a:rPr lang="hu-HU" dirty="0" err="1"/>
              <a:t>scanner</a:t>
            </a:r>
            <a:r>
              <a:rPr lang="hu-HU" dirty="0"/>
              <a:t>]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DAE1FC-EE62-4D07-A28E-91C36164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49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1F53-31F7-4F1B-B467-BCB95C49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color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A2AF45-EE21-443F-A43B-BD2486F8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8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A64DB-448A-4788-8B96-AD831D6C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KÓD[VIRTUAL COLOR]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31488E-8893-4194-A659-8275B017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71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0</TotalTime>
  <Words>37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Szita</vt:lpstr>
      <vt:lpstr>Projekt feladat</vt:lpstr>
      <vt:lpstr>RENDSZÁM FELISMERŐ</vt:lpstr>
      <vt:lpstr>kóD[Rendszám felismerő]</vt:lpstr>
      <vt:lpstr>DOKUMENTUM SCANNER</vt:lpstr>
      <vt:lpstr>Kód[Dokumentum scanner]</vt:lpstr>
      <vt:lpstr>Virtual color</vt:lpstr>
      <vt:lpstr>KÓD[VIRTUAL COLOR]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feladat</dc:title>
  <dc:creator>Szamosi Bence</dc:creator>
  <cp:lastModifiedBy>Szamosi Bence</cp:lastModifiedBy>
  <cp:revision>3</cp:revision>
  <dcterms:created xsi:type="dcterms:W3CDTF">2025-04-08T12:01:17Z</dcterms:created>
  <dcterms:modified xsi:type="dcterms:W3CDTF">2025-04-08T12:20:05Z</dcterms:modified>
</cp:coreProperties>
</file>