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5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1863F-C4A0-4550-BED8-33FBECA05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13E260-CF31-4937-82BF-7314777B7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0F5CB-65D4-48A2-95BB-9D57B2B7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620-90D4-4D5A-8379-7512AF876983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4660E-8ED6-4414-BE5F-FA1D09C7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44128-9926-426D-B8F2-F3E1AC90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1CA6-A622-484F-A54B-AB481257D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2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8530-6DF0-4A40-96CD-82B95AC3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DFC97F-CE92-4724-B2FB-BA7DFB56E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5C15F-7D2C-48BE-AA3C-6B969F6B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620-90D4-4D5A-8379-7512AF876983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236F8-3E65-4AC8-855D-5F7E21E3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D4A44-303C-41EE-94B1-38580958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1CA6-A622-484F-A54B-AB481257D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48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BAB567-9830-4136-88A7-3F220B5FD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009132-2E0F-4FED-980C-1BB20BCC9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6B2B4-2DD5-4509-B563-BA237E4F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620-90D4-4D5A-8379-7512AF876983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AD7E6-B3FF-48E8-9208-5730BBB7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A83A5-05E3-4EDB-BD34-895B4F9C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1CA6-A622-484F-A54B-AB481257D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2A390-05EC-4771-B939-41850D8A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4FDD7-2994-40CA-B99F-8415FAAFA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66EF8-2EC5-4F87-9EB3-708EC579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620-90D4-4D5A-8379-7512AF876983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55D3A-1FA1-476E-B9B9-45A9C694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C7D68-76FD-4113-A746-901985BF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1CA6-A622-484F-A54B-AB481257D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50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EDFF1-BC6A-4308-91BB-1EF5F2B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8BD74A-0187-4640-AE17-1CBC388A4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DB8D5-5301-4E04-9768-8283289A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620-90D4-4D5A-8379-7512AF876983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2DDFE-1CFF-40F0-AC27-E6E9E13F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9909F-82B5-4BD7-9F04-EB5AFDB1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1CA6-A622-484F-A54B-AB481257D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60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53A99-78AB-4812-9481-233C8378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D97D1-82C9-4023-BB59-674ACF194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A501FF-45A8-40A3-ACE9-E40244349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AB3358-B9AF-4871-9742-BE70B725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620-90D4-4D5A-8379-7512AF876983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DD5140-5CD6-4324-BCED-EA91740C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34223-0E0A-4FA1-A2FF-90E7CA4A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1CA6-A622-484F-A54B-AB481257D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DF62C-0FF4-4D99-B690-680B3A7E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DD2C8D-E771-4A0B-90C5-7B594FBEE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B85742-42B0-4CDB-8F77-D0B06B563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003400-9772-42E1-BEE3-7D8187B5A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72C2F3-9514-4516-8EA9-4FB490AFE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C6586A-1A7A-4A81-9365-F6405173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620-90D4-4D5A-8379-7512AF876983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D54356-4D42-4D76-84C7-85753212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5CF6C9-5DFD-4C73-93A2-56240DC8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1CA6-A622-484F-A54B-AB481257D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5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C7F5A-5370-4574-9C7C-6B4E86F1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BB3A97-2567-4BB9-91D0-79B15178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620-90D4-4D5A-8379-7512AF876983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FD25CB-A1B5-4798-A88D-35F2B30A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E51D4D-9152-4908-84BC-1B7F64F3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1CA6-A622-484F-A54B-AB481257D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3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BCE8A0-1BF3-491C-995D-DF746170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620-90D4-4D5A-8379-7512AF876983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E0AB12-8E4F-4D65-A236-37E01554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4F216A-6862-4C3E-ACAB-6DBE531F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1CA6-A622-484F-A54B-AB481257D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97693-74C9-4BB9-8DCC-F5B5A090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FB209-AA92-4960-B5FB-058DAB003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1A82AC-4947-41BC-83FF-F0D57FE2C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8AD09-481F-4FD7-82A2-61D1B1FB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620-90D4-4D5A-8379-7512AF876983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0F5F66-777F-44F9-B008-282CA62F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E6CF7C-F54C-4F54-9368-09B920C2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1CA6-A622-484F-A54B-AB481257D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0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54542-7909-48D3-8334-90E44A2A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85DC52-0447-4770-B0AD-41C54728E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D4C107-5AA0-4EE2-865B-457A66B63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A70D0-8C0F-4A28-9EAF-1AAB7609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620-90D4-4D5A-8379-7512AF876983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A3E486-5CAF-4253-87A1-614A9CD3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1E824A-2775-42D1-81B9-6761626B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1CA6-A622-484F-A54B-AB481257D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0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6AF516-251D-41E8-9E87-D822F520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BA60A5-03DE-43C6-9B14-E25797B8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6721F-48B7-473A-9D54-3FDB25811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F1620-90D4-4D5A-8379-7512AF876983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1F748-34CB-4C94-BD4C-0B97694EA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7EE97-4212-4C0F-906C-7D64DDF07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01CA6-A622-484F-A54B-AB481257D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86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8850C-6AF4-4983-BEB7-47A39F04D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18809 </a:t>
            </a:r>
            <a:r>
              <a:rPr lang="en-US" altLang="ko-KR" dirty="0" err="1"/>
              <a:t>Gaaaaaaarden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A1AD1C-CAF7-4A42-A949-7A1333B48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2217407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BD50D0E-CB17-42D1-B66E-84D582EAD2C8}"/>
              </a:ext>
            </a:extLst>
          </p:cNvPr>
          <p:cNvSpPr txBox="1">
            <a:spLocks/>
          </p:cNvSpPr>
          <p:nvPr/>
        </p:nvSpPr>
        <p:spPr>
          <a:xfrm>
            <a:off x="1145326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BFS</a:t>
            </a:r>
            <a:r>
              <a:rPr lang="ko-KR" altLang="en-US" dirty="0"/>
              <a:t>로 꽃의 개수 구하기</a:t>
            </a:r>
          </a:p>
        </p:txBody>
      </p:sp>
    </p:spTree>
    <p:extLst>
      <p:ext uri="{BB962C8B-B14F-4D97-AF65-F5344CB8AC3E}">
        <p14:creationId xmlns:p14="http://schemas.microsoft.com/office/powerpoint/2010/main" val="201609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6A7F02-596B-4B26-91E0-26FFA0FC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088"/>
            <a:ext cx="12192000" cy="44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0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D007BCD-0850-43FA-8CB2-5EEA0DE3F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7" y="0"/>
            <a:ext cx="7930815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0ED3AA-1AFD-484A-9715-6E6EE2540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917" y="167255"/>
            <a:ext cx="5179500" cy="271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1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6E04911-4B24-4EFE-A3EE-B0DB4785B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368"/>
            <a:ext cx="12192000" cy="55272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45CBCFE-7B83-4654-B5E4-26B4C803D971}"/>
              </a:ext>
            </a:extLst>
          </p:cNvPr>
          <p:cNvSpPr/>
          <p:nvPr/>
        </p:nvSpPr>
        <p:spPr>
          <a:xfrm>
            <a:off x="2844140" y="3984171"/>
            <a:ext cx="445325" cy="427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88845C-72CE-45D8-A2C9-6C0D91777D05}"/>
              </a:ext>
            </a:extLst>
          </p:cNvPr>
          <p:cNvSpPr/>
          <p:nvPr/>
        </p:nvSpPr>
        <p:spPr>
          <a:xfrm>
            <a:off x="1935677" y="4833257"/>
            <a:ext cx="445325" cy="427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3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C5F70D-A63E-4A5E-9BF8-C6C85F15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3399"/>
            <a:ext cx="12192000" cy="54712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13CB50-AF43-46FA-90D7-8338A411DD93}"/>
              </a:ext>
            </a:extLst>
          </p:cNvPr>
          <p:cNvSpPr/>
          <p:nvPr/>
        </p:nvSpPr>
        <p:spPr>
          <a:xfrm>
            <a:off x="1039091" y="3313215"/>
            <a:ext cx="445325" cy="427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E90564-F5F4-4365-A424-BAE65197CCE3}"/>
              </a:ext>
            </a:extLst>
          </p:cNvPr>
          <p:cNvSpPr/>
          <p:nvPr/>
        </p:nvSpPr>
        <p:spPr>
          <a:xfrm>
            <a:off x="1496291" y="2885703"/>
            <a:ext cx="445325" cy="427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200B0E-2FC3-4E8B-A5BD-E68561FD9450}"/>
              </a:ext>
            </a:extLst>
          </p:cNvPr>
          <p:cNvSpPr/>
          <p:nvPr/>
        </p:nvSpPr>
        <p:spPr>
          <a:xfrm>
            <a:off x="1941616" y="2885703"/>
            <a:ext cx="445325" cy="427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17D0F9-78AB-4E26-ACB2-446851287406}"/>
              </a:ext>
            </a:extLst>
          </p:cNvPr>
          <p:cNvSpPr/>
          <p:nvPr/>
        </p:nvSpPr>
        <p:spPr>
          <a:xfrm>
            <a:off x="1941616" y="3295401"/>
            <a:ext cx="445325" cy="427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4B231E-12FF-4F6A-81F8-E17DD19BEE42}"/>
              </a:ext>
            </a:extLst>
          </p:cNvPr>
          <p:cNvSpPr/>
          <p:nvPr/>
        </p:nvSpPr>
        <p:spPr>
          <a:xfrm>
            <a:off x="2871849" y="2444337"/>
            <a:ext cx="445325" cy="427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E3D7CE-ECA9-417D-9A9C-77635B140E81}"/>
              </a:ext>
            </a:extLst>
          </p:cNvPr>
          <p:cNvSpPr/>
          <p:nvPr/>
        </p:nvSpPr>
        <p:spPr>
          <a:xfrm>
            <a:off x="604652" y="1525979"/>
            <a:ext cx="2785753" cy="2652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4E36FA-ACB4-427E-AE0C-FCAF6159D716}"/>
              </a:ext>
            </a:extLst>
          </p:cNvPr>
          <p:cNvSpPr/>
          <p:nvPr/>
        </p:nvSpPr>
        <p:spPr>
          <a:xfrm>
            <a:off x="6827843" y="5054097"/>
            <a:ext cx="4598719" cy="1539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tx1"/>
                </a:solidFill>
              </a:rPr>
              <a:t>조합 문제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5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E755B0-DA9D-41F2-A721-1DC058DE9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54" y="2330582"/>
            <a:ext cx="1571844" cy="14480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58F2E3-1717-4DC2-88D1-18241E24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912" y="2330582"/>
            <a:ext cx="1600423" cy="1428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2D99C9-2407-47F8-B521-F65AD9693AF2}"/>
              </a:ext>
            </a:extLst>
          </p:cNvPr>
          <p:cNvSpPr txBox="1"/>
          <p:nvPr/>
        </p:nvSpPr>
        <p:spPr>
          <a:xfrm>
            <a:off x="2067608" y="405852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995D49-391E-4B14-AE57-812C1698788E}"/>
              </a:ext>
            </a:extLst>
          </p:cNvPr>
          <p:cNvSpPr txBox="1"/>
          <p:nvPr/>
        </p:nvSpPr>
        <p:spPr>
          <a:xfrm>
            <a:off x="3933583" y="400610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DCF91F-44F7-42C8-AD5A-71CCD3E75697}"/>
              </a:ext>
            </a:extLst>
          </p:cNvPr>
          <p:cNvSpPr/>
          <p:nvPr/>
        </p:nvSpPr>
        <p:spPr>
          <a:xfrm>
            <a:off x="6263296" y="955651"/>
            <a:ext cx="4001360" cy="44894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빨간색과 초록색 배양액이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같은 시간에 섞이면 꽃이 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문제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같은 시간에 배양액이 섞이는 경우를 어떻게 코딩할 것인가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-&gt; visited</a:t>
            </a:r>
            <a:r>
              <a:rPr lang="ko-KR" altLang="en-US" dirty="0">
                <a:solidFill>
                  <a:schemeClr val="tx1"/>
                </a:solidFill>
              </a:rPr>
              <a:t>체크를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 뒤에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9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673E71-36E7-4F50-8EC0-BF94693FFD4E}"/>
              </a:ext>
            </a:extLst>
          </p:cNvPr>
          <p:cNvSpPr/>
          <p:nvPr/>
        </p:nvSpPr>
        <p:spPr>
          <a:xfrm>
            <a:off x="1457540" y="1567543"/>
            <a:ext cx="8765865" cy="42969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조합을 통해 배양액을 뿌릴 수 있는 곳을 찾는다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배양액을 뿌리고 </a:t>
            </a:r>
            <a:r>
              <a:rPr lang="en-US" altLang="ko-KR" dirty="0">
                <a:solidFill>
                  <a:schemeClr val="tx1"/>
                </a:solidFill>
              </a:rPr>
              <a:t>BFS</a:t>
            </a:r>
            <a:r>
              <a:rPr lang="ko-KR" altLang="en-US" dirty="0">
                <a:solidFill>
                  <a:schemeClr val="tx1"/>
                </a:solidFill>
              </a:rPr>
              <a:t>를 통해 꽃을 찾는다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74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91F20-3F07-4E60-A335-A413D94E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326" y="2766218"/>
            <a:ext cx="10515600" cy="1325563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 조합으로 배양액 뿌릴 곳 찾기</a:t>
            </a:r>
          </a:p>
        </p:txBody>
      </p:sp>
    </p:spTree>
    <p:extLst>
      <p:ext uri="{BB962C8B-B14F-4D97-AF65-F5344CB8AC3E}">
        <p14:creationId xmlns:p14="http://schemas.microsoft.com/office/powerpoint/2010/main" val="96500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0F615A6-65FF-465A-8B84-B48E4B98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019" y="0"/>
            <a:ext cx="6608896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2B9A18-A3F2-4A0C-B81B-182DE5E26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5" y="2059585"/>
            <a:ext cx="2734057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2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D5CA2F2-881C-4FCA-B6E7-60CFE4C25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5" y="2059585"/>
            <a:ext cx="2734057" cy="25340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1F45A5-3214-4CA8-ADD1-78236A8B2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552" y="0"/>
            <a:ext cx="7084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6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F7F8922-3307-433E-AD44-EE7A7C83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255" y="2059585"/>
            <a:ext cx="2734057" cy="2534004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DDA4700-5E76-489C-A4E4-21378E230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2321"/>
              </p:ext>
            </p:extLst>
          </p:nvPr>
        </p:nvGraphicFramePr>
        <p:xfrm>
          <a:off x="223688" y="481729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071944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24628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331712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190235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03875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초록색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빨간색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빨간색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초록색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3324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30579C-CC22-487E-B5F9-0428EFB7BDD3}"/>
              </a:ext>
            </a:extLst>
          </p:cNvPr>
          <p:cNvSpPr txBox="1"/>
          <p:nvPr/>
        </p:nvSpPr>
        <p:spPr>
          <a:xfrm>
            <a:off x="4887199" y="26541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E292DF-CBD0-42C6-BC8F-60177CF94853}"/>
              </a:ext>
            </a:extLst>
          </p:cNvPr>
          <p:cNvSpPr txBox="1"/>
          <p:nvPr/>
        </p:nvSpPr>
        <p:spPr>
          <a:xfrm>
            <a:off x="3344726" y="31436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0F4CE-A7B9-4FFE-8AC8-8F7BB5904902}"/>
              </a:ext>
            </a:extLst>
          </p:cNvPr>
          <p:cNvSpPr txBox="1"/>
          <p:nvPr/>
        </p:nvSpPr>
        <p:spPr>
          <a:xfrm>
            <a:off x="3816631" y="31436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F1F7A-874B-46D2-869A-6A7523E04440}"/>
              </a:ext>
            </a:extLst>
          </p:cNvPr>
          <p:cNvSpPr txBox="1"/>
          <p:nvPr/>
        </p:nvSpPr>
        <p:spPr>
          <a:xfrm>
            <a:off x="2826830" y="36464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8CEFCC-99DF-4594-B327-4B4304DCBBB1}"/>
              </a:ext>
            </a:extLst>
          </p:cNvPr>
          <p:cNvSpPr txBox="1"/>
          <p:nvPr/>
        </p:nvSpPr>
        <p:spPr>
          <a:xfrm>
            <a:off x="3843116" y="36464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99E2A8-03C6-4042-8DC4-176E1AFC4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23" y="196400"/>
            <a:ext cx="4158911" cy="34500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DB8BEA-BCC3-4AA3-A09C-5BFD655E1F12}"/>
              </a:ext>
            </a:extLst>
          </p:cNvPr>
          <p:cNvSpPr txBox="1"/>
          <p:nvPr/>
        </p:nvSpPr>
        <p:spPr>
          <a:xfrm>
            <a:off x="8847694" y="3646405"/>
            <a:ext cx="1733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경우 조합</a:t>
            </a:r>
            <a:endParaRPr lang="en-US" altLang="ko-KR" dirty="0"/>
          </a:p>
          <a:p>
            <a:r>
              <a:rPr lang="en-US" altLang="ko-KR" dirty="0"/>
              <a:t>R=1</a:t>
            </a:r>
          </a:p>
          <a:p>
            <a:r>
              <a:rPr lang="en-US" altLang="ko-KR" dirty="0"/>
              <a:t>G=1</a:t>
            </a:r>
          </a:p>
          <a:p>
            <a:r>
              <a:rPr lang="ko-KR" altLang="en-US" dirty="0"/>
              <a:t>땅</a:t>
            </a:r>
            <a:r>
              <a:rPr lang="en-US" altLang="ko-KR" dirty="0"/>
              <a:t>=3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AC94C-C4D4-47EF-8985-932BFC2BD034}"/>
              </a:ext>
            </a:extLst>
          </p:cNvPr>
          <p:cNvSpPr txBox="1"/>
          <p:nvPr/>
        </p:nvSpPr>
        <p:spPr>
          <a:xfrm>
            <a:off x="3456005" y="5782689"/>
            <a:ext cx="15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Ground </a:t>
            </a:r>
            <a:r>
              <a:rPr lang="ko-KR" altLang="en-US" dirty="0"/>
              <a:t>배열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583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105</Words>
  <Application>Microsoft Office PowerPoint</Application>
  <PresentationFormat>와이드스크린</PresentationFormat>
  <Paragraphs>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18809 Gaaaaaaarden</vt:lpstr>
      <vt:lpstr>PowerPoint 프레젠테이션</vt:lpstr>
      <vt:lpstr>PowerPoint 프레젠테이션</vt:lpstr>
      <vt:lpstr>PowerPoint 프레젠테이션</vt:lpstr>
      <vt:lpstr>PowerPoint 프레젠테이션</vt:lpstr>
      <vt:lpstr>1단계 조합으로 배양액 뿌릴 곳 찾기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18809 Gaaaaaaarden</dc:title>
  <dc:creator>박종한</dc:creator>
  <cp:lastModifiedBy>박종한</cp:lastModifiedBy>
  <cp:revision>5</cp:revision>
  <dcterms:created xsi:type="dcterms:W3CDTF">2021-05-14T16:29:55Z</dcterms:created>
  <dcterms:modified xsi:type="dcterms:W3CDTF">2021-05-14T17:13:31Z</dcterms:modified>
</cp:coreProperties>
</file>