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87" r:id="rId3"/>
    <p:sldId id="289" r:id="rId4"/>
    <p:sldId id="286" r:id="rId5"/>
  </p:sldIdLst>
  <p:sldSz cx="9906000" cy="6858000" type="A4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2825"/>
    <a:srgbClr val="C2120F"/>
    <a:srgbClr val="78E76A"/>
    <a:srgbClr val="2F7DC1"/>
    <a:srgbClr val="63B4D7"/>
    <a:srgbClr val="A5F766"/>
    <a:srgbClr val="F17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間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1" autoAdjust="0"/>
    <p:restoredTop sz="94178" autoAdjust="0"/>
  </p:normalViewPr>
  <p:slideViewPr>
    <p:cSldViewPr snapToGrid="0" snapToObjects="1">
      <p:cViewPr>
        <p:scale>
          <a:sx n="125" d="100"/>
          <a:sy n="125" d="100"/>
        </p:scale>
        <p:origin x="-1000" y="-8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23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0DFB9-263E-694B-A017-877658001049}" type="datetimeFigureOut">
              <a:rPr kumimoji="1" lang="ja-JP" altLang="en-US" smtClean="0"/>
              <a:t>1/10/17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81CD0-72FE-C347-89A1-7517421526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245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83F39-897C-AB43-B52B-EFD56894060D}" type="datetimeFigureOut">
              <a:rPr kumimoji="1" lang="ja-JP" altLang="en-US" smtClean="0"/>
              <a:t>1/10/17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36EE6-DF47-6F40-A4FF-CD6CA31839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23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36EE6-DF47-6F40-A4FF-CD6CA31839E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637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BCBF-48DB-A544-8D73-E4DE7B85E346}" type="datetime1">
              <a:rPr kumimoji="1" lang="ja-JP" altLang="en-US" smtClean="0"/>
              <a:t>1/10/17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583948" y="6490047"/>
            <a:ext cx="2311400" cy="365125"/>
          </a:xfrm>
        </p:spPr>
        <p:txBody>
          <a:bodyPr/>
          <a:lstStyle>
            <a:lvl1pPr>
              <a:defRPr sz="2000" b="0" i="0">
                <a:solidFill>
                  <a:schemeClr val="bg1"/>
                </a:solidFill>
                <a:latin typeface="A-OTF 新ゴ Pro B"/>
                <a:ea typeface="A-OTF 新ゴ Pro B"/>
                <a:cs typeface="A-OTF 新ゴ Pro B"/>
              </a:defRPr>
            </a:lvl1pPr>
          </a:lstStyle>
          <a:p>
            <a:fld id="{B2DD8C59-9EA0-9A43-82FB-5D1B4A1F698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1356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BFE-1578-824D-A00D-BD87142B1E81}" type="datetime1">
              <a:rPr kumimoji="1" lang="ja-JP" altLang="en-US" smtClean="0"/>
              <a:t>1/10/17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8C59-9EA0-9A43-82FB-5D1B4A1F6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22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520B-917B-004A-BDF6-F20A4E29563B}" type="datetime1">
              <a:rPr kumimoji="1" lang="ja-JP" altLang="en-US" smtClean="0"/>
              <a:t>1/10/17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8C59-9EA0-9A43-82FB-5D1B4A1F6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32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C2F1-5B8A-E345-A07B-77E6909DEFC7}" type="datetime1">
              <a:rPr kumimoji="1" lang="ja-JP" altLang="en-US" smtClean="0"/>
              <a:t>1/10/17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8C59-9EA0-9A43-82FB-5D1B4A1F6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5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3A6D-0D02-054D-9D1F-80797E591E20}" type="datetime1">
              <a:rPr kumimoji="1" lang="ja-JP" altLang="en-US" smtClean="0"/>
              <a:t>1/10/17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8C59-9EA0-9A43-82FB-5D1B4A1F6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446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955F-34B5-E242-9F16-9D804E82CAE7}" type="datetime1">
              <a:rPr kumimoji="1" lang="ja-JP" altLang="en-US" smtClean="0"/>
              <a:t>1/10/17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8C59-9EA0-9A43-82FB-5D1B4A1F6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04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7F82-E401-2946-9371-178E1B72DDF4}" type="datetime1">
              <a:rPr kumimoji="1" lang="ja-JP" altLang="en-US" smtClean="0"/>
              <a:t>1/10/17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8C59-9EA0-9A43-82FB-5D1B4A1F6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94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DE27-60A6-A647-9B7B-E79051BBF94F}" type="datetime1">
              <a:rPr kumimoji="1" lang="ja-JP" altLang="en-US" smtClean="0"/>
              <a:t>1/10/17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8C59-9EA0-9A43-82FB-5D1B4A1F6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47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D992-AB8D-C146-987B-6D686354923D}" type="datetime1">
              <a:rPr kumimoji="1" lang="ja-JP" altLang="en-US" smtClean="0"/>
              <a:t>1/10/17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8C59-9EA0-9A43-82FB-5D1B4A1F6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28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2E5C-A7A3-CE4E-8CB2-71DA892F3C15}" type="datetime1">
              <a:rPr kumimoji="1" lang="ja-JP" altLang="en-US" smtClean="0"/>
              <a:t>1/10/17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8C59-9EA0-9A43-82FB-5D1B4A1F6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1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DBEBB-8C76-3B4D-87C9-6F826C1D452B}" type="datetime1">
              <a:rPr kumimoji="1" lang="ja-JP" altLang="en-US" smtClean="0"/>
              <a:t>1/10/17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8C59-9EA0-9A43-82FB-5D1B4A1F6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08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6A644-6087-8349-87C1-A170A8222FBE}" type="datetime1">
              <a:rPr kumimoji="1" lang="ja-JP" altLang="en-US" smtClean="0"/>
              <a:t>1/10/17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D8C59-9EA0-9A43-82FB-5D1B4A1F6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94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16083"/>
            <a:ext cx="9921680" cy="35618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2197" y="1146867"/>
            <a:ext cx="7001498" cy="1255291"/>
          </a:xfrm>
          <a:prstGeom prst="rect">
            <a:avLst/>
          </a:prstGeom>
        </p:spPr>
      </p:pic>
      <p:sp>
        <p:nvSpPr>
          <p:cNvPr id="10" name="タイトル 1"/>
          <p:cNvSpPr txBox="1">
            <a:spLocks/>
          </p:cNvSpPr>
          <p:nvPr/>
        </p:nvSpPr>
        <p:spPr>
          <a:xfrm>
            <a:off x="1473929" y="2593078"/>
            <a:ext cx="6729360" cy="1269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err="1" smtClean="0">
                <a:latin typeface="A-OTF 新ゴ Pro B"/>
                <a:ea typeface="A-OTF 新ゴ Pro B"/>
                <a:cs typeface="A-OTF 新ゴ Pro B"/>
              </a:rPr>
              <a:t>gumiVN</a:t>
            </a:r>
            <a:r>
              <a:rPr lang="ja-JP" altLang="en-US" u="sng" dirty="0" smtClean="0">
                <a:latin typeface="A-OTF 新ゴ Pro B"/>
                <a:ea typeface="A-OTF 新ゴ Pro B"/>
                <a:cs typeface="A-OTF 新ゴ Pro B"/>
              </a:rPr>
              <a:t> </a:t>
            </a:r>
            <a:r>
              <a:rPr lang="en-US" altLang="ja-JP" u="sng" dirty="0" err="1" smtClean="0">
                <a:latin typeface="A-OTF 新ゴ Pro B"/>
                <a:ea typeface="A-OTF 新ゴ Pro B"/>
                <a:cs typeface="A-OTF 新ゴ Pro B"/>
              </a:rPr>
              <a:t>Git</a:t>
            </a:r>
            <a:r>
              <a:rPr lang="ja-JP" altLang="en-US" u="sng" dirty="0" smtClean="0">
                <a:latin typeface="A-OTF 新ゴ Pro B"/>
                <a:ea typeface="A-OTF 新ゴ Pro B"/>
                <a:cs typeface="A-OTF 新ゴ Pro B"/>
              </a:rPr>
              <a:t> </a:t>
            </a:r>
            <a:r>
              <a:rPr lang="en-US" altLang="ja-JP" u="sng" dirty="0" smtClean="0">
                <a:latin typeface="A-OTF 新ゴ Pro B"/>
                <a:ea typeface="A-OTF 新ゴ Pro B"/>
                <a:cs typeface="A-OTF 新ゴ Pro B"/>
              </a:rPr>
              <a:t>Rules</a:t>
            </a: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8C59-9EA0-9A43-82FB-5D1B4A1F6980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446760" y="4018637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+mn-ea"/>
                <a:cs typeface="A-OTF 新ゴ Pro R"/>
              </a:rPr>
              <a:t>Toan</a:t>
            </a:r>
            <a:r>
              <a:rPr kumimoji="1" lang="en-US" altLang="ja-JP" sz="1400" dirty="0" smtClean="0">
                <a:latin typeface="+mn-ea"/>
                <a:cs typeface="A-OTF 新ゴ Pro R"/>
              </a:rPr>
              <a:t> Pham</a:t>
            </a:r>
            <a:endParaRPr kumimoji="1" lang="ja-JP" altLang="en-US" sz="1400" dirty="0">
              <a:latin typeface="+mn-ea"/>
              <a:cs typeface="A-OTF 新ゴ Pro R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28380" y="3677652"/>
            <a:ext cx="1496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latin typeface="+mn-ea"/>
                <a:cs typeface="A-OTF 新ゴ Pro R"/>
              </a:rPr>
              <a:t>（</a:t>
            </a:r>
            <a:r>
              <a:rPr kumimoji="1" lang="en-US" altLang="ja-JP" dirty="0" smtClean="0">
                <a:latin typeface="+mn-ea"/>
                <a:cs typeface="A-OTF 新ゴ Pro R"/>
              </a:rPr>
              <a:t>2016</a:t>
            </a:r>
            <a:r>
              <a:rPr kumimoji="1" lang="ja-JP" altLang="en-US" dirty="0" smtClean="0">
                <a:latin typeface="+mn-ea"/>
                <a:cs typeface="A-OTF 新ゴ Pro R"/>
              </a:rPr>
              <a:t>年５月）</a:t>
            </a:r>
            <a:endParaRPr kumimoji="1" lang="ja-JP" altLang="en-US" dirty="0">
              <a:latin typeface="+mn-ea"/>
              <a:cs typeface="A-OTF 新ゴ Pro R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973" y="5691507"/>
            <a:ext cx="1242787" cy="77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55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55221" y="0"/>
            <a:ext cx="9467668" cy="470872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sz="24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Git</a:t>
            </a:r>
            <a:r>
              <a:rPr kumimoji="1"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Branching Model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0" y="490713"/>
            <a:ext cx="9906000" cy="0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図 1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16645"/>
            <a:ext cx="9906000" cy="355625"/>
          </a:xfrm>
          <a:prstGeom prst="rect">
            <a:avLst/>
          </a:prstGeom>
        </p:spPr>
      </p:pic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8C59-9EA0-9A43-82FB-5D1B4A1F6980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2660" y="55853"/>
            <a:ext cx="635001" cy="396876"/>
          </a:xfrm>
          <a:prstGeom prst="rect">
            <a:avLst/>
          </a:prstGeom>
        </p:spPr>
      </p:pic>
      <p:sp>
        <p:nvSpPr>
          <p:cNvPr id="19" name="サブタイトル 2"/>
          <p:cNvSpPr txBox="1">
            <a:spLocks/>
          </p:cNvSpPr>
          <p:nvPr/>
        </p:nvSpPr>
        <p:spPr>
          <a:xfrm>
            <a:off x="355221" y="599440"/>
            <a:ext cx="4867019" cy="58906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800" b="1" dirty="0" smtClean="0">
                <a:solidFill>
                  <a:srgbClr val="404040"/>
                </a:solidFill>
                <a:latin typeface="A-OTF 新ゴ Pro B"/>
                <a:ea typeface="A-OTF 新ゴ Pro B"/>
                <a:cs typeface="A-OTF 新ゴ Pro B"/>
              </a:rPr>
              <a:t>How we do</a:t>
            </a:r>
          </a:p>
          <a:p>
            <a:pPr algn="l"/>
            <a:r>
              <a:rPr lang="en-US" altLang="en-US" sz="18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en-US" sz="18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to separate into master, hotfixes, release branches, develop, feature branches</a:t>
            </a:r>
            <a:r>
              <a:rPr lang="en-US" altLang="ja-JP" sz="18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.</a:t>
            </a:r>
          </a:p>
          <a:p>
            <a:pPr algn="l"/>
            <a:endParaRPr lang="en-US" altLang="ja-JP" sz="18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  <a:p>
            <a:pPr marL="285750" indent="-285750" algn="l">
              <a:buFont typeface="Wingdings" charset="2"/>
              <a:buChar char="§"/>
            </a:pPr>
            <a:r>
              <a:rPr lang="en-US" altLang="en-US" sz="18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en-US" sz="18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master</a:t>
            </a:r>
            <a:r>
              <a:rPr lang="en-US" altLang="en-US" sz="18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: </a:t>
            </a:r>
            <a:r>
              <a:rPr lang="en-US" altLang="en-US" sz="18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the </a:t>
            </a:r>
            <a:r>
              <a:rPr lang="en-US" altLang="en-US" sz="18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main branch where the source code of HEAD always reflects a production-ready </a:t>
            </a:r>
            <a:r>
              <a:rPr lang="en-US" altLang="en-US" sz="18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state</a:t>
            </a:r>
          </a:p>
          <a:p>
            <a:pPr marL="285750" indent="-285750" algn="l">
              <a:buFont typeface="Wingdings" charset="2"/>
              <a:buChar char="§"/>
            </a:pPr>
            <a:r>
              <a:rPr lang="en-US" altLang="en-US" sz="18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en-US" sz="18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hotfixes</a:t>
            </a:r>
            <a:r>
              <a:rPr lang="en-US" altLang="en-US" sz="18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: </a:t>
            </a:r>
            <a:r>
              <a:rPr lang="en-US" altLang="en-US" sz="18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when </a:t>
            </a:r>
            <a:r>
              <a:rPr lang="en-US" altLang="en-US" sz="18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a critical bug in a production version must be resolved </a:t>
            </a:r>
            <a:r>
              <a:rPr lang="en-US" altLang="en-US" sz="18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immediately.</a:t>
            </a:r>
          </a:p>
          <a:p>
            <a:pPr marL="285750" indent="-285750" algn="l">
              <a:buFont typeface="Wingdings" charset="2"/>
              <a:buChar char="§"/>
            </a:pPr>
            <a:r>
              <a:rPr lang="en-US" altLang="en-US" sz="18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release branches: support preparation of a new production </a:t>
            </a:r>
            <a:r>
              <a:rPr lang="en-US" altLang="en-US" sz="18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release.</a:t>
            </a:r>
          </a:p>
          <a:p>
            <a:pPr marL="285750" indent="-285750" algn="l">
              <a:buFont typeface="Wingdings" charset="2"/>
              <a:buChar char="§"/>
            </a:pPr>
            <a:r>
              <a:rPr lang="en-US" altLang="en-US" sz="18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develop: the source code of HEAD always reflects a state with the latest delivered development changes for the next </a:t>
            </a:r>
            <a:r>
              <a:rPr lang="en-US" altLang="en-US" sz="18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release.</a:t>
            </a:r>
          </a:p>
          <a:p>
            <a:pPr marL="285750" indent="-285750" algn="l">
              <a:buFont typeface="Wingdings" charset="2"/>
              <a:buChar char="§"/>
            </a:pPr>
            <a:r>
              <a:rPr lang="en-US" altLang="en-US" sz="18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feature branches</a:t>
            </a:r>
            <a:r>
              <a:rPr lang="en-US" altLang="en-US" sz="18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: develop </a:t>
            </a:r>
            <a:r>
              <a:rPr lang="en-US" altLang="en-US" sz="18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new features for the upcoming or a distant future </a:t>
            </a:r>
            <a:r>
              <a:rPr lang="en-US" altLang="en-US" sz="18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release</a:t>
            </a:r>
          </a:p>
          <a:p>
            <a:pPr algn="l"/>
            <a:r>
              <a:rPr lang="en-US" altLang="ja-JP" sz="1400" i="1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Refer</a:t>
            </a:r>
            <a:r>
              <a:rPr lang="en-US" altLang="ja-JP" sz="1400" i="1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:</a:t>
            </a:r>
          </a:p>
          <a:p>
            <a:pPr algn="l"/>
            <a:r>
              <a:rPr lang="en-US" altLang="ja-JP" sz="1400" i="1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http://</a:t>
            </a:r>
            <a:r>
              <a:rPr lang="en-US" altLang="ja-JP" sz="1400" i="1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nvie.com</a:t>
            </a:r>
            <a:r>
              <a:rPr lang="en-US" altLang="ja-JP" sz="1400" i="1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/posts/a-successful-</a:t>
            </a:r>
            <a:r>
              <a:rPr lang="en-US" altLang="ja-JP" sz="1400" i="1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git</a:t>
            </a:r>
            <a:r>
              <a:rPr lang="en-US" altLang="ja-JP" sz="1400" i="1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-branching-model</a:t>
            </a:r>
            <a:r>
              <a:rPr lang="en-US" altLang="ja-JP" sz="1400" i="1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/</a:t>
            </a:r>
            <a:endParaRPr lang="ja-JP" altLang="en-US" sz="1400" i="1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  <a:p>
            <a:pPr algn="l"/>
            <a:endParaRPr lang="ja-JP" altLang="en-US" sz="18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9595" y="743247"/>
            <a:ext cx="115626" cy="3268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git-model@2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880" y="511032"/>
            <a:ext cx="4643305" cy="599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20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55221" y="0"/>
            <a:ext cx="9467668" cy="470872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New</a:t>
            </a:r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</a:t>
            </a:r>
            <a:r>
              <a:rPr kumimoji="1"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eature</a:t>
            </a:r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Developing</a:t>
            </a:r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Process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0" y="490713"/>
            <a:ext cx="9906000" cy="0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図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16645"/>
            <a:ext cx="9906000" cy="355625"/>
          </a:xfrm>
          <a:prstGeom prst="rect">
            <a:avLst/>
          </a:prstGeom>
        </p:spPr>
      </p:pic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8C59-9EA0-9A43-82FB-5D1B4A1F6980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2660" y="55853"/>
            <a:ext cx="635001" cy="396876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87680" y="914400"/>
            <a:ext cx="1879600" cy="558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developからcheckout</a:t>
            </a:r>
            <a:r>
              <a:rPr lang="ja-JP" altLang="en-US" dirty="0" smtClean="0"/>
              <a:t>する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728720" y="914400"/>
            <a:ext cx="1879600" cy="558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eature </a:t>
            </a:r>
            <a:r>
              <a:rPr lang="en-US" dirty="0" err="1" smtClean="0"/>
              <a:t>branchを作成する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12" idx="1"/>
          </p:cNvCxnSpPr>
          <p:nvPr/>
        </p:nvCxnSpPr>
        <p:spPr>
          <a:xfrm>
            <a:off x="2367280" y="1193800"/>
            <a:ext cx="13614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969760" y="914400"/>
            <a:ext cx="1879600" cy="558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レビュー・テスト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2" idx="3"/>
            <a:endCxn id="16" idx="1"/>
          </p:cNvCxnSpPr>
          <p:nvPr/>
        </p:nvCxnSpPr>
        <p:spPr>
          <a:xfrm>
            <a:off x="5608320" y="1193800"/>
            <a:ext cx="13614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969760" y="2621280"/>
            <a:ext cx="1879600" cy="558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develop</a:t>
            </a:r>
            <a:r>
              <a:rPr lang="ja-JP" altLang="en-US" dirty="0" smtClean="0"/>
              <a:t>にマージ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728720" y="2621280"/>
            <a:ext cx="1879600" cy="558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再確認</a:t>
            </a:r>
            <a:r>
              <a:rPr lang="ja-JP" altLang="en-US" dirty="0" smtClean="0"/>
              <a:t>（画面等）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1"/>
            <a:endCxn id="24" idx="3"/>
          </p:cNvCxnSpPr>
          <p:nvPr/>
        </p:nvCxnSpPr>
        <p:spPr>
          <a:xfrm flipH="1">
            <a:off x="5608320" y="2900680"/>
            <a:ext cx="13614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6" idx="3"/>
            <a:endCxn id="23" idx="3"/>
          </p:cNvCxnSpPr>
          <p:nvPr/>
        </p:nvCxnSpPr>
        <p:spPr>
          <a:xfrm>
            <a:off x="8849360" y="1193800"/>
            <a:ext cx="12700" cy="170688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87680" y="2621280"/>
            <a:ext cx="1879600" cy="558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release branch</a:t>
            </a:r>
            <a:r>
              <a:rPr lang="ja-JP" altLang="en-US" dirty="0"/>
              <a:t>に</a:t>
            </a:r>
            <a:r>
              <a:rPr lang="ja-JP" altLang="en-US" dirty="0" smtClean="0"/>
              <a:t>マージ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487680" y="4216400"/>
            <a:ext cx="1879600" cy="558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日本側でのレビュー</a:t>
            </a:r>
            <a:endParaRPr lang="en-US" altLang="ja-JP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782320" y="1474986"/>
            <a:ext cx="125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担当者：</a:t>
            </a:r>
            <a:r>
              <a:rPr lang="en-US" altLang="ja-JP" dirty="0" smtClean="0"/>
              <a:t>PG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033520" y="1474986"/>
            <a:ext cx="125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担当者：</a:t>
            </a:r>
            <a:r>
              <a:rPr lang="en-US" altLang="ja-JP" dirty="0" smtClean="0"/>
              <a:t>PG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274560" y="1459468"/>
            <a:ext cx="125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担当者：</a:t>
            </a:r>
            <a:r>
              <a:rPr lang="en-US" altLang="ja-JP" dirty="0" smtClean="0"/>
              <a:t>PL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74560" y="3212346"/>
            <a:ext cx="125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担当者：</a:t>
            </a:r>
            <a:r>
              <a:rPr lang="en-US" altLang="ja-JP" dirty="0" smtClean="0"/>
              <a:t>PL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33520" y="3180080"/>
            <a:ext cx="1309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担当者：</a:t>
            </a:r>
            <a:r>
              <a:rPr lang="en-US" altLang="ja-JP" dirty="0" smtClean="0"/>
              <a:t>PM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82320" y="318008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担当者：</a:t>
            </a:r>
            <a:r>
              <a:rPr lang="en-US" altLang="ja-JP" dirty="0" smtClean="0"/>
              <a:t>PL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68960" y="4797306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担当者：</a:t>
            </a:r>
            <a:r>
              <a:rPr lang="ja-JP" altLang="en-US" dirty="0" smtClean="0"/>
              <a:t>日本側</a:t>
            </a:r>
            <a:endParaRPr lang="en-US" altLang="ja-JP" dirty="0"/>
          </a:p>
        </p:txBody>
      </p:sp>
      <p:cxnSp>
        <p:nvCxnSpPr>
          <p:cNvPr id="51" name="Straight Arrow Connector 50"/>
          <p:cNvCxnSpPr>
            <a:stCxn id="24" idx="1"/>
            <a:endCxn id="35" idx="3"/>
          </p:cNvCxnSpPr>
          <p:nvPr/>
        </p:nvCxnSpPr>
        <p:spPr>
          <a:xfrm flipH="1">
            <a:off x="2367280" y="2900680"/>
            <a:ext cx="13614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5" idx="1"/>
            <a:endCxn id="36" idx="1"/>
          </p:cNvCxnSpPr>
          <p:nvPr/>
        </p:nvCxnSpPr>
        <p:spPr>
          <a:xfrm rot="10800000" flipV="1">
            <a:off x="487680" y="2900680"/>
            <a:ext cx="12700" cy="159512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728720" y="4216400"/>
            <a:ext cx="1879600" cy="558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日本側で</a:t>
            </a:r>
            <a:r>
              <a:rPr lang="ja-JP" altLang="en-US" dirty="0" smtClean="0"/>
              <a:t>のテスト</a:t>
            </a:r>
            <a:endParaRPr lang="en-US" altLang="ja-JP" dirty="0"/>
          </a:p>
        </p:txBody>
      </p:sp>
      <p:cxnSp>
        <p:nvCxnSpPr>
          <p:cNvPr id="58" name="Straight Arrow Connector 57"/>
          <p:cNvCxnSpPr>
            <a:stCxn id="36" idx="3"/>
            <a:endCxn id="57" idx="1"/>
          </p:cNvCxnSpPr>
          <p:nvPr/>
        </p:nvCxnSpPr>
        <p:spPr>
          <a:xfrm>
            <a:off x="2367280" y="4495800"/>
            <a:ext cx="13614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20160" y="477039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担当者：</a:t>
            </a:r>
            <a:r>
              <a:rPr lang="ja-JP" altLang="en-US" dirty="0" smtClean="0"/>
              <a:t>日本側</a:t>
            </a:r>
            <a:endParaRPr lang="en-US" altLang="ja-JP" dirty="0" smtClean="0"/>
          </a:p>
        </p:txBody>
      </p:sp>
      <p:sp>
        <p:nvSpPr>
          <p:cNvPr id="63" name="Rounded Rectangle 62"/>
          <p:cNvSpPr/>
          <p:nvPr/>
        </p:nvSpPr>
        <p:spPr>
          <a:xfrm>
            <a:off x="6968277" y="4211598"/>
            <a:ext cx="1879600" cy="558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master</a:t>
            </a:r>
            <a:r>
              <a:rPr lang="ja-JP" altLang="en-US" dirty="0" smtClean="0"/>
              <a:t>にマージ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57" idx="3"/>
            <a:endCxn id="63" idx="1"/>
          </p:cNvCxnSpPr>
          <p:nvPr/>
        </p:nvCxnSpPr>
        <p:spPr>
          <a:xfrm flipV="1">
            <a:off x="5608320" y="4490998"/>
            <a:ext cx="1359957" cy="4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933708" y="4770398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担当者：日本側・</a:t>
            </a:r>
            <a:r>
              <a:rPr lang="en-US" altLang="ja-JP" dirty="0" smtClean="0"/>
              <a:t>PL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62560" y="3982720"/>
            <a:ext cx="8920100" cy="1460917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2028" y="6136640"/>
            <a:ext cx="244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ベトナム側：PM、PL、PG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60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785-C4C9-F045-90A2-E81672639DFE}" type="slidenum">
              <a:rPr lang="en-US" altLang="ja-JP" smtClean="0"/>
              <a:t>4</a:t>
            </a:fld>
            <a:endParaRPr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2660" y="19567"/>
            <a:ext cx="635001" cy="396876"/>
          </a:xfrm>
          <a:prstGeom prst="rect">
            <a:avLst/>
          </a:prstGeom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789613" y="1128754"/>
            <a:ext cx="5826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Arial" charset="0"/>
              <a:buChar char="▐"/>
              <a:defRPr kumimoji="1" sz="22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4400" b="1" dirty="0">
                <a:solidFill>
                  <a:srgbClr val="0000FF"/>
                </a:solidFill>
              </a:rPr>
              <a:t>ありがとうございました。</a:t>
            </a:r>
          </a:p>
        </p:txBody>
      </p:sp>
      <p:pic>
        <p:nvPicPr>
          <p:cNvPr id="11" name="Picture 10" descr="image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480" y="1890754"/>
            <a:ext cx="2230120" cy="139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01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44617</TotalTime>
  <Words>221</Words>
  <Application>Microsoft Macintosh PowerPoint</Application>
  <PresentationFormat>A4 Paper (210x297 mm)</PresentationFormat>
  <Paragraphs>40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ホワイト</vt:lpstr>
      <vt:lpstr>PowerPoint Presentation</vt:lpstr>
      <vt:lpstr>Git Branching Model</vt:lpstr>
      <vt:lpstr>New feature Developing Process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ラボ型開発契約について</dc:title>
  <dc:creator>shogo</dc:creator>
  <cp:lastModifiedBy>ToanPham</cp:lastModifiedBy>
  <cp:revision>249</cp:revision>
  <cp:lastPrinted>2016-02-28T03:42:41Z</cp:lastPrinted>
  <dcterms:created xsi:type="dcterms:W3CDTF">2013-02-20T01:40:46Z</dcterms:created>
  <dcterms:modified xsi:type="dcterms:W3CDTF">2017-01-10T06:48:42Z</dcterms:modified>
</cp:coreProperties>
</file>