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73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0CF9-1F35-428F-A723-B074FE32551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1B32-2F45-4608-9AE9-FCBB05D3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0CF9-1F35-428F-A723-B074FE32551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1B32-2F45-4608-9AE9-FCBB05D3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0CF9-1F35-428F-A723-B074FE32551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1B32-2F45-4608-9AE9-FCBB05D3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4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0CF9-1F35-428F-A723-B074FE32551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1B32-2F45-4608-9AE9-FCBB05D3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0CF9-1F35-428F-A723-B074FE32551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1B32-2F45-4608-9AE9-FCBB05D3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6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0CF9-1F35-428F-A723-B074FE32551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1B32-2F45-4608-9AE9-FCBB05D3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9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0CF9-1F35-428F-A723-B074FE32551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1B32-2F45-4608-9AE9-FCBB05D3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0CF9-1F35-428F-A723-B074FE32551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1B32-2F45-4608-9AE9-FCBB05D3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0CF9-1F35-428F-A723-B074FE32551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1B32-2F45-4608-9AE9-FCBB05D3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2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0CF9-1F35-428F-A723-B074FE32551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1B32-2F45-4608-9AE9-FCBB05D3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0CF9-1F35-428F-A723-B074FE32551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1B32-2F45-4608-9AE9-FCBB05D3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50CF9-1F35-428F-A723-B074FE32551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41B32-2F45-4608-9AE9-FCBB05D3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31274" y="362857"/>
            <a:ext cx="6297125" cy="6616946"/>
            <a:chOff x="2631274" y="362857"/>
            <a:chExt cx="6297125" cy="66169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6" b="3809"/>
            <a:stretch/>
          </p:blipFill>
          <p:spPr>
            <a:xfrm>
              <a:off x="3471537" y="362857"/>
              <a:ext cx="5456862" cy="5920727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631274" y="689427"/>
              <a:ext cx="6283119" cy="6290376"/>
              <a:chOff x="2631274" y="689427"/>
              <a:chExt cx="6283119" cy="6290376"/>
            </a:xfrm>
          </p:grpSpPr>
          <p:sp>
            <p:nvSpPr>
              <p:cNvPr id="5" name="TextBox 4"/>
              <p:cNvSpPr txBox="1"/>
              <p:nvPr/>
            </p:nvSpPr>
            <p:spPr>
              <a:xfrm rot="10800000">
                <a:off x="2631274" y="689427"/>
                <a:ext cx="923330" cy="544285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sz="2400" dirty="0"/>
                  <a:t>Relative Percent Variance</a:t>
                </a:r>
              </a:p>
              <a:p>
                <a:r>
                  <a:rPr lang="en-US" sz="2400" dirty="0"/>
                  <a:t>0.2        0.4        0.6        0.8        1.0        1.2 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6200000">
                <a:off x="5731300" y="3796709"/>
                <a:ext cx="923330" cy="544285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sz="2400" dirty="0"/>
                  <a:t>0           10          20           30          40          50</a:t>
                </a:r>
              </a:p>
              <a:p>
                <a:pPr algn="ctr"/>
                <a:r>
                  <a:rPr lang="en-US" sz="2400" dirty="0"/>
                  <a:t>Components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057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Gu</dc:creator>
  <cp:lastModifiedBy>Xiang Gu</cp:lastModifiedBy>
  <cp:revision>6</cp:revision>
  <dcterms:created xsi:type="dcterms:W3CDTF">2016-09-08T03:03:26Z</dcterms:created>
  <dcterms:modified xsi:type="dcterms:W3CDTF">2016-09-08T04:08:52Z</dcterms:modified>
</cp:coreProperties>
</file>