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3F2E9-3B89-4327-9C7F-230F1F62EB3A}" v="16" dt="2023-02-08T18:59:44.353"/>
    <p1510:client id="{4CDE8529-378A-4C8C-AC99-897F4D32FA23}" v="2" dt="2023-02-08T19:02:49.046"/>
    <p1510:client id="{5CF02BC2-C5A1-4683-8920-11BCA4CC7F9E}" v="16" dt="2023-02-08T18:51:49.554"/>
    <p1510:client id="{7FC4FE54-EBBF-44BA-9A49-C48BDE4BE8AC}" v="29" dt="2023-02-15T16:34:20.344"/>
    <p1510:client id="{A5BE8720-96A4-4799-B04C-339CF264640C}" v="207" dt="2023-02-14T14:38:47.618"/>
    <p1510:client id="{D581CE48-14C5-4556-B4C5-8CE60EC028A9}" v="2092" dt="2023-02-14T14:24:36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39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A5C553-AA70-5824-4C45-F9FC6304A5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BE45D-C886-32B7-0B08-F967638A6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B880-09AE-4111-8075-0ADC395E9CD1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57137-9869-0D38-7559-960464EA15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05AEE-1036-71ED-D903-8E1337FE56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0F40F-F008-4E95-A77C-D7BF055F2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5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D3C8-5932-448F-8099-AE4BC4E58247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C9E27-1757-4F6B-AB58-8FF7D393C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2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F7AD-09D8-6649-E54B-0E8A4706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F2BE2-AF34-32F0-AD74-F6543F456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C50B-2576-C6BA-509B-20EB6FC7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D83A-01C5-4371-AC94-AC2600377E6D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824B-221F-5397-BDD0-026952C8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D8A4-4312-908B-57C0-E8CDAD0C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5AF-F988-477C-B2F6-289F2555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8C58-6B4A-57B3-0305-30657F2FB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D585-2F88-99E6-A28B-68D7E469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B310-8AA8-45F2-9614-6D590151C25C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6AE23-145A-A8C4-2D84-485ECF13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6F9E-EE23-FE0C-61AE-BE948A70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53D57-F737-95BB-FDB1-618C28ABA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ECFDF-CF84-1103-165D-4A319E24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0005-02C0-4BDF-950A-2D7844A1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1895-8C08-402E-8288-0C5DA5366FFA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07A2-64DC-4087-8887-EC81B2B8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73DE-ACEF-9DD2-3DCE-28A2ADE3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80DE-823E-D247-7F4A-2224AC57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7A40-8E02-2496-9F03-D01CBE42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7B8E-C64C-FE5D-013C-7F3999BC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0801-FC99-4177-8D0E-C53D062034C7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A297-43E0-8010-68A7-8CE56E3E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BB67-74C0-394D-8457-41B089B2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6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A1E8-DDE9-A29B-57F8-0A39CA0A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FF4BA-068C-E9E3-1682-57E99DE0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0516-DE5B-0D84-80E2-5235E486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A838-95AB-4E44-98E6-EE1D6562A03E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B22B1-ED49-B621-2806-8F0362FD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3F543-2386-0BCF-3887-2307C176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0679-061E-41BF-D9AD-796635C9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F023-2664-174F-702B-2F1D0FBF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4EA3-7737-BC37-C1FD-3A8032DE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31DF-078D-7E6D-06D6-E7D0F089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0F-C663-4C4A-A3D2-4507B0E8B8CD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96BF-72DB-2B40-2484-08453EB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BA42A-28E2-7540-0141-F6AB730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47BA-107B-4D0D-F3F8-9FF6EAB1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2A0CD-64D3-953F-93B4-D805C0DA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40006-9E78-6164-2B52-56917FD3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B09FB-A9AD-5215-6A53-38A0C415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222D2-434D-F25F-0A61-65430A714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BAA8C-202F-F92B-9A55-5D697C43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75-A51A-49E3-A41F-D28A98C6D8AD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FCC83-251F-A067-016E-95E70EC7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1C95B-21AD-0F38-0023-35B8E0E5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4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6B24-9B67-27F6-5629-083A147C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12D42-87C1-3983-AA87-91A7E80D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2B2-115A-4602-ACF7-356379875E4A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E1646-45C8-EFC3-7305-2878E5AE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AB07-8081-15A5-DF26-709DF706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4CD40-240F-99AF-FFA6-79395349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62-C28C-4F34-A6BC-1932DE557D8C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A31FF-A204-1C6A-6668-186731C8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30F36-DD88-039C-2CFD-709DCF8B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66E8-0A11-425A-5BE5-E98E2FED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E302-51DE-188E-1911-859C17D8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B60C5-44EF-E616-9323-DEAEC34F7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A3C4-AD58-093D-C8ED-54DF2E06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ECC5-96AF-43A8-BD4D-5CA133A0D1CE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99AE-E97A-783B-0871-B0DB65A2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0B04-A569-535B-A2A6-134FA1E4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6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8F20-34AC-FEC4-49A3-488AFA54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40229-D412-1636-5B84-075233BA9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FA243-5D26-02CC-1637-A1208273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752A7-A687-2E0A-AD47-89B8378D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93A8-8157-41E4-8E36-92B9ECDD7993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508BD-96D1-EAC4-EF2D-F2E13BB3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B2DB-B301-092D-86EA-8DF15097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9DD8A-E831-DADA-2EDD-B46BE3D7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2C8E7-4005-4BA4-FFD0-B168142A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5C502-600F-33AC-C995-0B689D9C0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7582-79D9-41D9-8136-9CBDC94B038D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6941-E5A8-F8E7-5AEF-47C1E5124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7B36-506C-A1BF-586C-832649A04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ciencedirect.com/science/article/pii/S187705092101923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336" y="1320913"/>
            <a:ext cx="10487219" cy="1375635"/>
          </a:xfrm>
        </p:spPr>
        <p:txBody>
          <a:bodyPr>
            <a:normAutofit fontScale="90000"/>
          </a:bodyPr>
          <a:lstStyle/>
          <a:p>
            <a:br>
              <a:rPr lang="en-IN" sz="4000" b="1" dirty="0"/>
            </a:br>
            <a:br>
              <a:rPr lang="en-IN" sz="4000" b="1" dirty="0"/>
            </a:br>
            <a:br>
              <a:rPr lang="en-IN" sz="4000" b="1" dirty="0"/>
            </a:br>
            <a:br>
              <a:rPr lang="en-IN" sz="4000" b="1" dirty="0"/>
            </a:br>
            <a:br>
              <a:rPr lang="en-IN" sz="4000" b="1" dirty="0"/>
            </a:br>
            <a:r>
              <a:rPr lang="en-IN" sz="5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Face recognition attendance system</a:t>
            </a:r>
            <a:b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>                                                                        -</a:t>
            </a:r>
            <a:r>
              <a:rPr lang="en-IN" sz="3200" b="1" dirty="0">
                <a:solidFill>
                  <a:srgbClr val="00B0F0"/>
                </a:solidFill>
                <a:latin typeface="Calibri Light"/>
                <a:ea typeface="Calibri Light"/>
                <a:cs typeface="Calibri Light"/>
              </a:rPr>
              <a:t>Guide: G. Neelima </a:t>
            </a:r>
            <a:br>
              <a:rPr lang="en-IN" sz="3200" b="1" dirty="0">
                <a:solidFill>
                  <a:srgbClr val="00B0F0"/>
                </a:solidFill>
                <a:latin typeface="Calibri Light"/>
                <a:ea typeface="Calibri Light"/>
                <a:cs typeface="Calibri Light"/>
              </a:rPr>
            </a:br>
            <a:r>
              <a:rPr lang="en-IN" sz="3200" b="1" dirty="0">
                <a:solidFill>
                  <a:srgbClr val="00B0F0"/>
                </a:solidFill>
                <a:latin typeface="Calibri Light"/>
                <a:ea typeface="Calibri Light"/>
                <a:cs typeface="Calibri Light"/>
              </a:rPr>
              <a:t>                                                                                        Asst.Prof</a:t>
            </a:r>
            <a:endParaRPr lang="en-IN" sz="3200" b="1" dirty="0">
              <a:solidFill>
                <a:srgbClr val="00B0F0"/>
              </a:solidFill>
              <a:latin typeface="Arial Rounded MT 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2731C-96D6-7BB3-80EF-9232ABC94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38" y="3170272"/>
            <a:ext cx="6401383" cy="2950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lvl="1"/>
            <a:endParaRPr lang="en-IN" dirty="0">
              <a:ea typeface="Calibri"/>
              <a:cs typeface="Calibri"/>
            </a:endParaRPr>
          </a:p>
          <a:p>
            <a:pPr marL="456565" lvl="1" algn="l"/>
            <a:r>
              <a:rPr lang="en-IN" sz="2400" b="1" dirty="0"/>
              <a:t>Team members:</a:t>
            </a:r>
            <a:endParaRPr lang="en-IN" sz="2400" b="1">
              <a:latin typeface="Calibri"/>
              <a:ea typeface="Calibri"/>
              <a:cs typeface="Calibri"/>
            </a:endParaRPr>
          </a:p>
          <a:p>
            <a:pPr marL="456565" lvl="1" algn="l"/>
            <a:r>
              <a:rPr lang="en-IN" sz="2800" dirty="0">
                <a:latin typeface="Bahnschrift Light"/>
              </a:rPr>
              <a:t>     A. Shashivadan (21245A0502)</a:t>
            </a:r>
            <a:endParaRPr lang="en-IN">
              <a:latin typeface="Calibri"/>
              <a:ea typeface="Calibri"/>
              <a:cs typeface="Calibri"/>
            </a:endParaRPr>
          </a:p>
          <a:p>
            <a:pPr marL="913765" lvl="2" algn="l"/>
            <a:r>
              <a:rPr lang="en-IN" sz="2800" dirty="0">
                <a:latin typeface="Bahnschrift Light"/>
              </a:rPr>
              <a:t>A. Shivakumar (21245A0503)</a:t>
            </a:r>
            <a:endParaRPr lang="en-IN">
              <a:ea typeface="Calibri"/>
              <a:cs typeface="Calibri"/>
            </a:endParaRPr>
          </a:p>
          <a:p>
            <a:pPr marL="913765" lvl="2" algn="l"/>
            <a:r>
              <a:rPr lang="en-IN" sz="2800" dirty="0">
                <a:latin typeface="Bahnschrift Light"/>
              </a:rPr>
              <a:t>B. Sudheer (21245A0504)</a:t>
            </a:r>
          </a:p>
          <a:p>
            <a:pPr marL="913765" lvl="2" algn="l"/>
            <a:r>
              <a:rPr lang="en-IN" sz="2800" dirty="0">
                <a:latin typeface="Bahnschrift Light"/>
              </a:rPr>
              <a:t>D. Abhinay (21245A0506).</a:t>
            </a:r>
          </a:p>
          <a:p>
            <a:pPr marL="342265" indent="-342265" algn="l">
              <a:buFontTx/>
              <a:buChar char="-"/>
            </a:pPr>
            <a:endParaRPr lang="en-IN" dirty="0">
              <a:ea typeface="Calibri"/>
              <a:cs typeface="Calibri"/>
            </a:endParaRPr>
          </a:p>
          <a:p>
            <a:endParaRPr lang="en-IN" dirty="0"/>
          </a:p>
          <a:p>
            <a:pPr marL="342265" indent="-342265">
              <a:buFontTx/>
              <a:buChar char="-"/>
            </a:pPr>
            <a:endParaRPr lang="en-IN" dirty="0">
              <a:ea typeface="Calibri"/>
              <a:cs typeface="Calibri"/>
            </a:endParaRPr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/>
                <a:cs typeface="Times New Roman"/>
              </a:rPr>
              <a:t>MINI Project Review-1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9072-0ECF-43B6-95D6-C6279895B916}" type="datetime1">
              <a:rPr lang="en-IN" smtClean="0"/>
              <a:pPr/>
              <a:t>15-02-2023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28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489" y="1073034"/>
            <a:ext cx="11969623" cy="2436715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IN" sz="4400" b="1" dirty="0"/>
            </a:br>
            <a:r>
              <a:rPr lang="en-IN" sz="4400" b="1" dirty="0"/>
              <a:t>DOMAIN:  Image processing</a:t>
            </a:r>
            <a:br>
              <a:rPr lang="en-IN" sz="4400" b="1" dirty="0">
                <a:ea typeface="Calibri Light"/>
                <a:cs typeface="Calibri Light"/>
              </a:rPr>
            </a:br>
            <a:r>
              <a:rPr lang="en-IN" sz="4400" b="1" dirty="0">
                <a:ea typeface="Calibri Light"/>
                <a:cs typeface="Calibri Light"/>
              </a:rPr>
              <a:t>Base paper: </a:t>
            </a:r>
            <a:r>
              <a:rPr lang="en-IN" sz="3100" b="1" dirty="0">
                <a:cs typeface="Calibr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 Recognition Smart Attendance System using Deep Transfer Learning</a:t>
            </a:r>
            <a:br>
              <a:rPr lang="en-IN" sz="3100" b="1" dirty="0">
                <a:cs typeface="Calibri Light"/>
              </a:rPr>
            </a:br>
            <a:br>
              <a:rPr lang="en-IN" sz="3100" b="1" dirty="0">
                <a:cs typeface="Calibri Light"/>
              </a:rPr>
            </a:br>
            <a:br>
              <a:rPr lang="en-US" sz="4400" b="1" u="sng" dirty="0"/>
            </a:br>
            <a:br>
              <a:rPr lang="en-IN" sz="4000" b="1" u="sng" dirty="0"/>
            </a:br>
            <a:endParaRPr lang="en-US" sz="3600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B9BF72-C168-995F-B48B-1CA2111C267F}"/>
              </a:ext>
            </a:extLst>
          </p:cNvPr>
          <p:cNvSpPr txBox="1"/>
          <p:nvPr/>
        </p:nvSpPr>
        <p:spPr>
          <a:xfrm>
            <a:off x="1273979" y="41739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9072-0ECF-43B6-95D6-C6279895B916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C6562-8A6B-9329-0ACF-15F6543B7146}"/>
              </a:ext>
            </a:extLst>
          </p:cNvPr>
          <p:cNvSpPr txBox="1"/>
          <p:nvPr/>
        </p:nvSpPr>
        <p:spPr>
          <a:xfrm>
            <a:off x="354528" y="3429114"/>
            <a:ext cx="1167190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IN" sz="2800" dirty="0">
                <a:latin typeface="Calibri"/>
                <a:ea typeface="Calibri Light"/>
                <a:cs typeface="Calibri Light"/>
              </a:rPr>
              <a:t>The manual attendance system is prone to errors, time-consuming, and can be easily manipulated, leading to inaccurate attendance records.</a:t>
            </a:r>
          </a:p>
          <a:p>
            <a:pPr marL="457200" indent="-457200">
              <a:buFont typeface="Arial"/>
              <a:buChar char="•"/>
            </a:pPr>
            <a:r>
              <a:rPr lang="en-IN" sz="2800" dirty="0">
                <a:latin typeface="Calibri"/>
                <a:ea typeface="Calibri Light"/>
                <a:cs typeface="Calibri Light"/>
              </a:rPr>
              <a:t>This project focuses on developing a model for automatic management of attendance through face recognition. It uses Local binary pattern histogram (LBPH) for analysing the images provided and mark the attendance.</a:t>
            </a:r>
          </a:p>
          <a:p>
            <a:pPr marL="457200" indent="-457200">
              <a:buFont typeface="Arial"/>
              <a:buChar char="•"/>
            </a:pPr>
            <a:endParaRPr lang="en-IN" sz="2800" dirty="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477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9072-0ECF-43B6-95D6-C6279895B916}" type="datetime1">
              <a:rPr lang="en-IN" smtClean="0"/>
              <a:pPr/>
              <a:t>15-02-2023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27490-483B-2332-EF9B-2B957F23CAD3}"/>
              </a:ext>
            </a:extLst>
          </p:cNvPr>
          <p:cNvSpPr txBox="1"/>
          <p:nvPr/>
        </p:nvSpPr>
        <p:spPr>
          <a:xfrm>
            <a:off x="187475" y="1421189"/>
            <a:ext cx="1207104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The main objective is to provide automated attendance system that eliminates the possibility of manipulation and errors.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This model uses grayscale images for identifying the person and provide attendance.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The Local binary patten histogram (LBPH) classifier </a:t>
            </a:r>
            <a:r>
              <a:rPr lang="en-US" sz="3200" dirty="0">
                <a:ea typeface="+mn-lt"/>
                <a:cs typeface="+mn-lt"/>
              </a:rPr>
              <a:t>is used to extract texture information from images.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The dataset containing grayscale images is trained using local binary pattern histogram algorithm.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Through this model we can automate the attendance system.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85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336" y="1320913"/>
            <a:ext cx="10487219" cy="4977251"/>
          </a:xfrm>
        </p:spPr>
        <p:txBody>
          <a:bodyPr>
            <a:normAutofit/>
          </a:bodyPr>
          <a:lstStyle/>
          <a:p>
            <a:r>
              <a:rPr lang="en-IN" sz="6700" b="1" dirty="0">
                <a:latin typeface="Arial Rounded MT Bold" panose="020F0704030504030204" pitchFamily="34" charset="0"/>
              </a:rPr>
              <a:t>Thank You </a:t>
            </a:r>
            <a:br>
              <a:rPr lang="en-IN" sz="4000" b="1" dirty="0">
                <a:latin typeface="Arial Rounded MT Bold" panose="020F0704030504030204" pitchFamily="34" charset="0"/>
              </a:rPr>
            </a:br>
            <a:br>
              <a:rPr lang="en-IN" sz="4000" b="1" dirty="0">
                <a:latin typeface="Arial Rounded MT Bold" panose="020F0704030504030204" pitchFamily="34" charset="0"/>
              </a:rPr>
            </a:br>
            <a:r>
              <a:rPr lang="en-IN" sz="2000" dirty="0">
                <a:latin typeface="Arial Rounded MT Bold" panose="020F0704030504030204" pitchFamily="34" charset="0"/>
              </a:rPr>
              <a:t>ANY Queries Please?</a:t>
            </a:r>
            <a:br>
              <a:rPr lang="en-IN" sz="4000" b="1" dirty="0">
                <a:latin typeface="Arial Rounded MT Bold" panose="020F0704030504030204" pitchFamily="34" charset="0"/>
              </a:rPr>
            </a:br>
            <a:br>
              <a:rPr lang="en-IN" sz="4000" b="1" dirty="0"/>
            </a:br>
            <a:br>
              <a:rPr lang="en-IN" sz="4000" b="1" dirty="0"/>
            </a:br>
            <a:br>
              <a:rPr lang="en-IN" sz="4000" b="1" dirty="0"/>
            </a:br>
            <a:endParaRPr lang="en-IN" b="1" dirty="0"/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</a:t>
            </a:r>
            <a:r>
              <a:rPr lang="en-US" altLang="en-US" sz="2200">
                <a:latin typeface="Arial Rounded MT Bold" panose="020F0704030504030204" pitchFamily="34" charset="0"/>
                <a:cs typeface="Times New Roman" pitchFamily="18" charset="0"/>
              </a:rPr>
              <a:t>Project Review-2</a:t>
            </a:r>
            <a:endParaRPr lang="en-US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E6936AB-C8FD-7D42-6FD3-9BBF9E69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46A7-5B89-489A-84C2-29720F445012}" type="datetime1">
              <a:rPr lang="en-IN" smtClean="0"/>
              <a:pPr/>
              <a:t>15-02-2023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6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163</TotalTime>
  <Words>38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   Face recognition attendance system                                                                         -Guide: G. Neelima                                                                                          Asst.Prof</vt:lpstr>
      <vt:lpstr> DOMAIN:  Image processing Base paper: Face Recognition Smart Attendance System using Deep Transfer Learning    </vt:lpstr>
      <vt:lpstr>PowerPoint Presentation</vt:lpstr>
      <vt:lpstr>Thank You   ANY Queries Please?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propose project</dc:title>
  <dc:creator>susmita valli</dc:creator>
  <cp:lastModifiedBy>91807</cp:lastModifiedBy>
  <cp:revision>315</cp:revision>
  <dcterms:created xsi:type="dcterms:W3CDTF">2023-01-31T07:15:13Z</dcterms:created>
  <dcterms:modified xsi:type="dcterms:W3CDTF">2023-02-15T16:34:45Z</dcterms:modified>
</cp:coreProperties>
</file>