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61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53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15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48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4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85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8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5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8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65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37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8A14-7D7C-4F38-9D2A-96C6D94ABC96}" type="datetimeFigureOut">
              <a:rPr lang="en-SG" smtClean="0"/>
              <a:t>6/6/2022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4DDA-9F57-44CC-9F95-F99042E6A4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9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E881F974-7858-42A8-304E-A6B0368A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8" y="2917985"/>
            <a:ext cx="5040004" cy="2520000"/>
          </a:xfrm>
          <a:prstGeom prst="rect">
            <a:avLst/>
          </a:prstGeom>
          <a:ln w="127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4DC4D610-AC7A-ED5D-EB4D-ABD762F16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8" y="5471704"/>
            <a:ext cx="5040004" cy="2520000"/>
          </a:xfrm>
          <a:prstGeom prst="rect">
            <a:avLst/>
          </a:prstGeom>
          <a:ln w="127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BF3887C4-3A44-8BF0-12D5-25DF991E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98" y="364265"/>
            <a:ext cx="5040004" cy="2520000"/>
          </a:xfrm>
          <a:prstGeom prst="rect">
            <a:avLst/>
          </a:prstGeom>
          <a:ln w="127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29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1060A3-4D3D-61F1-307D-780789DE0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8" y="892127"/>
            <a:ext cx="5040004" cy="2520000"/>
          </a:xfrm>
          <a:prstGeom prst="rect">
            <a:avLst/>
          </a:prstGeom>
          <a:ln w="127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4991EB8-90E1-B74A-F1AC-FA11DB34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8" y="3482930"/>
            <a:ext cx="5040004" cy="2520000"/>
          </a:xfrm>
          <a:prstGeom prst="rect">
            <a:avLst/>
          </a:prstGeom>
          <a:ln w="127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99C2471-8081-F03B-DDF0-4CA82A1F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8" y="6073733"/>
            <a:ext cx="5040004" cy="2520000"/>
          </a:xfrm>
          <a:prstGeom prst="rect">
            <a:avLst/>
          </a:prstGeom>
          <a:ln w="127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89469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Lim</dc:creator>
  <cp:lastModifiedBy>Kenny Lim</cp:lastModifiedBy>
  <cp:revision>2</cp:revision>
  <dcterms:created xsi:type="dcterms:W3CDTF">2022-05-25T02:28:52Z</dcterms:created>
  <dcterms:modified xsi:type="dcterms:W3CDTF">2022-06-06T05:21:31Z</dcterms:modified>
</cp:coreProperties>
</file>