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9"/>
  </p:normalViewPr>
  <p:slideViewPr>
    <p:cSldViewPr snapToGrid="0" snapToObjects="1">
      <p:cViewPr varScale="1">
        <p:scale>
          <a:sx n="70" d="100"/>
          <a:sy n="70" d="100"/>
        </p:scale>
        <p:origin x="29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4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7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99BC-2383-DC44-A799-3DBB1740BCF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398A-D6EA-1B40-93C0-6C24AA8A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37ADC18-1163-0C4E-A150-59C16C67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8" y="5350463"/>
            <a:ext cx="4330800" cy="2440036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0D09E12E-5882-9C42-9B2C-928A26EEE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836968" y="6295845"/>
            <a:ext cx="4330800" cy="2440036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1E1AFF81-2355-834A-9E2B-4D17F2F35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836967" y="1233010"/>
            <a:ext cx="4330800" cy="2440036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365CF3D5-1CA3-2E45-9683-9C93D5958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48" y="7895529"/>
            <a:ext cx="4330800" cy="2440036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E8D213C1-EB49-2040-ACAB-4189EDE52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48" y="2819045"/>
            <a:ext cx="4330800" cy="2440036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0748900-1284-4340-ADB5-E3E265A43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48" y="287627"/>
            <a:ext cx="4330800" cy="24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1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4D21F7B5-3E41-A04B-A421-63D2F8C97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858764" y="6303134"/>
            <a:ext cx="4330800" cy="2440036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4868751-1FFB-5E41-B9BF-4090A382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858764" y="1231991"/>
            <a:ext cx="4330800" cy="2440036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6EA06E9-E226-7743-9347-C350EB040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46" y="5357752"/>
            <a:ext cx="4330800" cy="2440036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B6FF482E-FD24-AF42-A462-B6AB092C0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46" y="7893324"/>
            <a:ext cx="4330800" cy="2440036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6358902E-0C33-BF44-A35E-F87BA15D3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46" y="2822180"/>
            <a:ext cx="4330800" cy="2440036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9D3DEBC4-EE0C-BF4E-8BB0-442194D21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94" y="286608"/>
            <a:ext cx="4330800" cy="24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Fu Gui Demi</dc:creator>
  <cp:lastModifiedBy>肯尼 林</cp:lastModifiedBy>
  <cp:revision>2</cp:revision>
  <cp:lastPrinted>2022-05-09T04:45:02Z</cp:lastPrinted>
  <dcterms:created xsi:type="dcterms:W3CDTF">2022-05-09T04:41:30Z</dcterms:created>
  <dcterms:modified xsi:type="dcterms:W3CDTF">2022-05-10T14:10:43Z</dcterms:modified>
</cp:coreProperties>
</file>