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0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1376-CE9C-FAC7-E3F8-8763E6E2C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749796"/>
            <a:ext cx="5669756" cy="3722335"/>
          </a:xfrm>
        </p:spPr>
        <p:txBody>
          <a:bodyPr anchor="b"/>
          <a:lstStyle>
            <a:lvl1pPr algn="ctr">
              <a:defRPr sz="296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3DA9C-9F08-C8B0-4259-99DB11DB5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5615679"/>
            <a:ext cx="5669756" cy="2581379"/>
          </a:xfrm>
        </p:spPr>
        <p:txBody>
          <a:bodyPr/>
          <a:lstStyle>
            <a:lvl1pPr marL="0" indent="0" algn="ctr">
              <a:buNone/>
              <a:defRPr sz="1184"/>
            </a:lvl1pPr>
            <a:lvl2pPr marL="225542" indent="0" algn="ctr">
              <a:buNone/>
              <a:defRPr sz="987"/>
            </a:lvl2pPr>
            <a:lvl3pPr marL="451085" indent="0" algn="ctr">
              <a:buNone/>
              <a:defRPr sz="888"/>
            </a:lvl3pPr>
            <a:lvl4pPr marL="676627" indent="0" algn="ctr">
              <a:buNone/>
              <a:defRPr sz="789"/>
            </a:lvl4pPr>
            <a:lvl5pPr marL="902170" indent="0" algn="ctr">
              <a:buNone/>
              <a:defRPr sz="789"/>
            </a:lvl5pPr>
            <a:lvl6pPr marL="1127712" indent="0" algn="ctr">
              <a:buNone/>
              <a:defRPr sz="789"/>
            </a:lvl6pPr>
            <a:lvl7pPr marL="1353255" indent="0" algn="ctr">
              <a:buNone/>
              <a:defRPr sz="789"/>
            </a:lvl7pPr>
            <a:lvl8pPr marL="1578797" indent="0" algn="ctr">
              <a:buNone/>
              <a:defRPr sz="789"/>
            </a:lvl8pPr>
            <a:lvl9pPr marL="1804340" indent="0" algn="ctr">
              <a:buNone/>
              <a:defRPr sz="789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79B7-3AF4-514C-44AD-103B9E0C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12/6/2022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B431-9B23-A96D-B2A4-B68F66C9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00FC-0647-0230-DF6A-68BCAE72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95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5188-E841-289C-6463-909CFD73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9811F-3C8D-ED67-4A5C-D88B7541F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A1CCC-EAA5-43AD-62C2-179960BC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12/6/2022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0C578-33A4-5153-5608-26DC5AC0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A393-D880-7B4F-FF0C-D82F550C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339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72E92-CC07-0F35-5E57-876F13A7F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9892" y="569241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D683F-D3FD-926F-4458-F694D64D5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7" y="569241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390E-B594-3187-076F-B3FBE524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12/6/2022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F611-3FF7-58C6-FADF-BCEDFEAE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78EA-9AF2-422A-DEA0-06D1FCF9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3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3C05-0852-385D-B388-B6CD2CC7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E91D-049A-600F-9996-23795A4D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B0CC-65A9-5122-B5EF-BF68A47D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12/6/2022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F8174-1A72-55EF-E03A-497CA030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A6C0-7DA3-7EE3-AEF5-42DDC213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82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8BB9-63F8-FD8F-0FBF-D6D5F812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2" y="2665530"/>
            <a:ext cx="6520220" cy="4447496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58A82-00A9-87A7-6BBB-FB355785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92" y="7155103"/>
            <a:ext cx="6520220" cy="2338833"/>
          </a:xfrm>
        </p:spPr>
        <p:txBody>
          <a:bodyPr/>
          <a:lstStyle>
            <a:lvl1pPr marL="0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1pPr>
            <a:lvl2pPr marL="225542" indent="0">
              <a:buNone/>
              <a:defRPr sz="987">
                <a:solidFill>
                  <a:schemeClr val="tx1">
                    <a:tint val="75000"/>
                  </a:schemeClr>
                </a:solidFill>
              </a:defRPr>
            </a:lvl2pPr>
            <a:lvl3pPr marL="451085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3pPr>
            <a:lvl4pPr marL="67662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4pPr>
            <a:lvl5pPr marL="902170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5pPr>
            <a:lvl6pPr marL="1127712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6pPr>
            <a:lvl7pPr marL="1353255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7pPr>
            <a:lvl8pPr marL="157879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8pPr>
            <a:lvl9pPr marL="1804340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3511-D7E5-C099-0A30-9CA46EED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12/6/2022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7043-CD7A-2588-749D-D59035D5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CA0F8-7EE4-9CB6-E1A1-06010F44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312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D773-D867-C9B3-E73C-35FE725B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4297-2F3A-9EE2-5E91-EC504D189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2846202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1D053-B1AD-EFAF-06F6-A0313062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086" y="2846202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B339B-87AB-C53B-E809-A26BD42E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12/6/2022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5823A-13C2-C909-6E9D-05EA46C2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03D80-04F9-A46C-6A9A-0A701517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3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01ED-D68E-E590-7C54-25FE5A1B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4" y="569242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E5D0B-9F74-B0CF-F961-71357EF7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13" y="2620981"/>
            <a:ext cx="3198096" cy="1284501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42" indent="0">
              <a:buNone/>
              <a:defRPr sz="987" b="1"/>
            </a:lvl2pPr>
            <a:lvl3pPr marL="451085" indent="0">
              <a:buNone/>
              <a:defRPr sz="888" b="1"/>
            </a:lvl3pPr>
            <a:lvl4pPr marL="676627" indent="0">
              <a:buNone/>
              <a:defRPr sz="789" b="1"/>
            </a:lvl4pPr>
            <a:lvl5pPr marL="902170" indent="0">
              <a:buNone/>
              <a:defRPr sz="789" b="1"/>
            </a:lvl5pPr>
            <a:lvl6pPr marL="1127712" indent="0">
              <a:buNone/>
              <a:defRPr sz="789" b="1"/>
            </a:lvl6pPr>
            <a:lvl7pPr marL="1353255" indent="0">
              <a:buNone/>
              <a:defRPr sz="789" b="1"/>
            </a:lvl7pPr>
            <a:lvl8pPr marL="1578797" indent="0">
              <a:buNone/>
              <a:defRPr sz="789" b="1"/>
            </a:lvl8pPr>
            <a:lvl9pPr marL="1804340" indent="0">
              <a:buNone/>
              <a:defRPr sz="7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73D9-AECF-BE9E-950D-897D5385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CD5EA-39DC-4F0E-94BB-A515B8B39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8" y="2620981"/>
            <a:ext cx="3213846" cy="1284501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42" indent="0">
              <a:buNone/>
              <a:defRPr sz="987" b="1"/>
            </a:lvl2pPr>
            <a:lvl3pPr marL="451085" indent="0">
              <a:buNone/>
              <a:defRPr sz="888" b="1"/>
            </a:lvl3pPr>
            <a:lvl4pPr marL="676627" indent="0">
              <a:buNone/>
              <a:defRPr sz="789" b="1"/>
            </a:lvl4pPr>
            <a:lvl5pPr marL="902170" indent="0">
              <a:buNone/>
              <a:defRPr sz="789" b="1"/>
            </a:lvl5pPr>
            <a:lvl6pPr marL="1127712" indent="0">
              <a:buNone/>
              <a:defRPr sz="789" b="1"/>
            </a:lvl6pPr>
            <a:lvl7pPr marL="1353255" indent="0">
              <a:buNone/>
              <a:defRPr sz="789" b="1"/>
            </a:lvl7pPr>
            <a:lvl8pPr marL="1578797" indent="0">
              <a:buNone/>
              <a:defRPr sz="789" b="1"/>
            </a:lvl8pPr>
            <a:lvl9pPr marL="1804340" indent="0">
              <a:buNone/>
              <a:defRPr sz="7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6DD69-7103-700D-C93B-77C5AF6A7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8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8E5A1-28EE-D291-8021-7EEC4D90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12/6/2022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6B426-8F5E-392D-44B1-349DBE8A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A7756-A500-0B89-B7A0-359B9982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52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71ED-5BC8-2285-5F26-EBF1EF26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A4F4E-143A-6A6A-EAA3-0E531884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12/6/2022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E5A05-14E2-D24D-3B18-AAF0F341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3FB91-EB90-5812-36CB-8B18D77B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3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57EF6-28AA-6297-07A1-33CAF34D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12/6/2022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F04C1-A987-B614-39E9-E0155814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0BD89-DB53-761D-55E9-D6407516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440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F790-C426-7BF8-7C18-A9D77C87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4" y="712788"/>
            <a:ext cx="2438191" cy="2494756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257D-0609-58C9-56E1-22882644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848" y="1539425"/>
            <a:ext cx="3827086" cy="7598117"/>
          </a:xfrm>
        </p:spPr>
        <p:txBody>
          <a:bodyPr/>
          <a:lstStyle>
            <a:lvl1pPr>
              <a:defRPr sz="1579"/>
            </a:lvl1pPr>
            <a:lvl2pPr>
              <a:defRPr sz="1381"/>
            </a:lvl2pPr>
            <a:lvl3pPr>
              <a:defRPr sz="1184"/>
            </a:lvl3pPr>
            <a:lvl4pPr>
              <a:defRPr sz="987"/>
            </a:lvl4pPr>
            <a:lvl5pPr>
              <a:defRPr sz="987"/>
            </a:lvl5pPr>
            <a:lvl6pPr>
              <a:defRPr sz="987"/>
            </a:lvl6pPr>
            <a:lvl7pPr>
              <a:defRPr sz="987"/>
            </a:lvl7pPr>
            <a:lvl8pPr>
              <a:defRPr sz="987"/>
            </a:lvl8pPr>
            <a:lvl9pPr>
              <a:defRPr sz="9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01DC7-D2F5-0586-8036-E50F02F0A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4" y="3207545"/>
            <a:ext cx="2438191" cy="5942371"/>
          </a:xfrm>
        </p:spPr>
        <p:txBody>
          <a:bodyPr/>
          <a:lstStyle>
            <a:lvl1pPr marL="0" indent="0">
              <a:buNone/>
              <a:defRPr sz="789"/>
            </a:lvl1pPr>
            <a:lvl2pPr marL="225542" indent="0">
              <a:buNone/>
              <a:defRPr sz="691"/>
            </a:lvl2pPr>
            <a:lvl3pPr marL="451085" indent="0">
              <a:buNone/>
              <a:defRPr sz="592"/>
            </a:lvl3pPr>
            <a:lvl4pPr marL="676627" indent="0">
              <a:buNone/>
              <a:defRPr sz="494"/>
            </a:lvl4pPr>
            <a:lvl5pPr marL="902170" indent="0">
              <a:buNone/>
              <a:defRPr sz="494"/>
            </a:lvl5pPr>
            <a:lvl6pPr marL="1127712" indent="0">
              <a:buNone/>
              <a:defRPr sz="494"/>
            </a:lvl6pPr>
            <a:lvl7pPr marL="1353255" indent="0">
              <a:buNone/>
              <a:defRPr sz="494"/>
            </a:lvl7pPr>
            <a:lvl8pPr marL="1578797" indent="0">
              <a:buNone/>
              <a:defRPr sz="494"/>
            </a:lvl8pPr>
            <a:lvl9pPr marL="1804340" indent="0">
              <a:buNone/>
              <a:defRPr sz="4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558C6-52BE-FACB-021B-A9673333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12/6/2022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F069-E551-4334-0DE1-FCC748AE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834C0-A460-117A-8DE8-3B64A068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744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7B6A-5AF1-17F2-F4BA-F7BB0650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4" y="712788"/>
            <a:ext cx="2438191" cy="2494756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35C9C-B648-994D-9BBF-ECBC4D099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848" y="1539425"/>
            <a:ext cx="3827086" cy="7598117"/>
          </a:xfrm>
        </p:spPr>
        <p:txBody>
          <a:bodyPr/>
          <a:lstStyle>
            <a:lvl1pPr marL="0" indent="0">
              <a:buNone/>
              <a:defRPr sz="1579"/>
            </a:lvl1pPr>
            <a:lvl2pPr marL="225542" indent="0">
              <a:buNone/>
              <a:defRPr sz="1381"/>
            </a:lvl2pPr>
            <a:lvl3pPr marL="451085" indent="0">
              <a:buNone/>
              <a:defRPr sz="1184"/>
            </a:lvl3pPr>
            <a:lvl4pPr marL="676627" indent="0">
              <a:buNone/>
              <a:defRPr sz="987"/>
            </a:lvl4pPr>
            <a:lvl5pPr marL="902170" indent="0">
              <a:buNone/>
              <a:defRPr sz="987"/>
            </a:lvl5pPr>
            <a:lvl6pPr marL="1127712" indent="0">
              <a:buNone/>
              <a:defRPr sz="987"/>
            </a:lvl6pPr>
            <a:lvl7pPr marL="1353255" indent="0">
              <a:buNone/>
              <a:defRPr sz="987"/>
            </a:lvl7pPr>
            <a:lvl8pPr marL="1578797" indent="0">
              <a:buNone/>
              <a:defRPr sz="987"/>
            </a:lvl8pPr>
            <a:lvl9pPr marL="1804340" indent="0">
              <a:buNone/>
              <a:defRPr sz="987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F712-3C64-CFF7-C726-2A8D1829D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4" y="3207545"/>
            <a:ext cx="2438191" cy="5942371"/>
          </a:xfrm>
        </p:spPr>
        <p:txBody>
          <a:bodyPr/>
          <a:lstStyle>
            <a:lvl1pPr marL="0" indent="0">
              <a:buNone/>
              <a:defRPr sz="789"/>
            </a:lvl1pPr>
            <a:lvl2pPr marL="225542" indent="0">
              <a:buNone/>
              <a:defRPr sz="691"/>
            </a:lvl2pPr>
            <a:lvl3pPr marL="451085" indent="0">
              <a:buNone/>
              <a:defRPr sz="592"/>
            </a:lvl3pPr>
            <a:lvl4pPr marL="676627" indent="0">
              <a:buNone/>
              <a:defRPr sz="494"/>
            </a:lvl4pPr>
            <a:lvl5pPr marL="902170" indent="0">
              <a:buNone/>
              <a:defRPr sz="494"/>
            </a:lvl5pPr>
            <a:lvl6pPr marL="1127712" indent="0">
              <a:buNone/>
              <a:defRPr sz="494"/>
            </a:lvl6pPr>
            <a:lvl7pPr marL="1353255" indent="0">
              <a:buNone/>
              <a:defRPr sz="494"/>
            </a:lvl7pPr>
            <a:lvl8pPr marL="1578797" indent="0">
              <a:buNone/>
              <a:defRPr sz="494"/>
            </a:lvl8pPr>
            <a:lvl9pPr marL="1804340" indent="0">
              <a:buNone/>
              <a:defRPr sz="4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3F66-EC86-9D2B-249C-5EDDECCD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12/6/2022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D370-4152-2107-A6E8-27E8B76C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8B0E7-67DB-FA18-01A8-3C628040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72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5AE20-2319-0D15-C8AD-1FC2F379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30" y="569242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76356-8D6C-2711-8461-43E015A3D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30" y="2846202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A89C-C450-251B-7D03-9FA8653B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8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8A14-7D7C-4F38-9D2A-96C6D94ABC96}" type="datetimeFigureOut">
              <a:rPr lang="en-SG" smtClean="0"/>
              <a:t>12/6/2022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66D0-7647-714B-C456-36482DB8E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5" y="9909728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20EC-1261-74D6-945F-CEFD7DFA4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1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20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1085" rtl="0" eaLnBrk="1" latinLnBrk="0" hangingPunct="1">
        <a:lnSpc>
          <a:spcPct val="90000"/>
        </a:lnSpc>
        <a:spcBef>
          <a:spcPct val="0"/>
        </a:spcBef>
        <a:buNone/>
        <a:defRPr sz="21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772" indent="-112772" algn="l" defTabSz="451085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38314" indent="-112772" algn="l" defTabSz="451085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2pPr>
      <a:lvl3pPr marL="563857" indent="-112772" algn="l" defTabSz="451085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3pPr>
      <a:lvl4pPr marL="789399" indent="-112772" algn="l" defTabSz="451085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1014942" indent="-112772" algn="l" defTabSz="451085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240484" indent="-112772" algn="l" defTabSz="451085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466027" indent="-112772" algn="l" defTabSz="451085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691569" indent="-112772" algn="l" defTabSz="451085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917111" indent="-112772" algn="l" defTabSz="451085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085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5542" algn="l" defTabSz="451085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51085" algn="l" defTabSz="451085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76627" algn="l" defTabSz="451085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902170" algn="l" defTabSz="451085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27712" algn="l" defTabSz="451085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53255" algn="l" defTabSz="451085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78797" algn="l" defTabSz="451085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804340" algn="l" defTabSz="451085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835DDC-0CCC-539A-75AD-2EC0AEA82DF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5349600"/>
            <a:ext cx="4330800" cy="244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6D107-09B4-165D-ECCD-4DC37A2F710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7894800"/>
            <a:ext cx="4330800" cy="2440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EE0B38-F18E-349B-921D-AE7C09CC783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277200"/>
            <a:ext cx="4330800" cy="244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95AE03-4866-56E5-4FDD-3B7ECC8CA2A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2818800"/>
            <a:ext cx="4330800" cy="24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0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C329B-167D-039E-16F6-E3EE897A419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276641"/>
            <a:ext cx="4330800" cy="244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D2650-5C56-3E9E-8ACE-601C5ED1EB1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2818800"/>
            <a:ext cx="4330800" cy="244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0DE13D-5A69-41DC-8536-5248F5EED5C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5349600"/>
            <a:ext cx="4330800" cy="244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2F2B4-77B2-E34C-704C-920682D934D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7894800"/>
            <a:ext cx="4330800" cy="24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5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Lim</dc:creator>
  <cp:lastModifiedBy>Kenny Lim</cp:lastModifiedBy>
  <cp:revision>3</cp:revision>
  <dcterms:created xsi:type="dcterms:W3CDTF">2022-05-25T02:28:52Z</dcterms:created>
  <dcterms:modified xsi:type="dcterms:W3CDTF">2022-06-12T05:15:19Z</dcterms:modified>
</cp:coreProperties>
</file>