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75" r:id="rId12"/>
    <p:sldId id="279" r:id="rId13"/>
    <p:sldId id="272" r:id="rId14"/>
    <p:sldId id="264" r:id="rId15"/>
    <p:sldId id="267" r:id="rId16"/>
    <p:sldId id="269" r:id="rId17"/>
    <p:sldId id="270" r:id="rId18"/>
    <p:sldId id="271" r:id="rId19"/>
    <p:sldId id="273" r:id="rId20"/>
    <p:sldId id="266" r:id="rId21"/>
    <p:sldId id="277" r:id="rId22"/>
    <p:sldId id="265" r:id="rId23"/>
    <p:sldId id="274" r:id="rId24"/>
    <p:sldId id="278" r:id="rId25"/>
    <p:sldId id="281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hope.com/overview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Helstu skipanir í DOS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GSÖ1TÖ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067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200" dirty="0" err="1" smtClean="0"/>
              <a:t>del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 err="1"/>
              <a:t>d</a:t>
            </a:r>
            <a:r>
              <a:rPr lang="is-IS" sz="2500" dirty="0" err="1" smtClean="0"/>
              <a:t>el</a:t>
            </a:r>
            <a:r>
              <a:rPr lang="is-IS" sz="2500" dirty="0" smtClean="0"/>
              <a:t> stendur fyrir </a:t>
            </a:r>
            <a:r>
              <a:rPr lang="is-IS" sz="2500" i="1" dirty="0" err="1" smtClean="0"/>
              <a:t>delete</a:t>
            </a:r>
            <a:r>
              <a:rPr lang="is-IS" sz="2500" dirty="0" smtClean="0"/>
              <a:t>.</a:t>
            </a:r>
          </a:p>
          <a:p>
            <a:endParaRPr lang="is-IS" sz="2500" dirty="0"/>
          </a:p>
          <a:p>
            <a:r>
              <a:rPr lang="is-IS" sz="2500" dirty="0" err="1"/>
              <a:t>d</a:t>
            </a:r>
            <a:r>
              <a:rPr lang="is-IS" sz="2500" dirty="0" err="1" smtClean="0"/>
              <a:t>el</a:t>
            </a:r>
            <a:r>
              <a:rPr lang="is-IS" sz="2500" dirty="0" smtClean="0"/>
              <a:t> eyðir ákveðinni skrá í viðkomandi möppu.</a:t>
            </a:r>
          </a:p>
          <a:p>
            <a:endParaRPr lang="is-IS" sz="2500" dirty="0"/>
          </a:p>
          <a:p>
            <a:r>
              <a:rPr lang="is-IS" sz="2500" dirty="0" err="1"/>
              <a:t>d</a:t>
            </a:r>
            <a:r>
              <a:rPr lang="is-IS" sz="2500" dirty="0" err="1" smtClean="0"/>
              <a:t>el</a:t>
            </a:r>
            <a:r>
              <a:rPr lang="is-IS" sz="2500" dirty="0" smtClean="0"/>
              <a:t> </a:t>
            </a:r>
            <a:r>
              <a:rPr lang="is-IS" sz="2500" dirty="0" err="1" smtClean="0"/>
              <a:t>skra</a:t>
            </a:r>
            <a:r>
              <a:rPr lang="is-IS" sz="2500" dirty="0" smtClean="0"/>
              <a:t>.</a:t>
            </a:r>
            <a:r>
              <a:rPr lang="is-IS" sz="2500" dirty="0" err="1" smtClean="0"/>
              <a:t>txt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221296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200" dirty="0" err="1" smtClean="0"/>
              <a:t>copy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7271"/>
          </a:xfrm>
        </p:spPr>
        <p:txBody>
          <a:bodyPr>
            <a:normAutofit/>
          </a:bodyPr>
          <a:lstStyle/>
          <a:p>
            <a:endParaRPr lang="is-IS" dirty="0" smtClean="0"/>
          </a:p>
          <a:p>
            <a:r>
              <a:rPr lang="is-IS" sz="2500" dirty="0" err="1" smtClean="0"/>
              <a:t>copy</a:t>
            </a:r>
            <a:r>
              <a:rPr lang="is-IS" sz="2500" dirty="0" smtClean="0"/>
              <a:t> skipunin afritar eina eða fleiri skrár á tiltekinn stað.</a:t>
            </a:r>
          </a:p>
          <a:p>
            <a:r>
              <a:rPr lang="is-IS" sz="2500" dirty="0" smtClean="0"/>
              <a:t>Til </a:t>
            </a:r>
            <a:r>
              <a:rPr lang="is-IS" sz="2500" dirty="0" smtClean="0"/>
              <a:t>að afrita gaman.txt skránna yfir á c:\users\daniel:</a:t>
            </a:r>
          </a:p>
          <a:p>
            <a:r>
              <a:rPr lang="is-IS" sz="2500" dirty="0" smtClean="0"/>
              <a:t>copy </a:t>
            </a:r>
            <a:r>
              <a:rPr lang="is-IS" sz="2500" dirty="0" smtClean="0"/>
              <a:t>gaman.txt c:\users\daniel</a:t>
            </a:r>
          </a:p>
          <a:p>
            <a:r>
              <a:rPr lang="is-IS" sz="2500" dirty="0" smtClean="0"/>
              <a:t>Hvað </a:t>
            </a:r>
            <a:r>
              <a:rPr lang="is-IS" sz="2500" dirty="0" smtClean="0"/>
              <a:t>gerir skipunin copy *.txt c:users\daniel 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86945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200" dirty="0" err="1"/>
              <a:t>move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/>
              <a:t>Virkar alveg eins og </a:t>
            </a:r>
            <a:r>
              <a:rPr lang="is-IS" sz="2500" dirty="0" err="1"/>
              <a:t>copy</a:t>
            </a:r>
            <a:r>
              <a:rPr lang="is-IS" sz="2500" dirty="0"/>
              <a:t> nema skrá er ekki afrituð heldur færð.  </a:t>
            </a:r>
            <a:r>
              <a:rPr lang="is-IS" sz="2500" dirty="0"/>
              <a:t>Skrá </a:t>
            </a:r>
            <a:r>
              <a:rPr lang="is-IS" sz="2500" dirty="0" smtClean="0"/>
              <a:t>er þá ekki lengur til á </a:t>
            </a:r>
            <a:r>
              <a:rPr lang="is-IS" sz="2500" dirty="0"/>
              <a:t>upprunalegum stað.</a:t>
            </a:r>
          </a:p>
          <a:p>
            <a:endParaRPr lang="is-IS" sz="2500" dirty="0"/>
          </a:p>
          <a:p>
            <a:r>
              <a:rPr lang="is-IS" sz="2500" dirty="0" err="1"/>
              <a:t>move</a:t>
            </a:r>
            <a:r>
              <a:rPr lang="is-IS" sz="2500" dirty="0"/>
              <a:t> gaman.</a:t>
            </a:r>
            <a:r>
              <a:rPr lang="is-IS" sz="2500" dirty="0" err="1"/>
              <a:t>txt</a:t>
            </a:r>
            <a:r>
              <a:rPr lang="is-IS" sz="2500" dirty="0"/>
              <a:t> c:\users\daniel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374316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 err="1"/>
              <a:t>comp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 err="1"/>
              <a:t>c</a:t>
            </a:r>
            <a:r>
              <a:rPr lang="is-IS" sz="2500" dirty="0" err="1"/>
              <a:t>omp</a:t>
            </a:r>
            <a:r>
              <a:rPr lang="is-IS" sz="2500" dirty="0"/>
              <a:t> stendur fyrir </a:t>
            </a:r>
            <a:r>
              <a:rPr lang="is-IS" sz="2500" dirty="0" err="1"/>
              <a:t>compare</a:t>
            </a:r>
            <a:r>
              <a:rPr lang="is-IS" sz="2500" dirty="0"/>
              <a:t> </a:t>
            </a:r>
            <a:r>
              <a:rPr lang="is-IS" sz="2500" dirty="0" err="1"/>
              <a:t>files</a:t>
            </a:r>
            <a:r>
              <a:rPr lang="is-IS" sz="2500" dirty="0"/>
              <a:t>.</a:t>
            </a:r>
          </a:p>
          <a:p>
            <a:endParaRPr lang="is-IS" sz="2500" dirty="0"/>
          </a:p>
          <a:p>
            <a:r>
              <a:rPr lang="is-IS" sz="2500" dirty="0"/>
              <a:t>Ber saman tvær skrár og </a:t>
            </a:r>
            <a:r>
              <a:rPr lang="is-IS" sz="2500" dirty="0" smtClean="0"/>
              <a:t>athugar </a:t>
            </a:r>
            <a:r>
              <a:rPr lang="is-IS" sz="2500" dirty="0"/>
              <a:t>hvort þær eru eins.</a:t>
            </a:r>
          </a:p>
          <a:p>
            <a:endParaRPr lang="is-IS" sz="2500" dirty="0"/>
          </a:p>
          <a:p>
            <a:r>
              <a:rPr lang="is-IS" sz="2500" dirty="0" err="1"/>
              <a:t>c</a:t>
            </a:r>
            <a:r>
              <a:rPr lang="is-IS" sz="2500" dirty="0" err="1"/>
              <a:t>omp</a:t>
            </a:r>
            <a:r>
              <a:rPr lang="is-IS" sz="2500" dirty="0"/>
              <a:t> skra1.</a:t>
            </a:r>
            <a:r>
              <a:rPr lang="is-IS" sz="2500" dirty="0" err="1"/>
              <a:t>txt</a:t>
            </a:r>
            <a:r>
              <a:rPr lang="is-IS" sz="2500" dirty="0"/>
              <a:t> skra2.</a:t>
            </a:r>
            <a:r>
              <a:rPr lang="is-IS" sz="2500" dirty="0" err="1"/>
              <a:t>txt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258971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200" dirty="0" err="1"/>
              <a:t>rename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58" y="2388541"/>
            <a:ext cx="10554574" cy="3636511"/>
          </a:xfrm>
        </p:spPr>
        <p:txBody>
          <a:bodyPr>
            <a:normAutofit/>
          </a:bodyPr>
          <a:lstStyle/>
          <a:p>
            <a:r>
              <a:rPr lang="is-IS" sz="2500" dirty="0" err="1"/>
              <a:t>rename</a:t>
            </a:r>
            <a:r>
              <a:rPr lang="is-IS" sz="2500" dirty="0"/>
              <a:t> </a:t>
            </a:r>
            <a:r>
              <a:rPr lang="is-IS" sz="2500" dirty="0"/>
              <a:t>skipunin endurskýrir möppu eða skrá.</a:t>
            </a:r>
          </a:p>
          <a:p>
            <a:endParaRPr lang="is-IS" sz="2500" dirty="0"/>
          </a:p>
          <a:p>
            <a:r>
              <a:rPr lang="is-IS" sz="2500" dirty="0" err="1"/>
              <a:t>r</a:t>
            </a:r>
            <a:r>
              <a:rPr lang="is-IS" sz="2500" dirty="0" err="1"/>
              <a:t>ename</a:t>
            </a:r>
            <a:r>
              <a:rPr lang="is-IS" sz="2500" dirty="0"/>
              <a:t> möppunafn </a:t>
            </a:r>
            <a:r>
              <a:rPr lang="is-IS" sz="2500" dirty="0" err="1"/>
              <a:t>nýttmöppunafn</a:t>
            </a:r>
            <a:r>
              <a:rPr lang="is-IS" sz="2500" dirty="0"/>
              <a:t> eða</a:t>
            </a:r>
            <a:r>
              <a:rPr lang="is-IS" sz="2500" dirty="0"/>
              <a:t> </a:t>
            </a:r>
            <a:r>
              <a:rPr lang="is-IS" sz="2500" dirty="0" err="1"/>
              <a:t>rename</a:t>
            </a:r>
            <a:r>
              <a:rPr lang="is-IS" sz="2500" dirty="0"/>
              <a:t> </a:t>
            </a:r>
            <a:r>
              <a:rPr lang="is-IS" sz="2500" dirty="0" err="1"/>
              <a:t>skra</a:t>
            </a:r>
            <a:r>
              <a:rPr lang="is-IS" sz="2500" dirty="0"/>
              <a:t>.</a:t>
            </a:r>
            <a:r>
              <a:rPr lang="is-IS" sz="2500" dirty="0" err="1"/>
              <a:t>txt</a:t>
            </a:r>
            <a:r>
              <a:rPr lang="is-IS" sz="2500" dirty="0"/>
              <a:t> </a:t>
            </a:r>
            <a:r>
              <a:rPr lang="is-IS" sz="2500" dirty="0" err="1"/>
              <a:t>nyskra</a:t>
            </a:r>
            <a:r>
              <a:rPr lang="is-IS" sz="2500" dirty="0"/>
              <a:t>.</a:t>
            </a:r>
            <a:r>
              <a:rPr lang="is-IS" sz="2500" dirty="0" err="1"/>
              <a:t>txt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155768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530" y="482814"/>
            <a:ext cx="10571998" cy="970450"/>
          </a:xfrm>
        </p:spPr>
        <p:txBody>
          <a:bodyPr/>
          <a:lstStyle/>
          <a:p>
            <a:r>
              <a:rPr lang="is-IS" sz="5200" dirty="0"/>
              <a:t>Opna forrit í </a:t>
            </a:r>
            <a:r>
              <a:rPr lang="is-IS" sz="5200" dirty="0" err="1"/>
              <a:t>dos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2500" dirty="0"/>
              <a:t>Hægt að opna forrit í </a:t>
            </a:r>
            <a:r>
              <a:rPr lang="is-IS" sz="2500" dirty="0" err="1"/>
              <a:t>dos</a:t>
            </a:r>
            <a:r>
              <a:rPr lang="is-IS" sz="2500" dirty="0"/>
              <a:t> með því að skrifa nafn forrits eins og t.d. </a:t>
            </a:r>
            <a:r>
              <a:rPr lang="is-IS" sz="2500" dirty="0" err="1"/>
              <a:t>n</a:t>
            </a:r>
            <a:r>
              <a:rPr lang="is-IS" sz="2500" dirty="0" err="1"/>
              <a:t>otepad</a:t>
            </a:r>
            <a:r>
              <a:rPr lang="is-I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01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/>
              <a:t>Opna forrit í </a:t>
            </a:r>
            <a:r>
              <a:rPr lang="is-IS" sz="5200" dirty="0" err="1"/>
              <a:t>dos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48" y="2222287"/>
            <a:ext cx="8208134" cy="34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/>
              <a:t>Opna skrá t.d. í </a:t>
            </a:r>
            <a:r>
              <a:rPr lang="is-IS" sz="5200" dirty="0" err="1"/>
              <a:t>notepad</a:t>
            </a:r>
            <a:r>
              <a:rPr lang="is-IS" sz="5200" dirty="0"/>
              <a:t>.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354" y="2281664"/>
            <a:ext cx="10554574" cy="3636511"/>
          </a:xfrm>
        </p:spPr>
        <p:txBody>
          <a:bodyPr/>
          <a:lstStyle/>
          <a:p>
            <a:r>
              <a:rPr lang="is-IS" sz="2500" dirty="0"/>
              <a:t>Hægt er að opna skrá sem þegar er til t.d. Í </a:t>
            </a:r>
            <a:r>
              <a:rPr lang="is-IS" sz="2500" dirty="0" err="1"/>
              <a:t>notepad</a:t>
            </a:r>
            <a:r>
              <a:rPr lang="is-IS" sz="2500" dirty="0"/>
              <a:t>.</a:t>
            </a:r>
          </a:p>
          <a:p>
            <a:endParaRPr lang="is-IS" sz="2500" dirty="0"/>
          </a:p>
          <a:p>
            <a:r>
              <a:rPr lang="is-IS" sz="2500" dirty="0" err="1"/>
              <a:t>n</a:t>
            </a:r>
            <a:r>
              <a:rPr lang="is-IS" sz="2500" dirty="0" err="1"/>
              <a:t>otepad</a:t>
            </a:r>
            <a:r>
              <a:rPr lang="is-IS" sz="2500" dirty="0"/>
              <a:t> gaman.</a:t>
            </a:r>
            <a:r>
              <a:rPr lang="is-IS" sz="2500" dirty="0" err="1"/>
              <a:t>txt</a:t>
            </a:r>
            <a:r>
              <a:rPr lang="is-IS" sz="2500" dirty="0"/>
              <a:t>  skipunin opnar skránna gaman.</a:t>
            </a:r>
            <a:r>
              <a:rPr lang="is-IS" sz="2500" dirty="0" err="1"/>
              <a:t>txt</a:t>
            </a:r>
            <a:r>
              <a:rPr lang="is-IS" sz="2500" dirty="0"/>
              <a:t> í </a:t>
            </a:r>
            <a:r>
              <a:rPr lang="is-IS" sz="2500" dirty="0" err="1"/>
              <a:t>notepad</a:t>
            </a:r>
            <a:r>
              <a:rPr lang="is-IS" dirty="0" smtClean="0"/>
              <a:t>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2111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71" y="2222288"/>
            <a:ext cx="8109575" cy="34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30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 err="1"/>
              <a:t>control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 err="1"/>
              <a:t>c</a:t>
            </a:r>
            <a:r>
              <a:rPr lang="is-IS" sz="2500" dirty="0" err="1" smtClean="0"/>
              <a:t>ontrol</a:t>
            </a:r>
            <a:r>
              <a:rPr lang="is-IS" sz="2500" dirty="0" smtClean="0"/>
              <a:t> skipunin opnar </a:t>
            </a:r>
            <a:r>
              <a:rPr lang="is-IS" sz="2500" i="1" dirty="0" err="1" smtClean="0"/>
              <a:t>control</a:t>
            </a:r>
            <a:r>
              <a:rPr lang="is-IS" sz="2500" i="1" dirty="0" smtClean="0"/>
              <a:t> panel</a:t>
            </a:r>
            <a:r>
              <a:rPr lang="is-IS" sz="2500" dirty="0" smtClean="0"/>
              <a:t>.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35895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 smtClean="0"/>
              <a:t>Dos</a:t>
            </a:r>
            <a:r>
              <a:rPr lang="is-IS" dirty="0" smtClean="0"/>
              <a:t> skipanir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>
                <a:hlinkClick r:id="rId2"/>
              </a:rPr>
              <a:t>http://www.</a:t>
            </a:r>
            <a:r>
              <a:rPr lang="is-IS" sz="2500" dirty="0" err="1">
                <a:hlinkClick r:id="rId2"/>
              </a:rPr>
              <a:t>computerhope</a:t>
            </a:r>
            <a:r>
              <a:rPr lang="is-IS" sz="2500" dirty="0">
                <a:hlinkClick r:id="rId2"/>
              </a:rPr>
              <a:t>.</a:t>
            </a:r>
            <a:r>
              <a:rPr lang="is-IS" sz="2500" dirty="0" err="1">
                <a:hlinkClick r:id="rId2"/>
              </a:rPr>
              <a:t>com</a:t>
            </a:r>
            <a:r>
              <a:rPr lang="is-IS" sz="2500" dirty="0">
                <a:hlinkClick r:id="rId2"/>
              </a:rPr>
              <a:t>/</a:t>
            </a:r>
            <a:r>
              <a:rPr lang="is-IS" sz="2500" dirty="0" err="1">
                <a:hlinkClick r:id="rId2"/>
              </a:rPr>
              <a:t>overview</a:t>
            </a:r>
            <a:r>
              <a:rPr lang="is-IS" sz="2500" dirty="0">
                <a:hlinkClick r:id="rId2"/>
              </a:rPr>
              <a:t>.</a:t>
            </a:r>
            <a:r>
              <a:rPr lang="is-IS" sz="2500" dirty="0" err="1">
                <a:hlinkClick r:id="rId2"/>
              </a:rPr>
              <a:t>htm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26648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 err="1"/>
              <a:t>cls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 err="1"/>
              <a:t>cls</a:t>
            </a:r>
            <a:r>
              <a:rPr lang="is-IS" sz="2500" dirty="0"/>
              <a:t> stendur fyrir </a:t>
            </a:r>
            <a:r>
              <a:rPr lang="is-IS" sz="2500" dirty="0" err="1"/>
              <a:t>clear</a:t>
            </a:r>
            <a:r>
              <a:rPr lang="is-IS" sz="2500" dirty="0"/>
              <a:t> </a:t>
            </a:r>
            <a:r>
              <a:rPr lang="is-IS" sz="2500" dirty="0" err="1"/>
              <a:t>screen</a:t>
            </a:r>
            <a:r>
              <a:rPr lang="is-IS" sz="2500" dirty="0"/>
              <a:t>.</a:t>
            </a:r>
          </a:p>
          <a:p>
            <a:endParaRPr lang="is-IS" sz="2500" dirty="0"/>
          </a:p>
          <a:p>
            <a:r>
              <a:rPr lang="is-IS" sz="2500" dirty="0"/>
              <a:t>Hreinsar </a:t>
            </a:r>
            <a:r>
              <a:rPr lang="is-IS" sz="2500" dirty="0" err="1"/>
              <a:t>dos</a:t>
            </a:r>
            <a:r>
              <a:rPr lang="is-IS" sz="2500" dirty="0"/>
              <a:t> gluggann.</a:t>
            </a:r>
          </a:p>
          <a:p>
            <a:endParaRPr lang="is-IS" sz="2500" dirty="0"/>
          </a:p>
          <a:p>
            <a:r>
              <a:rPr lang="is-IS" sz="2500" dirty="0" err="1"/>
              <a:t>cls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241417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 err="1"/>
              <a:t>findstr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2500" dirty="0" err="1"/>
              <a:t>f</a:t>
            </a:r>
            <a:r>
              <a:rPr lang="is-IS" sz="2500" dirty="0" err="1"/>
              <a:t>indstr</a:t>
            </a:r>
            <a:r>
              <a:rPr lang="is-IS" sz="2500" dirty="0"/>
              <a:t> stendur fyrir </a:t>
            </a:r>
            <a:r>
              <a:rPr lang="is-IS" sz="2500" dirty="0" err="1"/>
              <a:t>findstring</a:t>
            </a:r>
            <a:r>
              <a:rPr lang="is-IS" sz="2500" dirty="0"/>
              <a:t>.</a:t>
            </a:r>
          </a:p>
          <a:p>
            <a:endParaRPr lang="is-IS" sz="2500" dirty="0"/>
          </a:p>
          <a:p>
            <a:r>
              <a:rPr lang="is-IS" sz="2500" dirty="0"/>
              <a:t>L</a:t>
            </a:r>
            <a:r>
              <a:rPr lang="is-IS" sz="2500" dirty="0"/>
              <a:t>eitar að ákveðnum streng í skrá og prentar á skjáinn ef strengur er fundinn.</a:t>
            </a:r>
          </a:p>
          <a:p>
            <a:endParaRPr lang="is-IS" sz="2500" dirty="0"/>
          </a:p>
          <a:p>
            <a:r>
              <a:rPr lang="is-IS" sz="2500" dirty="0" err="1"/>
              <a:t>f</a:t>
            </a:r>
            <a:r>
              <a:rPr lang="is-IS" sz="2500" dirty="0" err="1"/>
              <a:t>indstr</a:t>
            </a:r>
            <a:r>
              <a:rPr lang="is-IS" sz="2500" dirty="0"/>
              <a:t> “gaman“ gaman.</a:t>
            </a:r>
            <a:r>
              <a:rPr lang="is-IS" sz="2500" dirty="0" err="1"/>
              <a:t>txt</a:t>
            </a:r>
            <a:endParaRPr lang="is-IS" sz="2500" dirty="0"/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81293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 err="1"/>
              <a:t>time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2500" dirty="0" err="1"/>
              <a:t>t</a:t>
            </a:r>
            <a:r>
              <a:rPr lang="is-IS" sz="2500" dirty="0" err="1"/>
              <a:t>ime</a:t>
            </a:r>
            <a:r>
              <a:rPr lang="is-IS" sz="2500" dirty="0"/>
              <a:t> sýnir tíma tölvu.</a:t>
            </a:r>
          </a:p>
          <a:p>
            <a:endParaRPr lang="is-IS" dirty="0"/>
          </a:p>
          <a:p>
            <a:r>
              <a:rPr lang="is-IS" sz="2500" dirty="0"/>
              <a:t>Líka hægt að setja nýjan tíma.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26519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 err="1"/>
              <a:t>date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s-IS" dirty="0"/>
          </a:p>
          <a:p>
            <a:r>
              <a:rPr lang="is-IS" sz="2500" dirty="0" err="1"/>
              <a:t>Date</a:t>
            </a:r>
            <a:r>
              <a:rPr lang="is-IS" sz="2500" dirty="0"/>
              <a:t> skipunin sýnir dagsetningu tölvu.</a:t>
            </a:r>
          </a:p>
          <a:p>
            <a:endParaRPr lang="is-IS" dirty="0"/>
          </a:p>
          <a:p>
            <a:r>
              <a:rPr lang="is-IS" sz="2500" dirty="0"/>
              <a:t>Einnig hægt að breyta dagsetningunni. 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7469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z="5200" dirty="0" err="1"/>
              <a:t>help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/>
              <a:t>Listar upp skipanir ásamt stuttum útskýringum.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324804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25631"/>
            <a:ext cx="10571998" cy="1484415"/>
          </a:xfrm>
        </p:spPr>
        <p:txBody>
          <a:bodyPr/>
          <a:lstStyle/>
          <a:p>
            <a:r>
              <a:rPr lang="is-IS" sz="4800" dirty="0"/>
              <a:t>Vitið þið til hvers þessar eru notaðar?</a:t>
            </a:r>
            <a:endParaRPr lang="is-I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2500" dirty="0" err="1"/>
              <a:t>ipconfig</a:t>
            </a:r>
            <a:endParaRPr lang="is-IS" sz="2500" dirty="0"/>
          </a:p>
          <a:p>
            <a:endParaRPr lang="is-IS" sz="2500" dirty="0"/>
          </a:p>
          <a:p>
            <a:r>
              <a:rPr lang="is-IS" sz="2500" dirty="0" err="1"/>
              <a:t>ping</a:t>
            </a:r>
            <a:endParaRPr lang="is-IS" sz="2500" dirty="0"/>
          </a:p>
          <a:p>
            <a:endParaRPr lang="is-IS" sz="2500" dirty="0"/>
          </a:p>
          <a:p>
            <a:r>
              <a:rPr lang="is-IS" sz="2500" dirty="0" err="1"/>
              <a:t>t</a:t>
            </a:r>
            <a:r>
              <a:rPr lang="is-IS" sz="2500" dirty="0" err="1"/>
              <a:t>racert</a:t>
            </a:r>
            <a:endParaRPr lang="is-IS" sz="2500" dirty="0"/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97583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200" dirty="0" err="1"/>
              <a:t>exit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 smtClean="0"/>
              <a:t>Slekkur á </a:t>
            </a:r>
            <a:r>
              <a:rPr lang="is-IS" sz="2500" dirty="0" err="1" smtClean="0"/>
              <a:t>dos</a:t>
            </a:r>
            <a:r>
              <a:rPr lang="is-IS" sz="2500" dirty="0" smtClean="0"/>
              <a:t> glugga.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7216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Opna </a:t>
            </a:r>
            <a:r>
              <a:rPr lang="is-IS" dirty="0" err="1" smtClean="0"/>
              <a:t>dos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028" y="2116653"/>
            <a:ext cx="3961904" cy="4430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878" y="3182587"/>
            <a:ext cx="6840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500" dirty="0" smtClean="0"/>
              <a:t>Opnum Command Prompt með því að leita eftir cmd eða Command Prompt Line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10216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81" y="2182183"/>
            <a:ext cx="7342873" cy="36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6200" dirty="0" err="1" smtClean="0"/>
              <a:t>dir</a:t>
            </a:r>
            <a:endParaRPr lang="is-IS" sz="6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 smtClean="0"/>
              <a:t>Skipunin dir stendur fyrir </a:t>
            </a:r>
            <a:r>
              <a:rPr lang="is-IS" sz="2500" i="1" dirty="0" smtClean="0"/>
              <a:t>directory</a:t>
            </a:r>
            <a:r>
              <a:rPr lang="is-IS" sz="2500" dirty="0" smtClean="0"/>
              <a:t>.</a:t>
            </a:r>
            <a:endParaRPr lang="is-IS" sz="2500" dirty="0"/>
          </a:p>
          <a:p>
            <a:r>
              <a:rPr lang="is-IS" sz="2500" dirty="0" smtClean="0"/>
              <a:t>Skipunin sýnir okkur ofan í viðkomandi möppu</a:t>
            </a:r>
            <a:r>
              <a:rPr lang="is-IS" sz="2500" dirty="0" smtClean="0"/>
              <a:t>.</a:t>
            </a:r>
            <a:endParaRPr lang="is-IS" sz="2500" dirty="0"/>
          </a:p>
          <a:p>
            <a:r>
              <a:rPr lang="is-IS" sz="2500" dirty="0" smtClean="0"/>
              <a:t>Þar sjáum við allar skrár og undirmöppur í viðkomandi möppu.</a:t>
            </a:r>
            <a:endParaRPr lang="is-IS" sz="2500" dirty="0"/>
          </a:p>
        </p:txBody>
      </p:sp>
    </p:spTree>
    <p:extLst>
      <p:ext uri="{BB962C8B-B14F-4D97-AF65-F5344CB8AC3E}">
        <p14:creationId xmlns:p14="http://schemas.microsoft.com/office/powerpoint/2010/main" val="295491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35313"/>
            <a:ext cx="10571998" cy="970450"/>
          </a:xfrm>
        </p:spPr>
        <p:txBody>
          <a:bodyPr/>
          <a:lstStyle/>
          <a:p>
            <a:pPr algn="ctr"/>
            <a:r>
              <a:rPr lang="is-IS" sz="6000" dirty="0" err="1" smtClean="0"/>
              <a:t>cd</a:t>
            </a:r>
            <a:endParaRPr lang="is-IS" sz="6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888177"/>
            <a:ext cx="10554574" cy="4969823"/>
          </a:xfrm>
        </p:spPr>
        <p:txBody>
          <a:bodyPr>
            <a:normAutofit/>
          </a:bodyPr>
          <a:lstStyle/>
          <a:p>
            <a:endParaRPr lang="is-IS" sz="3000" dirty="0" smtClean="0"/>
          </a:p>
          <a:p>
            <a:r>
              <a:rPr lang="is-IS" sz="3000" dirty="0" smtClean="0"/>
              <a:t>cd </a:t>
            </a:r>
            <a:r>
              <a:rPr lang="is-IS" sz="3000" dirty="0" smtClean="0"/>
              <a:t>stendur </a:t>
            </a:r>
            <a:r>
              <a:rPr lang="is-IS" sz="3000" dirty="0" smtClean="0"/>
              <a:t>fyrir </a:t>
            </a:r>
            <a:r>
              <a:rPr lang="is-IS" sz="3000" i="1" dirty="0" smtClean="0"/>
              <a:t>change directory</a:t>
            </a:r>
            <a:r>
              <a:rPr lang="is-IS" sz="3000" dirty="0" smtClean="0"/>
              <a:t>.</a:t>
            </a:r>
          </a:p>
          <a:p>
            <a:r>
              <a:rPr lang="is-IS" sz="3000" dirty="0" smtClean="0"/>
              <a:t>Notuð </a:t>
            </a:r>
            <a:r>
              <a:rPr lang="is-IS" sz="3000" dirty="0" smtClean="0"/>
              <a:t>til að færa sig í möppu</a:t>
            </a:r>
            <a:r>
              <a:rPr lang="is-IS" sz="3000" dirty="0" smtClean="0"/>
              <a:t>.</a:t>
            </a:r>
            <a:endParaRPr lang="is-IS" sz="3000" dirty="0"/>
          </a:p>
          <a:p>
            <a:r>
              <a:rPr lang="is-IS" sz="3000" dirty="0" smtClean="0"/>
              <a:t>Notkun: cd </a:t>
            </a:r>
            <a:r>
              <a:rPr lang="is-IS" sz="3000" i="1" dirty="0" smtClean="0"/>
              <a:t>möppunafn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s-IS" sz="2800" i="1" dirty="0" smtClean="0"/>
              <a:t>Ef nafn möppu inniheldur bil þá þarf að nota gæsalappir utan um það annars ekki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s-IS" sz="2800" i="1" dirty="0" smtClean="0"/>
              <a:t>Gott er að nota tab takkann til að skoða hvað möppur eru á svæðinu þá er sett </a:t>
            </a:r>
            <a:r>
              <a:rPr lang="is-IS" sz="2800" i="1" u="sng" dirty="0" smtClean="0"/>
              <a:t>cd bil og tab </a:t>
            </a:r>
            <a:r>
              <a:rPr lang="is-IS" sz="2800" i="1" dirty="0" smtClean="0"/>
              <a:t>takkinn notaður til að fletta í gegn</a:t>
            </a:r>
            <a:endParaRPr lang="is-IS" sz="2800" i="1" dirty="0" smtClean="0"/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64821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200" dirty="0" err="1" smtClean="0"/>
              <a:t>cd</a:t>
            </a:r>
            <a:r>
              <a:rPr lang="is-IS" sz="5200" dirty="0" smtClean="0"/>
              <a:t>.. eða </a:t>
            </a:r>
            <a:r>
              <a:rPr lang="is-IS" sz="5200" dirty="0" err="1" smtClean="0"/>
              <a:t>cd</a:t>
            </a:r>
            <a:r>
              <a:rPr lang="is-IS" sz="5200" dirty="0" smtClean="0"/>
              <a:t> ..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s-IS" sz="2500" dirty="0"/>
          </a:p>
          <a:p>
            <a:r>
              <a:rPr lang="is-IS" sz="2500" dirty="0" smtClean="0"/>
              <a:t>Þessi skipun er notuð til að færa sig upp um eina möppu.</a:t>
            </a:r>
          </a:p>
          <a:p>
            <a:endParaRPr lang="is-IS" sz="2500" dirty="0"/>
          </a:p>
          <a:p>
            <a:r>
              <a:rPr lang="is-IS" sz="2500" dirty="0" err="1"/>
              <a:t>c</a:t>
            </a:r>
            <a:r>
              <a:rPr lang="is-IS" sz="2500" dirty="0" err="1" smtClean="0"/>
              <a:t>d</a:t>
            </a:r>
            <a:r>
              <a:rPr lang="is-IS" sz="2500" dirty="0" smtClean="0"/>
              <a:t>.. eða </a:t>
            </a:r>
            <a:r>
              <a:rPr lang="is-IS" sz="2500" dirty="0" err="1" smtClean="0"/>
              <a:t>cd</a:t>
            </a:r>
            <a:r>
              <a:rPr lang="is-IS" sz="2500" dirty="0" smtClean="0"/>
              <a:t> ..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8788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200" dirty="0" err="1" smtClean="0"/>
              <a:t>mkdir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 err="1"/>
              <a:t>m</a:t>
            </a:r>
            <a:r>
              <a:rPr lang="is-IS" sz="2500" dirty="0" err="1" smtClean="0"/>
              <a:t>kdir</a:t>
            </a:r>
            <a:r>
              <a:rPr lang="is-IS" sz="2500" dirty="0" smtClean="0"/>
              <a:t> stendur fyrir </a:t>
            </a:r>
            <a:r>
              <a:rPr lang="is-IS" sz="2500" i="1" dirty="0" err="1" smtClean="0"/>
              <a:t>make</a:t>
            </a:r>
            <a:r>
              <a:rPr lang="is-IS" sz="2500" i="1" dirty="0" smtClean="0"/>
              <a:t> </a:t>
            </a:r>
            <a:r>
              <a:rPr lang="is-IS" sz="2500" i="1" dirty="0" err="1" smtClean="0"/>
              <a:t>directory</a:t>
            </a:r>
            <a:r>
              <a:rPr lang="is-IS" sz="2500" dirty="0" smtClean="0"/>
              <a:t>.</a:t>
            </a:r>
          </a:p>
          <a:p>
            <a:r>
              <a:rPr lang="is-IS" sz="2500" dirty="0" smtClean="0"/>
              <a:t>Notuð </a:t>
            </a:r>
            <a:r>
              <a:rPr lang="is-IS" sz="2500" dirty="0" smtClean="0"/>
              <a:t>til að búa til nýja möppu.</a:t>
            </a:r>
          </a:p>
          <a:p>
            <a:r>
              <a:rPr lang="is-IS" sz="2500" dirty="0" smtClean="0"/>
              <a:t>mkdir </a:t>
            </a:r>
            <a:r>
              <a:rPr lang="is-IS" sz="2500" i="1" dirty="0" smtClean="0"/>
              <a:t>möppunafn</a:t>
            </a:r>
            <a:endParaRPr lang="is-IS" sz="25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s-IS" sz="2300" dirty="0" smtClean="0"/>
              <a:t>Hér gildir líka að ef nafn möppu inniheldur bil þá þarf að nota gæsalappir</a:t>
            </a:r>
            <a:endParaRPr lang="is-IS" sz="2300" dirty="0"/>
          </a:p>
        </p:txBody>
      </p:sp>
    </p:spTree>
    <p:extLst>
      <p:ext uri="{BB962C8B-B14F-4D97-AF65-F5344CB8AC3E}">
        <p14:creationId xmlns:p14="http://schemas.microsoft.com/office/powerpoint/2010/main" val="41010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s-IS" sz="5200" dirty="0" err="1" smtClean="0"/>
              <a:t>rd</a:t>
            </a:r>
            <a:r>
              <a:rPr lang="is-IS" sz="5200" dirty="0" smtClean="0"/>
              <a:t> eða </a:t>
            </a:r>
            <a:r>
              <a:rPr lang="is-IS" sz="5200" dirty="0" err="1" smtClean="0"/>
              <a:t>rmdir</a:t>
            </a:r>
            <a:r>
              <a:rPr lang="is-IS" sz="5200" dirty="0" smtClean="0"/>
              <a:t> </a:t>
            </a:r>
            <a:endParaRPr lang="is-IS" sz="5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2500" dirty="0" err="1"/>
              <a:t>r</a:t>
            </a:r>
            <a:r>
              <a:rPr lang="is-IS" sz="2500" dirty="0" err="1" smtClean="0"/>
              <a:t>d</a:t>
            </a:r>
            <a:r>
              <a:rPr lang="is-IS" sz="2500" dirty="0" smtClean="0"/>
              <a:t> stendur fyrir </a:t>
            </a:r>
            <a:r>
              <a:rPr lang="is-IS" sz="2500" i="1" dirty="0" err="1" smtClean="0"/>
              <a:t>remove</a:t>
            </a:r>
            <a:r>
              <a:rPr lang="is-IS" sz="2500" i="1" dirty="0" smtClean="0"/>
              <a:t> </a:t>
            </a:r>
            <a:r>
              <a:rPr lang="is-IS" sz="2500" i="1" dirty="0" err="1" smtClean="0"/>
              <a:t>directory</a:t>
            </a:r>
            <a:r>
              <a:rPr lang="is-IS" sz="2500" dirty="0" smtClean="0"/>
              <a:t>.</a:t>
            </a:r>
          </a:p>
          <a:p>
            <a:endParaRPr lang="is-IS" sz="2500" dirty="0"/>
          </a:p>
          <a:p>
            <a:r>
              <a:rPr lang="is-IS" sz="2500" dirty="0" smtClean="0"/>
              <a:t>Notuð til að eyða tómri möppu.</a:t>
            </a:r>
          </a:p>
          <a:p>
            <a:endParaRPr lang="is-IS" sz="2500" dirty="0"/>
          </a:p>
          <a:p>
            <a:r>
              <a:rPr lang="is-IS" sz="2500" dirty="0" err="1"/>
              <a:t>r</a:t>
            </a:r>
            <a:r>
              <a:rPr lang="is-IS" sz="2500" dirty="0" err="1" smtClean="0"/>
              <a:t>d</a:t>
            </a:r>
            <a:r>
              <a:rPr lang="is-IS" sz="2500" dirty="0" smtClean="0"/>
              <a:t> </a:t>
            </a:r>
            <a:r>
              <a:rPr lang="is-IS" sz="2500" i="1" dirty="0" smtClean="0"/>
              <a:t>möppunafn</a:t>
            </a:r>
            <a:endParaRPr lang="is-IS" sz="2500" i="1" dirty="0"/>
          </a:p>
        </p:txBody>
      </p:sp>
    </p:spTree>
    <p:extLst>
      <p:ext uri="{BB962C8B-B14F-4D97-AF65-F5344CB8AC3E}">
        <p14:creationId xmlns:p14="http://schemas.microsoft.com/office/powerpoint/2010/main" val="2106204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161</TotalTime>
  <Words>453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2</vt:lpstr>
      <vt:lpstr>Quotable</vt:lpstr>
      <vt:lpstr>Helstu skipanir í DOS</vt:lpstr>
      <vt:lpstr>Dos skipanir</vt:lpstr>
      <vt:lpstr>Opna dos</vt:lpstr>
      <vt:lpstr>PowerPoint Presentation</vt:lpstr>
      <vt:lpstr>dir</vt:lpstr>
      <vt:lpstr>cd</vt:lpstr>
      <vt:lpstr>cd.. eða cd ..</vt:lpstr>
      <vt:lpstr>mkdir</vt:lpstr>
      <vt:lpstr>rd eða rmdir </vt:lpstr>
      <vt:lpstr>del</vt:lpstr>
      <vt:lpstr>copy</vt:lpstr>
      <vt:lpstr>move</vt:lpstr>
      <vt:lpstr>comp</vt:lpstr>
      <vt:lpstr>rename</vt:lpstr>
      <vt:lpstr>Opna forrit í dos</vt:lpstr>
      <vt:lpstr>Opna forrit í dos</vt:lpstr>
      <vt:lpstr>Opna skrá t.d. í notepad.</vt:lpstr>
      <vt:lpstr>PowerPoint Presentation</vt:lpstr>
      <vt:lpstr>control</vt:lpstr>
      <vt:lpstr>cls</vt:lpstr>
      <vt:lpstr>findstr</vt:lpstr>
      <vt:lpstr>time</vt:lpstr>
      <vt:lpstr>date</vt:lpstr>
      <vt:lpstr>help</vt:lpstr>
      <vt:lpstr>Vitið þið til hvers þessar eru notaðar?</vt:lpstr>
      <vt:lpstr>exit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Helstu skipanir í DOS</dc:title>
  <dc:creator>Daníel Simon Galvez</dc:creator>
  <cp:lastModifiedBy>Sigríður Sturlaugsdóttir</cp:lastModifiedBy>
  <cp:revision>41</cp:revision>
  <dcterms:created xsi:type="dcterms:W3CDTF">2017-01-09T19:44:30Z</dcterms:created>
  <dcterms:modified xsi:type="dcterms:W3CDTF">2017-01-10T09:57:48Z</dcterms:modified>
</cp:coreProperties>
</file>