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5" r:id="rId6"/>
    <p:sldId id="264" r:id="rId7"/>
    <p:sldId id="266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EB"/>
    <a:srgbClr val="FFFFFF"/>
    <a:srgbClr val="000099"/>
    <a:srgbClr val="0033CC"/>
    <a:srgbClr val="86D1F6"/>
    <a:srgbClr val="5595FD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0" autoAdjust="0"/>
    <p:restoredTop sz="94823" autoAdjust="0"/>
  </p:normalViewPr>
  <p:slideViewPr>
    <p:cSldViewPr>
      <p:cViewPr>
        <p:scale>
          <a:sx n="100" d="100"/>
          <a:sy n="100" d="100"/>
        </p:scale>
        <p:origin x="-204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7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9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2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2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0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0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6B1F-2507-41CF-A396-A3C170F070E0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0" y="0"/>
            <a:ext cx="9144000" cy="5143500"/>
          </a:xfrm>
          <a:prstGeom prst="triangle">
            <a:avLst>
              <a:gd name="adj" fmla="val 100000"/>
            </a:avLst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19826199">
            <a:off x="114447" y="2193189"/>
            <a:ext cx="6904454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5400" dirty="0" err="1">
                <a:solidFill>
                  <a:srgbClr val="00B1EB"/>
                </a:solidFill>
                <a:latin typeface="Sandoll 격동고딕" pitchFamily="34" charset="-127"/>
                <a:ea typeface="Sandoll 격동고딕" pitchFamily="34" charset="-127"/>
              </a:rPr>
              <a:t>안드로이드</a:t>
            </a:r>
            <a:r>
              <a:rPr lang="ko-KR" altLang="en-US" sz="5400" dirty="0">
                <a:solidFill>
                  <a:srgbClr val="00B1EB"/>
                </a:solidFill>
                <a:latin typeface="Sandoll 격동고딕" pitchFamily="34" charset="-127"/>
                <a:ea typeface="Sandoll 격동고딕" pitchFamily="34" charset="-127"/>
              </a:rPr>
              <a:t> </a:t>
            </a:r>
            <a:r>
              <a:rPr lang="ko-KR" altLang="en-US" sz="5400" dirty="0" err="1">
                <a:solidFill>
                  <a:srgbClr val="00B1EB"/>
                </a:solidFill>
                <a:latin typeface="Sandoll 격동고딕" pitchFamily="34" charset="-127"/>
                <a:ea typeface="Sandoll 격동고딕" pitchFamily="34" charset="-127"/>
              </a:rPr>
              <a:t>앱</a:t>
            </a:r>
            <a:r>
              <a:rPr lang="ko-KR" altLang="en-US" sz="5400" dirty="0">
                <a:solidFill>
                  <a:srgbClr val="00B1EB"/>
                </a:solidFill>
                <a:latin typeface="Sandoll 격동고딕" pitchFamily="34" charset="-127"/>
                <a:ea typeface="Sandoll 격동고딕" pitchFamily="34" charset="-127"/>
              </a:rPr>
              <a:t> 계획서</a:t>
            </a:r>
          </a:p>
        </p:txBody>
      </p:sp>
      <p:sp>
        <p:nvSpPr>
          <p:cNvPr id="7" name="TextBox 6"/>
          <p:cNvSpPr txBox="1"/>
          <p:nvPr/>
        </p:nvSpPr>
        <p:spPr>
          <a:xfrm rot="19826199">
            <a:off x="4240995" y="1784236"/>
            <a:ext cx="3768980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4400" dirty="0" err="1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김한주</a:t>
            </a:r>
            <a:r>
              <a:rPr lang="ko-KR" altLang="en-US" sz="4400" dirty="0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 </a:t>
            </a:r>
            <a:r>
              <a:rPr lang="ko-KR" altLang="en-US" sz="4400" dirty="0" err="1">
                <a:solidFill>
                  <a:schemeClr val="bg1"/>
                </a:solidFill>
                <a:latin typeface="Sandoll 격동고딕" pitchFamily="34" charset="-127"/>
                <a:ea typeface="Sandoll 격동고딕" pitchFamily="34" charset="-127"/>
              </a:rPr>
              <a:t>민승희</a:t>
            </a:r>
          </a:p>
        </p:txBody>
      </p:sp>
    </p:spTree>
    <p:extLst>
      <p:ext uri="{BB962C8B-B14F-4D97-AF65-F5344CB8AC3E}">
        <p14:creationId xmlns:p14="http://schemas.microsoft.com/office/powerpoint/2010/main" val="291380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1.디자인\0.소재\picture_예쁜\80c11abb7c593cc917f548f85be12b16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46" b="3801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이등변 삼각형 6"/>
          <p:cNvSpPr/>
          <p:nvPr/>
        </p:nvSpPr>
        <p:spPr>
          <a:xfrm rot="10800000">
            <a:off x="0" y="0"/>
            <a:ext cx="827584" cy="827584"/>
          </a:xfrm>
          <a:prstGeom prst="triangle">
            <a:avLst>
              <a:gd name="adj" fmla="val 100000"/>
            </a:avLst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45" y="516438"/>
            <a:ext cx="247680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4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1.디자인\0.소재\picture_예쁜\80c11abb7c593cc917f548f85be12b16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46" b="3801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이등변 삼각형 6"/>
          <p:cNvSpPr/>
          <p:nvPr/>
        </p:nvSpPr>
        <p:spPr>
          <a:xfrm rot="10800000">
            <a:off x="0" y="0"/>
            <a:ext cx="827584" cy="827584"/>
          </a:xfrm>
          <a:prstGeom prst="triangle">
            <a:avLst>
              <a:gd name="adj" fmla="val 100000"/>
            </a:avLst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3" descr="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009" y="511374"/>
            <a:ext cx="247680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6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1.디자인\0.소재\picture_예쁜\80c11abb7c593cc917f548f85be12b16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46" b="3801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이등변 삼각형 6"/>
          <p:cNvSpPr/>
          <p:nvPr/>
        </p:nvSpPr>
        <p:spPr>
          <a:xfrm rot="10800000">
            <a:off x="0" y="0"/>
            <a:ext cx="827584" cy="827584"/>
          </a:xfrm>
          <a:prstGeom prst="triangle">
            <a:avLst>
              <a:gd name="adj" fmla="val 100000"/>
            </a:avLst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3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009" y="511374"/>
            <a:ext cx="247680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1.디자인\0.소재\picture_예쁜\80c11abb7c593cc917f548f85be12b16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46" b="3801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이등변 삼각형 6"/>
          <p:cNvSpPr/>
          <p:nvPr/>
        </p:nvSpPr>
        <p:spPr>
          <a:xfrm rot="10800000">
            <a:off x="0" y="0"/>
            <a:ext cx="827584" cy="827584"/>
          </a:xfrm>
          <a:prstGeom prst="triangle">
            <a:avLst>
              <a:gd name="adj" fmla="val 100000"/>
            </a:avLst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3" descr="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923" y="514350"/>
            <a:ext cx="24672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5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1.디자인\0.소재\picture_예쁜\80c11abb7c593cc917f548f85be12b16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46" b="3801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이등변 삼각형 6"/>
          <p:cNvSpPr/>
          <p:nvPr/>
        </p:nvSpPr>
        <p:spPr>
          <a:xfrm rot="10800000">
            <a:off x="0" y="0"/>
            <a:ext cx="827584" cy="827584"/>
          </a:xfrm>
          <a:prstGeom prst="triangle">
            <a:avLst>
              <a:gd name="adj" fmla="val 100000"/>
            </a:avLst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3" descr="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160" y="514350"/>
            <a:ext cx="247680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1.디자인\0.소재\picture_예쁜\80c11abb7c593cc917f548f85be12b16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46" b="3801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이등변 삼각형 6"/>
          <p:cNvSpPr/>
          <p:nvPr/>
        </p:nvSpPr>
        <p:spPr>
          <a:xfrm rot="10800000">
            <a:off x="0" y="0"/>
            <a:ext cx="827584" cy="827584"/>
          </a:xfrm>
          <a:prstGeom prst="triangle">
            <a:avLst>
              <a:gd name="adj" fmla="val 100000"/>
            </a:avLst>
          </a:prstGeom>
          <a:solidFill>
            <a:srgbClr val="00B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3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160" y="514350"/>
            <a:ext cx="247680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8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55</Words>
  <Application>Microsoft Office PowerPoint</Application>
  <PresentationFormat>화면 슬라이드 쇼(16:9)</PresentationFormat>
  <Paragraphs>23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몽고메리</cp:lastModifiedBy>
  <cp:revision>10</cp:revision>
  <dcterms:created xsi:type="dcterms:W3CDTF">2017-04-15T01:24:27Z</dcterms:created>
  <dcterms:modified xsi:type="dcterms:W3CDTF">2017-09-02T16:29:55Z</dcterms:modified>
</cp:coreProperties>
</file>