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82D4E-5723-4DB4-86AA-3C6921E1C032}" v="550" dt="2023-10-15T11:59:2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G" userId="1e3c6d838819b5f7" providerId="LiveId" clId="{AAA82D4E-5723-4DB4-86AA-3C6921E1C032}"/>
    <pc:docChg chg="undo custSel addSld delSld modSld sldOrd addSection delSection modShowInfo">
      <pc:chgData name="Hema G" userId="1e3c6d838819b5f7" providerId="LiveId" clId="{AAA82D4E-5723-4DB4-86AA-3C6921E1C032}" dt="2023-10-15T11:59:28.755" v="2892"/>
      <pc:docMkLst>
        <pc:docMk/>
      </pc:docMkLst>
      <pc:sldChg chg="addSp delSp modSp mod modTransition delAnim modAnim">
        <pc:chgData name="Hema G" userId="1e3c6d838819b5f7" providerId="LiveId" clId="{AAA82D4E-5723-4DB4-86AA-3C6921E1C032}" dt="2023-10-15T11:50:23.010" v="2679" actId="1076"/>
        <pc:sldMkLst>
          <pc:docMk/>
          <pc:sldMk cId="2055667809" sldId="256"/>
        </pc:sldMkLst>
        <pc:spChg chg="mod">
          <ac:chgData name="Hema G" userId="1e3c6d838819b5f7" providerId="LiveId" clId="{AAA82D4E-5723-4DB4-86AA-3C6921E1C032}" dt="2023-10-15T11:50:23.010" v="2679" actId="1076"/>
          <ac:spMkLst>
            <pc:docMk/>
            <pc:sldMk cId="2055667809" sldId="256"/>
            <ac:spMk id="2" creationId="{B7DA64B1-76A9-F125-3880-4FAA77B8AA4E}"/>
          </ac:spMkLst>
        </pc:spChg>
        <pc:picChg chg="add del mod">
          <ac:chgData name="Hema G" userId="1e3c6d838819b5f7" providerId="LiveId" clId="{AAA82D4E-5723-4DB4-86AA-3C6921E1C032}" dt="2023-10-14T07:55:40.523" v="2518" actId="478"/>
          <ac:picMkLst>
            <pc:docMk/>
            <pc:sldMk cId="2055667809" sldId="256"/>
            <ac:picMk id="3" creationId="{984DDC22-3EE7-C81F-514C-EA522205FB98}"/>
          </ac:picMkLst>
        </pc:picChg>
      </pc:sldChg>
      <pc:sldChg chg="modTransition">
        <pc:chgData name="Hema G" userId="1e3c6d838819b5f7" providerId="LiveId" clId="{AAA82D4E-5723-4DB4-86AA-3C6921E1C032}" dt="2023-10-14T09:12:52.769" v="2644"/>
        <pc:sldMkLst>
          <pc:docMk/>
          <pc:sldMk cId="2612168367" sldId="257"/>
        </pc:sldMkLst>
      </pc:sldChg>
      <pc:sldChg chg="modTransition modAnim">
        <pc:chgData name="Hema G" userId="1e3c6d838819b5f7" providerId="LiveId" clId="{AAA82D4E-5723-4DB4-86AA-3C6921E1C032}" dt="2023-10-14T07:16:47.454" v="1657"/>
        <pc:sldMkLst>
          <pc:docMk/>
          <pc:sldMk cId="4076731452" sldId="258"/>
        </pc:sldMkLst>
      </pc:sldChg>
      <pc:sldChg chg="addSp modSp mod modTransition modAnim">
        <pc:chgData name="Hema G" userId="1e3c6d838819b5f7" providerId="LiveId" clId="{AAA82D4E-5723-4DB4-86AA-3C6921E1C032}" dt="2023-10-14T07:45:46.680" v="2425"/>
        <pc:sldMkLst>
          <pc:docMk/>
          <pc:sldMk cId="1079469628" sldId="259"/>
        </pc:sldMkLst>
        <pc:picChg chg="add mod">
          <ac:chgData name="Hema G" userId="1e3c6d838819b5f7" providerId="LiveId" clId="{AAA82D4E-5723-4DB4-86AA-3C6921E1C032}" dt="2023-10-12T18:08:40.544" v="1503" actId="1076"/>
          <ac:picMkLst>
            <pc:docMk/>
            <pc:sldMk cId="1079469628" sldId="259"/>
            <ac:picMk id="4" creationId="{B53F5B53-F383-9DDD-EE03-3FA633A4AA79}"/>
          </ac:picMkLst>
        </pc:picChg>
      </pc:sldChg>
      <pc:sldChg chg="modTransition modAnim">
        <pc:chgData name="Hema G" userId="1e3c6d838819b5f7" providerId="LiveId" clId="{AAA82D4E-5723-4DB4-86AA-3C6921E1C032}" dt="2023-10-14T07:46:14.333" v="2435"/>
        <pc:sldMkLst>
          <pc:docMk/>
          <pc:sldMk cId="3144567426" sldId="260"/>
        </pc:sldMkLst>
      </pc:sldChg>
      <pc:sldChg chg="modTransition modAnim">
        <pc:chgData name="Hema G" userId="1e3c6d838819b5f7" providerId="LiveId" clId="{AAA82D4E-5723-4DB4-86AA-3C6921E1C032}" dt="2023-10-14T07:47:38.075" v="2456"/>
        <pc:sldMkLst>
          <pc:docMk/>
          <pc:sldMk cId="1069898709" sldId="261"/>
        </pc:sldMkLst>
      </pc:sldChg>
      <pc:sldChg chg="addSp modSp add del mod modTransition modAnim">
        <pc:chgData name="Hema G" userId="1e3c6d838819b5f7" providerId="LiveId" clId="{AAA82D4E-5723-4DB4-86AA-3C6921E1C032}" dt="2023-10-14T07:48:25.667" v="2469"/>
        <pc:sldMkLst>
          <pc:docMk/>
          <pc:sldMk cId="2913861935" sldId="262"/>
        </pc:sldMkLst>
        <pc:spChg chg="mod">
          <ac:chgData name="Hema G" userId="1e3c6d838819b5f7" providerId="LiveId" clId="{AAA82D4E-5723-4DB4-86AA-3C6921E1C032}" dt="2023-10-14T07:47:52.667" v="2457" actId="1076"/>
          <ac:spMkLst>
            <pc:docMk/>
            <pc:sldMk cId="2913861935" sldId="262"/>
            <ac:spMk id="4" creationId="{B60AEC87-344A-C070-1764-A0E934AE2271}"/>
          </ac:spMkLst>
        </pc:spChg>
        <pc:picChg chg="add mod">
          <ac:chgData name="Hema G" userId="1e3c6d838819b5f7" providerId="LiveId" clId="{AAA82D4E-5723-4DB4-86AA-3C6921E1C032}" dt="2023-10-14T07:48:18.329" v="2467" actId="1076"/>
          <ac:picMkLst>
            <pc:docMk/>
            <pc:sldMk cId="2913861935" sldId="262"/>
            <ac:picMk id="3" creationId="{D68C12C0-BC3D-4D47-DDD4-345DE4595B09}"/>
          </ac:picMkLst>
        </pc:picChg>
      </pc:sldChg>
      <pc:sldChg chg="modTransition">
        <pc:chgData name="Hema G" userId="1e3c6d838819b5f7" providerId="LiveId" clId="{AAA82D4E-5723-4DB4-86AA-3C6921E1C032}" dt="2023-10-14T07:42:36.988" v="2396"/>
        <pc:sldMkLst>
          <pc:docMk/>
          <pc:sldMk cId="1501993148" sldId="263"/>
        </pc:sldMkLst>
      </pc:sldChg>
      <pc:sldChg chg="modTransition">
        <pc:chgData name="Hema G" userId="1e3c6d838819b5f7" providerId="LiveId" clId="{AAA82D4E-5723-4DB4-86AA-3C6921E1C032}" dt="2023-10-14T07:43:08.004" v="2403"/>
        <pc:sldMkLst>
          <pc:docMk/>
          <pc:sldMk cId="3274507940" sldId="264"/>
        </pc:sldMkLst>
      </pc:sldChg>
      <pc:sldChg chg="addSp modSp mod modTransition modClrScheme modAnim chgLayout">
        <pc:chgData name="Hema G" userId="1e3c6d838819b5f7" providerId="LiveId" clId="{AAA82D4E-5723-4DB4-86AA-3C6921E1C032}" dt="2023-10-14T07:49:11.887" v="2478"/>
        <pc:sldMkLst>
          <pc:docMk/>
          <pc:sldMk cId="3305666761" sldId="265"/>
        </pc:sldMkLst>
        <pc:spChg chg="mod ord">
          <ac:chgData name="Hema G" userId="1e3c6d838819b5f7" providerId="LiveId" clId="{AAA82D4E-5723-4DB4-86AA-3C6921E1C032}" dt="2023-10-12T17:45:43.824" v="379"/>
          <ac:spMkLst>
            <pc:docMk/>
            <pc:sldMk cId="3305666761" sldId="265"/>
            <ac:spMk id="3" creationId="{6B4955D0-B918-162E-96A6-BC191BD6135C}"/>
          </ac:spMkLst>
        </pc:spChg>
        <pc:spChg chg="mod ord">
          <ac:chgData name="Hema G" userId="1e3c6d838819b5f7" providerId="LiveId" clId="{AAA82D4E-5723-4DB4-86AA-3C6921E1C032}" dt="2023-10-12T17:47:43.506" v="421" actId="20577"/>
          <ac:spMkLst>
            <pc:docMk/>
            <pc:sldMk cId="3305666761" sldId="265"/>
            <ac:spMk id="5" creationId="{9CE6BCEE-75A8-DCE4-29AF-A39E08844A0C}"/>
          </ac:spMkLst>
        </pc:spChg>
        <pc:picChg chg="add mod modCrop">
          <ac:chgData name="Hema G" userId="1e3c6d838819b5f7" providerId="LiveId" clId="{AAA82D4E-5723-4DB4-86AA-3C6921E1C032}" dt="2023-10-12T17:46:04.759" v="382" actId="14100"/>
          <ac:picMkLst>
            <pc:docMk/>
            <pc:sldMk cId="3305666761" sldId="265"/>
            <ac:picMk id="11" creationId="{65A40943-194D-56AC-9069-6A1206FEA000}"/>
          </ac:picMkLst>
        </pc:picChg>
      </pc:sldChg>
      <pc:sldChg chg="addSp modSp mod ord modTransition modAnim">
        <pc:chgData name="Hema G" userId="1e3c6d838819b5f7" providerId="LiveId" clId="{AAA82D4E-5723-4DB4-86AA-3C6921E1C032}" dt="2023-10-14T07:49:02.180" v="2475"/>
        <pc:sldMkLst>
          <pc:docMk/>
          <pc:sldMk cId="3765972789" sldId="266"/>
        </pc:sldMkLst>
        <pc:spChg chg="mod">
          <ac:chgData name="Hema G" userId="1e3c6d838819b5f7" providerId="LiveId" clId="{AAA82D4E-5723-4DB4-86AA-3C6921E1C032}" dt="2023-10-12T17:47:49.299" v="422"/>
          <ac:spMkLst>
            <pc:docMk/>
            <pc:sldMk cId="3765972789" sldId="266"/>
            <ac:spMk id="2" creationId="{68ACECAC-8A28-147C-2B1F-BA2FF88ABA39}"/>
          </ac:spMkLst>
        </pc:spChg>
        <pc:spChg chg="mod">
          <ac:chgData name="Hema G" userId="1e3c6d838819b5f7" providerId="LiveId" clId="{AAA82D4E-5723-4DB4-86AA-3C6921E1C032}" dt="2023-10-12T17:59:29.916" v="1275" actId="27636"/>
          <ac:spMkLst>
            <pc:docMk/>
            <pc:sldMk cId="3765972789" sldId="266"/>
            <ac:spMk id="3" creationId="{CE6A17A2-314F-1D46-BDBC-0A187B900CF0}"/>
          </ac:spMkLst>
        </pc:spChg>
        <pc:picChg chg="add mod">
          <ac:chgData name="Hema G" userId="1e3c6d838819b5f7" providerId="LiveId" clId="{AAA82D4E-5723-4DB4-86AA-3C6921E1C032}" dt="2023-10-12T17:57:33.967" v="1107" actId="1076"/>
          <ac:picMkLst>
            <pc:docMk/>
            <pc:sldMk cId="3765972789" sldId="266"/>
            <ac:picMk id="5" creationId="{9B0F8562-128C-CB5C-B2F6-5E4C22F516C7}"/>
          </ac:picMkLst>
        </pc:picChg>
        <pc:picChg chg="add mod">
          <ac:chgData name="Hema G" userId="1e3c6d838819b5f7" providerId="LiveId" clId="{AAA82D4E-5723-4DB4-86AA-3C6921E1C032}" dt="2023-10-12T17:58:38.068" v="1273" actId="1076"/>
          <ac:picMkLst>
            <pc:docMk/>
            <pc:sldMk cId="3765972789" sldId="266"/>
            <ac:picMk id="7" creationId="{0C5BA4D7-D73B-0514-023B-2610EE4CAF45}"/>
          </ac:picMkLst>
        </pc:picChg>
      </pc:sldChg>
      <pc:sldChg chg="addSp delSp modSp new mod modTransition modClrScheme modAnim chgLayout">
        <pc:chgData name="Hema G" userId="1e3c6d838819b5f7" providerId="LiveId" clId="{AAA82D4E-5723-4DB4-86AA-3C6921E1C032}" dt="2023-10-15T11:57:45.936" v="2880" actId="5793"/>
        <pc:sldMkLst>
          <pc:docMk/>
          <pc:sldMk cId="250587807" sldId="267"/>
        </pc:sldMkLst>
        <pc:spChg chg="del mod ord">
          <ac:chgData name="Hema G" userId="1e3c6d838819b5f7" providerId="LiveId" clId="{AAA82D4E-5723-4DB4-86AA-3C6921E1C032}" dt="2023-10-12T18:00:29.348" v="1277" actId="700"/>
          <ac:spMkLst>
            <pc:docMk/>
            <pc:sldMk cId="250587807" sldId="267"/>
            <ac:spMk id="2" creationId="{3A4C53AE-4291-6ECE-8EB6-04E7DECC50E2}"/>
          </ac:spMkLst>
        </pc:spChg>
        <pc:spChg chg="add mod ord">
          <ac:chgData name="Hema G" userId="1e3c6d838819b5f7" providerId="LiveId" clId="{AAA82D4E-5723-4DB4-86AA-3C6921E1C032}" dt="2023-10-12T18:02:18.196" v="1351" actId="1076"/>
          <ac:spMkLst>
            <pc:docMk/>
            <pc:sldMk cId="250587807" sldId="267"/>
            <ac:spMk id="3" creationId="{EF18AE1A-4361-71DC-0014-8EF278427C57}"/>
          </ac:spMkLst>
        </pc:spChg>
        <pc:spChg chg="add del mod ord">
          <ac:chgData name="Hema G" userId="1e3c6d838819b5f7" providerId="LiveId" clId="{AAA82D4E-5723-4DB4-86AA-3C6921E1C032}" dt="2023-10-12T18:02:02.622" v="1348" actId="700"/>
          <ac:spMkLst>
            <pc:docMk/>
            <pc:sldMk cId="250587807" sldId="267"/>
            <ac:spMk id="4" creationId="{3ADA3C05-BB8F-2527-B0B8-CC64F16D4204}"/>
          </ac:spMkLst>
        </pc:spChg>
        <pc:spChg chg="add mod ord">
          <ac:chgData name="Hema G" userId="1e3c6d838819b5f7" providerId="LiveId" clId="{AAA82D4E-5723-4DB4-86AA-3C6921E1C032}" dt="2023-10-15T11:57:45.936" v="2880" actId="5793"/>
          <ac:spMkLst>
            <pc:docMk/>
            <pc:sldMk cId="250587807" sldId="267"/>
            <ac:spMk id="5" creationId="{1C623EAC-65B7-8EAD-B618-D754B545D7BE}"/>
          </ac:spMkLst>
        </pc:spChg>
      </pc:sldChg>
      <pc:sldChg chg="addSp delSp modSp new del mod modClrScheme chgLayout">
        <pc:chgData name="Hema G" userId="1e3c6d838819b5f7" providerId="LiveId" clId="{AAA82D4E-5723-4DB4-86AA-3C6921E1C032}" dt="2023-10-12T18:13:03.181" v="1530" actId="680"/>
        <pc:sldMkLst>
          <pc:docMk/>
          <pc:sldMk cId="1115490786" sldId="268"/>
        </pc:sldMkLst>
        <pc:spChg chg="add del">
          <ac:chgData name="Hema G" userId="1e3c6d838819b5f7" providerId="LiveId" clId="{AAA82D4E-5723-4DB4-86AA-3C6921E1C032}" dt="2023-10-12T18:13:00.767" v="1529" actId="700"/>
          <ac:spMkLst>
            <pc:docMk/>
            <pc:sldMk cId="1115490786" sldId="268"/>
            <ac:spMk id="2" creationId="{1960AF05-BE49-4EC4-522B-3EB0E6F17974}"/>
          </ac:spMkLst>
        </pc:spChg>
        <pc:spChg chg="add del">
          <ac:chgData name="Hema G" userId="1e3c6d838819b5f7" providerId="LiveId" clId="{AAA82D4E-5723-4DB4-86AA-3C6921E1C032}" dt="2023-10-12T18:13:00.767" v="1529" actId="700"/>
          <ac:spMkLst>
            <pc:docMk/>
            <pc:sldMk cId="1115490786" sldId="268"/>
            <ac:spMk id="3" creationId="{89DACA9A-701A-C07E-38E0-A47AE1C90EDF}"/>
          </ac:spMkLst>
        </pc:spChg>
        <pc:spChg chg="add del mod ord">
          <ac:chgData name="Hema G" userId="1e3c6d838819b5f7" providerId="LiveId" clId="{AAA82D4E-5723-4DB4-86AA-3C6921E1C032}" dt="2023-10-12T18:12:58.800" v="1527" actId="700"/>
          <ac:spMkLst>
            <pc:docMk/>
            <pc:sldMk cId="1115490786" sldId="268"/>
            <ac:spMk id="4" creationId="{4235AF11-D583-6DB2-12A8-2AB7F7FDFDCB}"/>
          </ac:spMkLst>
        </pc:spChg>
        <pc:spChg chg="add del mod ord">
          <ac:chgData name="Hema G" userId="1e3c6d838819b5f7" providerId="LiveId" clId="{AAA82D4E-5723-4DB4-86AA-3C6921E1C032}" dt="2023-10-12T18:12:58.800" v="1527" actId="700"/>
          <ac:spMkLst>
            <pc:docMk/>
            <pc:sldMk cId="1115490786" sldId="268"/>
            <ac:spMk id="5" creationId="{AEDE2325-96CA-2967-D5D0-CF07C19372B4}"/>
          </ac:spMkLst>
        </pc:spChg>
        <pc:spChg chg="add del mod ord">
          <ac:chgData name="Hema G" userId="1e3c6d838819b5f7" providerId="LiveId" clId="{AAA82D4E-5723-4DB4-86AA-3C6921E1C032}" dt="2023-10-12T18:12:58.123" v="1526" actId="700"/>
          <ac:spMkLst>
            <pc:docMk/>
            <pc:sldMk cId="1115490786" sldId="268"/>
            <ac:spMk id="6" creationId="{FB88CEF9-7847-D403-BDC7-FFAA170B65D3}"/>
          </ac:spMkLst>
        </pc:spChg>
        <pc:spChg chg="add del mod ord">
          <ac:chgData name="Hema G" userId="1e3c6d838819b5f7" providerId="LiveId" clId="{AAA82D4E-5723-4DB4-86AA-3C6921E1C032}" dt="2023-10-12T18:12:58.123" v="1526" actId="700"/>
          <ac:spMkLst>
            <pc:docMk/>
            <pc:sldMk cId="1115490786" sldId="268"/>
            <ac:spMk id="7" creationId="{985C80C0-A168-6B4B-2C06-CA4B5EFF59A1}"/>
          </ac:spMkLst>
        </pc:spChg>
        <pc:spChg chg="add del">
          <ac:chgData name="Hema G" userId="1e3c6d838819b5f7" providerId="LiveId" clId="{AAA82D4E-5723-4DB4-86AA-3C6921E1C032}" dt="2023-10-12T18:12:12.496" v="1520"/>
          <ac:spMkLst>
            <pc:docMk/>
            <pc:sldMk cId="1115490786" sldId="268"/>
            <ac:spMk id="8" creationId="{8A2AB6B0-6607-0FF4-69E0-0208E5721CF4}"/>
          </ac:spMkLst>
        </pc:spChg>
        <pc:spChg chg="add del">
          <ac:chgData name="Hema G" userId="1e3c6d838819b5f7" providerId="LiveId" clId="{AAA82D4E-5723-4DB4-86AA-3C6921E1C032}" dt="2023-10-12T18:12:12.496" v="1520"/>
          <ac:spMkLst>
            <pc:docMk/>
            <pc:sldMk cId="1115490786" sldId="268"/>
            <ac:spMk id="9" creationId="{D12D64EB-E941-DED8-84D9-34CF8646F790}"/>
          </ac:spMkLst>
        </pc:spChg>
        <pc:spChg chg="add del">
          <ac:chgData name="Hema G" userId="1e3c6d838819b5f7" providerId="LiveId" clId="{AAA82D4E-5723-4DB4-86AA-3C6921E1C032}" dt="2023-10-12T18:12:18.649" v="1523"/>
          <ac:spMkLst>
            <pc:docMk/>
            <pc:sldMk cId="1115490786" sldId="268"/>
            <ac:spMk id="10" creationId="{2FDA5052-E102-548C-B252-B17D798F9CF4}"/>
          </ac:spMkLst>
        </pc:spChg>
        <pc:spChg chg="add del">
          <ac:chgData name="Hema G" userId="1e3c6d838819b5f7" providerId="LiveId" clId="{AAA82D4E-5723-4DB4-86AA-3C6921E1C032}" dt="2023-10-12T18:12:18.649" v="1523"/>
          <ac:spMkLst>
            <pc:docMk/>
            <pc:sldMk cId="1115490786" sldId="268"/>
            <ac:spMk id="11" creationId="{B209EFAB-EC1A-2084-ADCE-89046B63A135}"/>
          </ac:spMkLst>
        </pc:spChg>
        <pc:picChg chg="add del">
          <ac:chgData name="Hema G" userId="1e3c6d838819b5f7" providerId="LiveId" clId="{AAA82D4E-5723-4DB4-86AA-3C6921E1C032}" dt="2023-10-12T18:12:12.496" v="1520"/>
          <ac:picMkLst>
            <pc:docMk/>
            <pc:sldMk cId="1115490786" sldId="268"/>
            <ac:picMk id="1026" creationId="{7478FF7E-9996-BCB6-AB2E-7A96A0105E96}"/>
          </ac:picMkLst>
        </pc:picChg>
        <pc:picChg chg="add del">
          <ac:chgData name="Hema G" userId="1e3c6d838819b5f7" providerId="LiveId" clId="{AAA82D4E-5723-4DB4-86AA-3C6921E1C032}" dt="2023-10-12T18:12:12.496" v="1520"/>
          <ac:picMkLst>
            <pc:docMk/>
            <pc:sldMk cId="1115490786" sldId="268"/>
            <ac:picMk id="1028" creationId="{22182B99-E906-CE21-0DF6-DA3FC1A99D4D}"/>
          </ac:picMkLst>
        </pc:picChg>
        <pc:picChg chg="add del">
          <ac:chgData name="Hema G" userId="1e3c6d838819b5f7" providerId="LiveId" clId="{AAA82D4E-5723-4DB4-86AA-3C6921E1C032}" dt="2023-10-12T18:12:18.649" v="1523"/>
          <ac:picMkLst>
            <pc:docMk/>
            <pc:sldMk cId="1115490786" sldId="268"/>
            <ac:picMk id="1030" creationId="{5ADB368C-4709-F441-1450-2AE02CD03CB0}"/>
          </ac:picMkLst>
        </pc:picChg>
        <pc:picChg chg="add del">
          <ac:chgData name="Hema G" userId="1e3c6d838819b5f7" providerId="LiveId" clId="{AAA82D4E-5723-4DB4-86AA-3C6921E1C032}" dt="2023-10-12T18:12:18.649" v="1523"/>
          <ac:picMkLst>
            <pc:docMk/>
            <pc:sldMk cId="1115490786" sldId="268"/>
            <ac:picMk id="1032" creationId="{F12416D7-10AA-825C-49FC-CADD311E58F0}"/>
          </ac:picMkLst>
        </pc:picChg>
      </pc:sldChg>
      <pc:sldChg chg="addSp delSp modSp new mod modTransition modAnim">
        <pc:chgData name="Hema G" userId="1e3c6d838819b5f7" providerId="LiveId" clId="{AAA82D4E-5723-4DB4-86AA-3C6921E1C032}" dt="2023-10-14T07:53:30.814" v="2493"/>
        <pc:sldMkLst>
          <pc:docMk/>
          <pc:sldMk cId="2482613818" sldId="268"/>
        </pc:sldMkLst>
        <pc:spChg chg="mod">
          <ac:chgData name="Hema G" userId="1e3c6d838819b5f7" providerId="LiveId" clId="{AAA82D4E-5723-4DB4-86AA-3C6921E1C032}" dt="2023-10-14T07:36:36.980" v="2295" actId="20577"/>
          <ac:spMkLst>
            <pc:docMk/>
            <pc:sldMk cId="2482613818" sldId="268"/>
            <ac:spMk id="2" creationId="{96614EED-D4C5-B1DE-361B-7AC0FA27168C}"/>
          </ac:spMkLst>
        </pc:spChg>
        <pc:spChg chg="del">
          <ac:chgData name="Hema G" userId="1e3c6d838819b5f7" providerId="LiveId" clId="{AAA82D4E-5723-4DB4-86AA-3C6921E1C032}" dt="2023-10-14T07:36:42.415" v="2296"/>
          <ac:spMkLst>
            <pc:docMk/>
            <pc:sldMk cId="2482613818" sldId="268"/>
            <ac:spMk id="3" creationId="{DFF9ECB8-62ED-2F5B-5184-9866252C6448}"/>
          </ac:spMkLst>
        </pc:spChg>
        <pc:spChg chg="mod">
          <ac:chgData name="Hema G" userId="1e3c6d838819b5f7" providerId="LiveId" clId="{AAA82D4E-5723-4DB4-86AA-3C6921E1C032}" dt="2023-10-14T07:39:36.098" v="2347" actId="27636"/>
          <ac:spMkLst>
            <pc:docMk/>
            <pc:sldMk cId="2482613818" sldId="268"/>
            <ac:spMk id="4" creationId="{0CF9D179-47A4-2848-B09C-3AE8F3017176}"/>
          </ac:spMkLst>
        </pc:spChg>
        <pc:spChg chg="add del mod">
          <ac:chgData name="Hema G" userId="1e3c6d838819b5f7" providerId="LiveId" clId="{AAA82D4E-5723-4DB4-86AA-3C6921E1C032}" dt="2023-10-14T07:40:06.823" v="2348" actId="931"/>
          <ac:spMkLst>
            <pc:docMk/>
            <pc:sldMk cId="2482613818" sldId="268"/>
            <ac:spMk id="10" creationId="{7D7CCB3E-524A-D583-BE4B-EF34949C70B0}"/>
          </ac:spMkLst>
        </pc:spChg>
        <pc:picChg chg="add del mod">
          <ac:chgData name="Hema G" userId="1e3c6d838819b5f7" providerId="LiveId" clId="{AAA82D4E-5723-4DB4-86AA-3C6921E1C032}" dt="2023-10-14T07:37:01.567" v="2300" actId="478"/>
          <ac:picMkLst>
            <pc:docMk/>
            <pc:sldMk cId="2482613818" sldId="268"/>
            <ac:picMk id="6" creationId="{F443D6A6-D28C-2787-1504-2F2544EB1EC2}"/>
          </ac:picMkLst>
        </pc:picChg>
        <pc:picChg chg="add del mod">
          <ac:chgData name="Hema G" userId="1e3c6d838819b5f7" providerId="LiveId" clId="{AAA82D4E-5723-4DB4-86AA-3C6921E1C032}" dt="2023-10-14T07:36:57.888" v="2298" actId="478"/>
          <ac:picMkLst>
            <pc:docMk/>
            <pc:sldMk cId="2482613818" sldId="268"/>
            <ac:picMk id="8" creationId="{7A17985B-6914-4330-9C30-F583E34B79DE}"/>
          </ac:picMkLst>
        </pc:picChg>
        <pc:picChg chg="add mod">
          <ac:chgData name="Hema G" userId="1e3c6d838819b5f7" providerId="LiveId" clId="{AAA82D4E-5723-4DB4-86AA-3C6921E1C032}" dt="2023-10-14T07:48:40.276" v="2472" actId="1076"/>
          <ac:picMkLst>
            <pc:docMk/>
            <pc:sldMk cId="2482613818" sldId="268"/>
            <ac:picMk id="12" creationId="{3337CF57-6EB4-88A9-EE85-BFBD5842ED98}"/>
          </ac:picMkLst>
        </pc:picChg>
      </pc:sldChg>
      <pc:sldChg chg="addSp delSp modSp new mod modTransition modAnim">
        <pc:chgData name="Hema G" userId="1e3c6d838819b5f7" providerId="LiveId" clId="{AAA82D4E-5723-4DB4-86AA-3C6921E1C032}" dt="2023-10-15T11:59:28.755" v="2892"/>
        <pc:sldMkLst>
          <pc:docMk/>
          <pc:sldMk cId="2763352614" sldId="269"/>
        </pc:sldMkLst>
        <pc:spChg chg="mod">
          <ac:chgData name="Hema G" userId="1e3c6d838819b5f7" providerId="LiveId" clId="{AAA82D4E-5723-4DB4-86AA-3C6921E1C032}" dt="2023-10-15T11:55:53.298" v="2735" actId="1076"/>
          <ac:spMkLst>
            <pc:docMk/>
            <pc:sldMk cId="2763352614" sldId="269"/>
            <ac:spMk id="2" creationId="{A89D798D-DEF7-DF6A-F985-D47DB5A5A16E}"/>
          </ac:spMkLst>
        </pc:spChg>
        <pc:spChg chg="del">
          <ac:chgData name="Hema G" userId="1e3c6d838819b5f7" providerId="LiveId" clId="{AAA82D4E-5723-4DB4-86AA-3C6921E1C032}" dt="2023-10-15T11:54:01.887" v="2694"/>
          <ac:spMkLst>
            <pc:docMk/>
            <pc:sldMk cId="2763352614" sldId="269"/>
            <ac:spMk id="4" creationId="{C80F3C1A-178B-1CDA-5C9F-972FD2E61374}"/>
          </ac:spMkLst>
        </pc:spChg>
        <pc:spChg chg="del">
          <ac:chgData name="Hema G" userId="1e3c6d838819b5f7" providerId="LiveId" clId="{AAA82D4E-5723-4DB4-86AA-3C6921E1C032}" dt="2023-10-15T11:54:01.887" v="2694"/>
          <ac:spMkLst>
            <pc:docMk/>
            <pc:sldMk cId="2763352614" sldId="269"/>
            <ac:spMk id="6" creationId="{C781CBFC-2E02-5723-E1F1-FA953E4D3390}"/>
          </ac:spMkLst>
        </pc:spChg>
        <pc:picChg chg="add mod">
          <ac:chgData name="Hema G" userId="1e3c6d838819b5f7" providerId="LiveId" clId="{AAA82D4E-5723-4DB4-86AA-3C6921E1C032}" dt="2023-10-15T11:54:17.437" v="2698" actId="1076"/>
          <ac:picMkLst>
            <pc:docMk/>
            <pc:sldMk cId="2763352614" sldId="269"/>
            <ac:picMk id="8" creationId="{8712C13C-E7DC-968F-AB00-3C5F3F9D961A}"/>
          </ac:picMkLst>
        </pc:picChg>
        <pc:picChg chg="add mod">
          <ac:chgData name="Hema G" userId="1e3c6d838819b5f7" providerId="LiveId" clId="{AAA82D4E-5723-4DB4-86AA-3C6921E1C032}" dt="2023-10-15T11:54:27.549" v="2702" actId="14100"/>
          <ac:picMkLst>
            <pc:docMk/>
            <pc:sldMk cId="2763352614" sldId="269"/>
            <ac:picMk id="10" creationId="{4CDE44FF-7C89-E9AD-7A3D-5ABF0A73C186}"/>
          </ac:picMkLst>
        </pc:picChg>
        <pc:picChg chg="add mod">
          <ac:chgData name="Hema G" userId="1e3c6d838819b5f7" providerId="LiveId" clId="{AAA82D4E-5723-4DB4-86AA-3C6921E1C032}" dt="2023-10-15T11:55:25.965" v="2716" actId="14100"/>
          <ac:picMkLst>
            <pc:docMk/>
            <pc:sldMk cId="2763352614" sldId="269"/>
            <ac:picMk id="12" creationId="{2E08A111-E36B-2682-D6AF-C6F77E772746}"/>
          </ac:picMkLst>
        </pc:picChg>
        <pc:picChg chg="add mod">
          <ac:chgData name="Hema G" userId="1e3c6d838819b5f7" providerId="LiveId" clId="{AAA82D4E-5723-4DB4-86AA-3C6921E1C032}" dt="2023-10-15T11:55:31.054" v="2718" actId="14100"/>
          <ac:picMkLst>
            <pc:docMk/>
            <pc:sldMk cId="2763352614" sldId="269"/>
            <ac:picMk id="14" creationId="{93A40963-65C3-4302-C590-23BBBE2BE8BF}"/>
          </ac:picMkLst>
        </pc:picChg>
        <pc:picChg chg="add mod">
          <ac:chgData name="Hema G" userId="1e3c6d838819b5f7" providerId="LiveId" clId="{AAA82D4E-5723-4DB4-86AA-3C6921E1C032}" dt="2023-10-15T11:55:08.534" v="2711" actId="1076"/>
          <ac:picMkLst>
            <pc:docMk/>
            <pc:sldMk cId="2763352614" sldId="269"/>
            <ac:picMk id="16" creationId="{9A7D9589-8106-D807-CA55-3838AE7BC8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ADCAF-1B1C-2B40-AD05-0AD8A532033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0411-FCCB-1140-9417-C1EBA565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0411-FCCB-1140-9417-C1EBA565D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0411-FCCB-1140-9417-C1EBA565DF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A64B1-76A9-F125-3880-4FAA77B8AA4E}"/>
              </a:ext>
            </a:extLst>
          </p:cNvPr>
          <p:cNvSpPr txBox="1"/>
          <p:nvPr/>
        </p:nvSpPr>
        <p:spPr>
          <a:xfrm>
            <a:off x="2487561" y="770602"/>
            <a:ext cx="867451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1" dirty="0">
                <a:solidFill>
                  <a:srgbClr val="FF0000"/>
                </a:solidFill>
              </a:rPr>
              <a:t>Digital marketing project</a:t>
            </a:r>
          </a:p>
          <a:p>
            <a:pPr algn="l"/>
            <a:r>
              <a:rPr lang="en-US" sz="4800" b="1" i="1" dirty="0">
                <a:solidFill>
                  <a:srgbClr val="FF0000"/>
                </a:solidFill>
              </a:rPr>
              <a:t>                 Phase 2                                            </a:t>
            </a:r>
          </a:p>
          <a:p>
            <a:r>
              <a:rPr lang="en-US" sz="4800" b="1" i="1" dirty="0">
                <a:solidFill>
                  <a:srgbClr val="FF0000"/>
                </a:solidFill>
              </a:rPr>
              <a:t>  				                    </a:t>
            </a:r>
            <a:r>
              <a:rPr lang="en-US" sz="3600" b="1" i="1" dirty="0">
                <a:solidFill>
                  <a:srgbClr val="FFFF00"/>
                </a:solidFill>
                <a:latin typeface="Monotype Corsiva" panose="03010101010201010101" pitchFamily="66" charset="0"/>
              </a:rPr>
              <a:t>TEAM</a:t>
            </a:r>
            <a:r>
              <a:rPr lang="en-US" sz="4800" b="1" i="1" dirty="0">
                <a:solidFill>
                  <a:srgbClr val="FF0000"/>
                </a:solidFill>
              </a:rPr>
              <a:t>   </a:t>
            </a:r>
          </a:p>
          <a:p>
            <a:r>
              <a:rPr lang="en-US" sz="4800" b="1" i="1" dirty="0">
                <a:solidFill>
                  <a:srgbClr val="FF0000"/>
                </a:solidFill>
              </a:rPr>
              <a:t>                        </a:t>
            </a:r>
            <a:r>
              <a:rPr lang="en-IN" sz="1800" b="1" dirty="0">
                <a:solidFill>
                  <a:srgbClr val="FFFF00"/>
                </a:solidFill>
                <a:effectLst/>
                <a:latin typeface="Sitka Text Semibold" pitchFamily="2" charset="0"/>
                <a:ea typeface="Times New Roman" panose="02020603050405020304" pitchFamily="18" charset="0"/>
              </a:rPr>
              <a:t>Team ID </a:t>
            </a: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LTVIP2023TMID1036</a:t>
            </a:r>
            <a:endParaRPr lang="en-US" sz="3600" b="1" i="1" dirty="0">
              <a:solidFill>
                <a:srgbClr val="FFFF00"/>
              </a:solidFill>
            </a:endParaRPr>
          </a:p>
          <a:p>
            <a:r>
              <a:rPr lang="en-US" sz="3600" b="1" i="1" dirty="0">
                <a:solidFill>
                  <a:srgbClr val="FFFF00"/>
                </a:solidFill>
              </a:rPr>
              <a:t>                          </a:t>
            </a:r>
            <a:r>
              <a:rPr lang="en-US" sz="2000" b="1" i="1" dirty="0">
                <a:solidFill>
                  <a:srgbClr val="FFFF00"/>
                </a:solidFill>
                <a:latin typeface="Bradley Hand ITC" panose="03070402050302030203" pitchFamily="66" charset="0"/>
              </a:rPr>
              <a:t>team leader </a:t>
            </a:r>
            <a:r>
              <a:rPr lang="en-US" sz="3600" b="1" i="1" dirty="0">
                <a:solidFill>
                  <a:srgbClr val="FFFF00"/>
                </a:solidFill>
              </a:rPr>
              <a:t>: 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GUMPANA HEMA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               GARA POORNA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               KALLEPALLI ROHITHA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               KOILA HAIMA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               KOMATI GEETHANJALI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/>
            <a:endParaRPr lang="en-US" sz="3600" b="1" i="1" dirty="0">
              <a:solidFill>
                <a:srgbClr val="FFFF00"/>
              </a:solidFill>
            </a:endParaRPr>
          </a:p>
          <a:p>
            <a:pPr algn="l"/>
            <a:endParaRPr lang="en-US" sz="4800" b="1" i="1" dirty="0">
              <a:solidFill>
                <a:srgbClr val="FF0000"/>
              </a:solidFill>
            </a:endParaRPr>
          </a:p>
          <a:p>
            <a:pPr algn="l"/>
            <a:endParaRPr lang="en-US" sz="4800" b="1" i="1" dirty="0">
              <a:solidFill>
                <a:srgbClr val="FF0000"/>
              </a:solidFill>
            </a:endParaRPr>
          </a:p>
          <a:p>
            <a:pPr algn="l"/>
            <a:endParaRPr lang="en-US" sz="4800" b="1" i="1" dirty="0">
              <a:solidFill>
                <a:srgbClr val="FF0000"/>
              </a:solidFill>
            </a:endParaRPr>
          </a:p>
          <a:p>
            <a:pPr algn="l"/>
            <a:endParaRPr lang="en-US" sz="4800" b="1" i="1" dirty="0">
              <a:solidFill>
                <a:srgbClr val="FF0000"/>
              </a:solidFill>
            </a:endParaRPr>
          </a:p>
          <a:p>
            <a:pPr algn="l"/>
            <a:r>
              <a:rPr lang="en-US" sz="4800" b="1" i="1" dirty="0">
                <a:solidFill>
                  <a:srgbClr val="FF0000"/>
                </a:solidFill>
              </a:rPr>
              <a:t>                          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7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000">
        <p15:prstTrans prst="curtains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1151-C569-AC44-1A2C-2BBB37C4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9452"/>
            <a:ext cx="9056290" cy="5232797"/>
          </a:xfrm>
        </p:spPr>
        <p:txBody>
          <a:bodyPr/>
          <a:lstStyle/>
          <a:p>
            <a:r>
              <a:rPr lang="en-US" dirty="0"/>
              <a:t>Content Idea Generation and Strategy :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Axis Sahyog' is our micro-loan initiative to empower women groups to undertake income generation activities. Women form Joint Liability Groups (JLGs) to access. Three vectors of our strategy for the next three years. 4 rowth rofitability ustainability. •. Grow deposits in line with loans.</a:t>
            </a:r>
          </a:p>
          <a:p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Example : </a:t>
            </a:r>
            <a:endParaRPr lang="en-US" dirty="0"/>
          </a:p>
        </p:txBody>
      </p:sp>
      <p:sp>
        <p:nvSpPr>
          <p:cNvPr id="5" name="Google Shape;83;p18">
            <a:extLst>
              <a:ext uri="{FF2B5EF4-FFF2-40B4-BE49-F238E27FC236}">
                <a16:creationId xmlns:a16="http://schemas.microsoft.com/office/drawing/2014/main" id="{CF59C8C4-F59D-569B-CEF2-78397F07A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734946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434343"/>
                </a:solidFill>
              </a:rPr>
              <a:t>Part 3: Content Ideas and Marketing Strategies</a:t>
            </a:r>
            <a:endParaRPr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0040E-78B2-318B-123F-A4F5ED27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42" y="3706634"/>
            <a:ext cx="6246242" cy="3003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1993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airplane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55CC-F190-6ADE-7B98-4E8E29E3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7281"/>
            <a:ext cx="9905999" cy="4683920"/>
          </a:xfrm>
        </p:spPr>
        <p:txBody>
          <a:bodyPr/>
          <a:lstStyle/>
          <a:p>
            <a:br>
              <a:rPr lang="en-US" b="0" i="0" dirty="0">
                <a:solidFill>
                  <a:srgbClr val="5E5E5E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5E5E5E"/>
                </a:solidFill>
                <a:effectLst/>
                <a:latin typeface="Roboto" panose="02000000000000000000" pitchFamily="2" charset="0"/>
              </a:rPr>
              <a:t>01-Apr-2022 — 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Axis Bank segments its market according to psychographics and demographic factors like income and occupation and age, social status, etc. </a:t>
            </a:r>
            <a:r>
              <a:rPr lang="en-US" b="0" i="0" dirty="0">
                <a:solidFill>
                  <a:srgbClr val="282B32"/>
                </a:solidFill>
                <a:effectLst/>
                <a:latin typeface="Merriweather" panose="02000000000000000000" pitchFamily="2" charset="0"/>
              </a:rPr>
              <a:t>Axis Bank had conducted an online gamified competition among B-School students to generate ideas for their Smart Cities campaign</a:t>
            </a:r>
            <a:endParaRPr lang="en-US" dirty="0"/>
          </a:p>
        </p:txBody>
      </p:sp>
      <p:sp>
        <p:nvSpPr>
          <p:cNvPr id="5" name="Google Shape;91;p19">
            <a:extLst>
              <a:ext uri="{FF2B5EF4-FFF2-40B4-BE49-F238E27FC236}">
                <a16:creationId xmlns:a16="http://schemas.microsoft.com/office/drawing/2014/main" id="{5A158311-B0C2-A146-0B69-FE9A82424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434343"/>
                </a:solidFill>
              </a:rPr>
              <a:t>Part 3: Content Ideas and Marketing Strategies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27450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CAC-8A28-147C-2B1F-BA2FF88A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34343"/>
                </a:solidFill>
              </a:rPr>
              <a:t>Part 4: Content Creation and Curation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17A2-314F-1D46-BDBC-0A187B90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4114"/>
            <a:ext cx="9905999" cy="3991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Post Creation : </a:t>
            </a:r>
            <a:r>
              <a:rPr lang="en-GB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post creation is to create the post relevant to the axis bank so create some of posts relevant to the axis bank.</a:t>
            </a: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Format 1: the first format is to tell about the </a:t>
            </a:r>
            <a:r>
              <a:rPr lang="en-GB" dirty="0" err="1"/>
              <a:t>collebration</a:t>
            </a:r>
            <a:r>
              <a:rPr lang="en-GB" dirty="0"/>
              <a:t> </a:t>
            </a:r>
            <a:r>
              <a:rPr lang="en-GB" dirty="0" err="1"/>
              <a:t>brtween</a:t>
            </a:r>
            <a:r>
              <a:rPr lang="en-GB" dirty="0"/>
              <a:t> two </a:t>
            </a:r>
            <a:r>
              <a:rPr lang="en-GB" dirty="0" err="1"/>
              <a:t>campanies</a:t>
            </a:r>
            <a:r>
              <a:rPr lang="en-GB" dirty="0"/>
              <a:t> or to officially announce the decisions of their owns.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																		                      Format</a:t>
            </a:r>
            <a:r>
              <a:rPr lang="en-GB" dirty="0"/>
              <a:t> 2 : the 2</a:t>
            </a:r>
            <a:r>
              <a:rPr lang="en-GB" baseline="30000" dirty="0"/>
              <a:t>nd</a:t>
            </a:r>
            <a:r>
              <a:rPr lang="en-GB" dirty="0"/>
              <a:t> content is to know about the they want to know what they are doing in process of new investments.</a:t>
            </a: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8562-128C-CB5C-B2F6-5E4C22F5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86" y="3283998"/>
            <a:ext cx="1368000" cy="136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BA4D7-D73B-0514-023B-2610EE4C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86" y="5089266"/>
            <a:ext cx="12096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window dir="ver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;p20">
            <a:extLst>
              <a:ext uri="{FF2B5EF4-FFF2-40B4-BE49-F238E27FC236}">
                <a16:creationId xmlns:a16="http://schemas.microsoft.com/office/drawing/2014/main" id="{9CE6BCEE-75A8-DCE4-29AF-A39E08844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55D0-B918-162E-96A6-BC191BD613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1377" y="1661823"/>
            <a:ext cx="9340850" cy="4321271"/>
          </a:xfrm>
        </p:spPr>
        <p:txBody>
          <a:bodyPr/>
          <a:lstStyle/>
          <a:p>
            <a:r>
              <a:rPr lang="en-GB" sz="3200" b="1" dirty="0">
                <a:solidFill>
                  <a:srgbClr val="434343"/>
                </a:solidFill>
              </a:rPr>
              <a:t>Instagram Story : </a:t>
            </a:r>
            <a:r>
              <a:rPr lang="en-GB" b="1" dirty="0">
                <a:solidFill>
                  <a:srgbClr val="434343"/>
                </a:solidFill>
              </a:rPr>
              <a:t>Instagram story is knowing about the </a:t>
            </a:r>
            <a:r>
              <a:rPr lang="en-GB" b="1" dirty="0" err="1">
                <a:solidFill>
                  <a:srgbClr val="434343"/>
                </a:solidFill>
              </a:rPr>
              <a:t>the</a:t>
            </a:r>
            <a:r>
              <a:rPr lang="en-GB" b="1" dirty="0">
                <a:solidFill>
                  <a:srgbClr val="434343"/>
                </a:solidFill>
              </a:rPr>
              <a:t> axis bank and </a:t>
            </a:r>
            <a:r>
              <a:rPr lang="en-GB" b="1" dirty="0" err="1">
                <a:solidFill>
                  <a:srgbClr val="434343"/>
                </a:solidFill>
              </a:rPr>
              <a:t>nita</a:t>
            </a:r>
            <a:r>
              <a:rPr lang="en-GB" b="1" dirty="0">
                <a:solidFill>
                  <a:srgbClr val="434343"/>
                </a:solidFill>
              </a:rPr>
              <a:t> </a:t>
            </a:r>
            <a:r>
              <a:rPr lang="en-GB" b="1" dirty="0" err="1">
                <a:solidFill>
                  <a:srgbClr val="434343"/>
                </a:solidFill>
              </a:rPr>
              <a:t>ambani</a:t>
            </a:r>
            <a:r>
              <a:rPr lang="en-GB" b="1" dirty="0">
                <a:solidFill>
                  <a:srgbClr val="434343"/>
                </a:solidFill>
              </a:rPr>
              <a:t> are </a:t>
            </a:r>
            <a:r>
              <a:rPr lang="en-GB" b="1" dirty="0" err="1">
                <a:solidFill>
                  <a:srgbClr val="434343"/>
                </a:solidFill>
              </a:rPr>
              <a:t>collebratating</a:t>
            </a:r>
            <a:r>
              <a:rPr lang="en-GB" b="1" dirty="0">
                <a:solidFill>
                  <a:srgbClr val="434343"/>
                </a:solidFill>
              </a:rPr>
              <a:t> each other so they can tell about the business announcement.</a:t>
            </a:r>
          </a:p>
          <a:p>
            <a:r>
              <a:rPr lang="en-GB" b="1" dirty="0">
                <a:solidFill>
                  <a:srgbClr val="434343"/>
                </a:solidFill>
              </a:rPr>
              <a:t>URL of </a:t>
            </a:r>
            <a:r>
              <a:rPr lang="en-GB" b="1" dirty="0" err="1">
                <a:solidFill>
                  <a:srgbClr val="434343"/>
                </a:solidFill>
              </a:rPr>
              <a:t>insta</a:t>
            </a:r>
            <a:r>
              <a:rPr lang="en-GB" b="1" dirty="0">
                <a:solidFill>
                  <a:srgbClr val="434343"/>
                </a:solidFill>
              </a:rPr>
              <a:t> id : https://instagram.com/ktmrc200__24408?igshid=ZGUzMzM3NWJiOQ==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40943-194D-56AC-9069-6A1206FEA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4" r="3733"/>
          <a:stretch/>
        </p:blipFill>
        <p:spPr>
          <a:xfrm>
            <a:off x="6718852" y="4247185"/>
            <a:ext cx="2488757" cy="23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000">
        <p14:glitter pattern="hexagon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18AE1A-4361-71DC-0014-8EF27842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19" y="421419"/>
            <a:ext cx="5871637" cy="1437130"/>
          </a:xfrm>
        </p:spPr>
        <p:txBody>
          <a:bodyPr/>
          <a:lstStyle/>
          <a:p>
            <a:r>
              <a:rPr lang="en-GB" sz="3600" b="1" dirty="0">
                <a:solidFill>
                  <a:srgbClr val="434343"/>
                </a:solidFill>
              </a:rPr>
              <a:t>Designs/Video Editing</a:t>
            </a:r>
            <a:br>
              <a:rPr lang="en-GB" sz="3200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23EAC-65B7-8EAD-B618-D754B545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Vedio</a:t>
            </a:r>
            <a:r>
              <a:rPr lang="en-IN" dirty="0"/>
              <a:t> editing : in this we use the </a:t>
            </a:r>
            <a:r>
              <a:rPr lang="en-IN" dirty="0" err="1"/>
              <a:t>capcut</a:t>
            </a:r>
            <a:r>
              <a:rPr lang="en-IN" dirty="0"/>
              <a:t> app and </a:t>
            </a:r>
            <a:r>
              <a:rPr lang="en-IN" dirty="0" err="1"/>
              <a:t>vpn</a:t>
            </a:r>
            <a:r>
              <a:rPr lang="en-IN" dirty="0"/>
              <a:t> power to use the attributes of cap cut and use the pics art app for photo editing.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5058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38444-1DA5-5AE7-0E19-C992D07F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i="1" dirty="0">
                <a:solidFill>
                  <a:srgbClr val="FF0000"/>
                </a:solidFill>
              </a:rPr>
              <a:t>Axis BANK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F79125B-1CC9-CE92-013A-FAE571C3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1893094"/>
            <a:ext cx="9322593" cy="4804172"/>
          </a:xfrm>
        </p:spPr>
      </p:pic>
    </p:spTree>
    <p:extLst>
      <p:ext uri="{BB962C8B-B14F-4D97-AF65-F5344CB8AC3E}">
        <p14:creationId xmlns:p14="http://schemas.microsoft.com/office/powerpoint/2010/main" val="2612168367"/>
      </p:ext>
    </p:extLst>
  </p:cSld>
  <p:clrMapOvr>
    <a:masterClrMapping/>
  </p:clrMapOvr>
  <p:transition spd="slow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93D1-5A11-B391-8AE7-AC07B9AE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84" y="1278825"/>
            <a:ext cx="9905999" cy="4608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Brand: 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Axis Bank is the third largest private sector bank in India. The Bank offers the entire spectrum of financial services to customer segments covering Large and Mid-Corporates, MSME, Agriculture and Retail Businesses.</a:t>
            </a:r>
          </a:p>
          <a:p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</a:rPr>
              <a:t>Mission/values: 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Axis Bank's mission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be the preferred financial solutions provider excelling in customer delivery through insight, empowered employees and smart use of technology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dirty="0"/>
              <a:t>USP: 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The Unique Selling Proposition (USP) of Axis Bank is its commitment to providing a wide range of financial products and services to meet the diverse needs of its customers</a:t>
            </a:r>
            <a:endParaRPr lang="en-US" dirty="0"/>
          </a:p>
        </p:txBody>
      </p:sp>
      <p:sp>
        <p:nvSpPr>
          <p:cNvPr id="5" name="Google Shape;59;p14">
            <a:extLst>
              <a:ext uri="{FF2B5EF4-FFF2-40B4-BE49-F238E27FC236}">
                <a16:creationId xmlns:a16="http://schemas.microsoft.com/office/drawing/2014/main" id="{68A794FD-939A-86D1-9267-5CF4A081D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434343"/>
                </a:solidFill>
              </a:rPr>
              <a:t>Part 1: Brand study, Competitor Analysis &amp; Buyer’s/Audience’s Persona</a:t>
            </a:r>
            <a:endParaRPr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378A-E55B-848E-DC13-FD2DD779E740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AC44F-06CA-4017-1D65-C263EE44705F}"/>
              </a:ext>
            </a:extLst>
          </p:cNvPr>
          <p:cNvSpPr txBox="1"/>
          <p:nvPr/>
        </p:nvSpPr>
        <p:spPr>
          <a:xfrm>
            <a:off x="5175949" y="25121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1452"/>
      </p:ext>
    </p:extLst>
  </p:cSld>
  <p:clrMapOvr>
    <a:masterClrMapping/>
  </p:clrMapOvr>
  <p:transition spd="slow" advClick="0" advTm="5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2FE9-54BD-8734-9B54-5B015E37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89421"/>
            <a:ext cx="9467056" cy="4607719"/>
          </a:xfrm>
        </p:spPr>
        <p:txBody>
          <a:bodyPr/>
          <a:lstStyle/>
          <a:p>
            <a:r>
              <a:rPr lang="en-US" dirty="0"/>
              <a:t>Analyze brand tone and Identity: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 Endeavour  is to add value to our consumers and thereby forge deep rooted connections with them. </a:t>
            </a:r>
          </a:p>
          <a:p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Set 5 smart goals and KIPs for the same: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KPIs are NOT the same as goals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The goal is the outcome you hope to achieve; the KPI is a metric to let you know how well you're doing working towards that goal. Metrics shouldn't become targets.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F5B53-F383-9DDD-EE03-3FA633A4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53" y="3830398"/>
            <a:ext cx="1615151" cy="19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D150-914F-47D1-93DF-10C6DB1E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8750"/>
            <a:ext cx="9905999" cy="4362451"/>
          </a:xfrm>
        </p:spPr>
        <p:txBody>
          <a:bodyPr/>
          <a:lstStyle/>
          <a:p>
            <a:r>
              <a:rPr lang="en-US" dirty="0"/>
              <a:t>Buyer’s/Audience’s persona 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buyer persona—also called a user persona, marketing persona, or audience persona—is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fictional profile of your ideal customer based on market and audience research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In other words, it's an imaginary person that embodies the most important characteristics found within your broad audience.</a:t>
            </a:r>
            <a:endParaRPr lang="en-US" dirty="0"/>
          </a:p>
        </p:txBody>
      </p:sp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C9B85693-FAC4-3E6B-A63B-A445852A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434343"/>
                </a:solidFill>
              </a:rPr>
              <a:t>Part 1: Brand study, Competitor Analysis &amp; Buyer’s/Audience’s Persona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144567426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DA289D2B-A159-C6CD-FCC6-5C3CF4C0B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434343"/>
                </a:solidFill>
              </a:rPr>
              <a:t>Part 1: Brand study, Competitor Analysis &amp; Buyer’s/Audience’s Persona</a:t>
            </a:r>
            <a:endParaRPr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E095E-0762-69A7-3AEC-247ACC1D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5172"/>
            <a:ext cx="9270604" cy="4416029"/>
          </a:xfrm>
        </p:spPr>
        <p:txBody>
          <a:bodyPr/>
          <a:lstStyle/>
          <a:p>
            <a:r>
              <a:rPr lang="en-US" dirty="0"/>
              <a:t>Competitor analysis 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Who are the top competitors of Axis Bank? The top competitors of Axis Bank include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HDFC Bank, IndusInd Bank, Bandhan Bank, IDFC First Bank and Federal Bank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Axis Bank has 170 active competitors.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Competitor -1 : HDFC Bank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Competitor -2 : BANDHAN Bank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Competitor -3 : INDUSIND Bank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B667C-29D5-20B8-7844-4411FA722C0A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9E899B96-BCA0-7739-B764-CBAE9BE31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434343"/>
                </a:solidFill>
              </a:rPr>
              <a:t>Part 2: SEO &amp; Keyword Research</a:t>
            </a:r>
            <a:endParaRPr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AEC87-344A-C070-1764-A0E934AE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6490"/>
            <a:ext cx="9811722" cy="5554266"/>
          </a:xfrm>
        </p:spPr>
        <p:txBody>
          <a:bodyPr>
            <a:normAutofit/>
          </a:bodyPr>
          <a:lstStyle/>
          <a:p>
            <a:r>
              <a:rPr lang="en-US" dirty="0"/>
              <a:t>SEO AUDIT :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Since they are focused on Financial and Broking services, we performed the keyword research according to their niche.</a:t>
            </a:r>
          </a:p>
          <a:p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Keyword Research :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keyword research report about “axis net banking” will use the data collected by ASOTools for a comprehensive analytic. For example, long tail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/>
              <a:t>ON PAGE OPTIMIZATION: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optimization of axis bank  they have used axis bank.com for internet banking .</a:t>
            </a:r>
            <a:endParaRPr lang="en-US" b="1" dirty="0"/>
          </a:p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C12C0-BC3D-4D47-DDD4-345DE459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33" y="4642111"/>
            <a:ext cx="440271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14:flythrough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98D-DEF7-DF6A-F985-D47DB5A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18" y="249465"/>
            <a:ext cx="9906000" cy="147796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Seo audit for axis bank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68711-25AB-07C9-8B49-082827F5C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12C13C-E7DC-968F-AB00-3C5F3F9D96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1" y="1754070"/>
            <a:ext cx="3745221" cy="181474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466A6-DF95-34E7-ABD4-B4D8FE79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E44FF-7C89-E9AD-7A3D-5ABF0A73C1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41411" y="3837702"/>
            <a:ext cx="3745221" cy="19974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08A111-E36B-2682-D6AF-C6F77E77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803188"/>
            <a:ext cx="3606190" cy="1531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A40963-65C3-4302-C590-23BBBE2BE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543485"/>
            <a:ext cx="3606190" cy="1738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D9589-8106-D807-CA55-3838AE7BC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652" y="779397"/>
            <a:ext cx="3622738" cy="18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5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:zoom dir="in"/>
      </p:transition>
    </mc:Choice>
    <mc:Fallback>
      <p:transition spd="slow" advTm="2000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EED-D4C5-B1DE-361B-7AC0FA27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TAGLINE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D179-47A4-2848-B09C-3AE8F3017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Rising Name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is a tagline of Axis bank. And these are also tagline for axis bank.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C1C1C"/>
                </a:solidFill>
                <a:effectLst/>
                <a:latin typeface="inherit"/>
              </a:rPr>
              <a:t>Dil</a:t>
            </a: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 Se Open.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C1C1C"/>
                </a:solidFill>
                <a:effectLst/>
                <a:latin typeface="inherit"/>
              </a:rPr>
              <a:t>Badhti</a:t>
            </a: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 ka naam </a:t>
            </a:r>
            <a:r>
              <a:rPr lang="en-US" b="1" i="0" dirty="0" err="1">
                <a:solidFill>
                  <a:srgbClr val="1C1C1C"/>
                </a:solidFill>
                <a:effectLst/>
                <a:latin typeface="inherit"/>
              </a:rPr>
              <a:t>zindagi</a:t>
            </a: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Experience Axis.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Digital. Instant. Simple.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Axis Bank. Progress on…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We are just the bank you need.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Everything is the same except the name.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C1C"/>
                </a:solidFill>
                <a:effectLst/>
                <a:latin typeface="inherit"/>
              </a:rPr>
              <a:t>Wherever you are India is the destination for your investments.</a:t>
            </a:r>
            <a:endParaRPr lang="en-U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37CF57-6EB4-88A9-EE85-BFBD5842E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671" y="1826133"/>
            <a:ext cx="5891213" cy="2871436"/>
          </a:xfrm>
        </p:spPr>
      </p:pic>
    </p:spTree>
    <p:extLst>
      <p:ext uri="{BB962C8B-B14F-4D97-AF65-F5344CB8AC3E}">
        <p14:creationId xmlns:p14="http://schemas.microsoft.com/office/powerpoint/2010/main" val="248261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842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-apple-system</vt:lpstr>
      <vt:lpstr>arial</vt:lpstr>
      <vt:lpstr>arial</vt:lpstr>
      <vt:lpstr>Bradley Hand ITC</vt:lpstr>
      <vt:lpstr>Calibri</vt:lpstr>
      <vt:lpstr>Georgia</vt:lpstr>
      <vt:lpstr>Google Sans</vt:lpstr>
      <vt:lpstr>inherit</vt:lpstr>
      <vt:lpstr>Merriweather</vt:lpstr>
      <vt:lpstr>Monotype Corsiva</vt:lpstr>
      <vt:lpstr>Roboto</vt:lpstr>
      <vt:lpstr>Sitka Text Semibold</vt:lpstr>
      <vt:lpstr>Tw Cen MT</vt:lpstr>
      <vt:lpstr>Verdana</vt:lpstr>
      <vt:lpstr>Circuit</vt:lpstr>
      <vt:lpstr>PowerPoint Presentation</vt:lpstr>
      <vt:lpstr>                        Axis BANK</vt:lpstr>
      <vt:lpstr>Part 1: Brand study, Competitor Analysis &amp; Buyer’s/Audience’s Persona</vt:lpstr>
      <vt:lpstr>PowerPoint Presentation</vt:lpstr>
      <vt:lpstr>Part 1: Brand study, Competitor Analysis &amp; Buyer’s/Audience’s Persona</vt:lpstr>
      <vt:lpstr>Part 1: Brand study, Competitor Analysis &amp; Buyer’s/Audience’s Persona</vt:lpstr>
      <vt:lpstr>Part 2: SEO &amp; Keyword Research</vt:lpstr>
      <vt:lpstr>Seo audit for axis bank</vt:lpstr>
      <vt:lpstr>TAGLINE :</vt:lpstr>
      <vt:lpstr>Part 3: Content Ideas and Marketing Strategies</vt:lpstr>
      <vt:lpstr>Part 3: Content Ideas and Marketing Strategies</vt:lpstr>
      <vt:lpstr>Part 4: Content Creation and Curation </vt:lpstr>
      <vt:lpstr>PowerPoint Presentation</vt:lpstr>
      <vt:lpstr>Designs/Video Editing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Hema G</cp:lastModifiedBy>
  <cp:revision>38</cp:revision>
  <dcterms:created xsi:type="dcterms:W3CDTF">2023-10-11T10:28:12Z</dcterms:created>
  <dcterms:modified xsi:type="dcterms:W3CDTF">2023-10-15T11:59:32Z</dcterms:modified>
</cp:coreProperties>
</file>