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0" r:id="rId4"/>
    <p:sldId id="290" r:id="rId5"/>
    <p:sldId id="262" r:id="rId6"/>
    <p:sldId id="261" r:id="rId7"/>
    <p:sldId id="291" r:id="rId8"/>
    <p:sldId id="278" r:id="rId9"/>
    <p:sldId id="263" r:id="rId10"/>
    <p:sldId id="294" r:id="rId11"/>
    <p:sldId id="268" r:id="rId12"/>
    <p:sldId id="269" r:id="rId13"/>
    <p:sldId id="295" r:id="rId14"/>
    <p:sldId id="282" r:id="rId15"/>
    <p:sldId id="292" r:id="rId16"/>
    <p:sldId id="283" r:id="rId17"/>
    <p:sldId id="293" r:id="rId18"/>
    <p:sldId id="284" r:id="rId19"/>
    <p:sldId id="289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6C6"/>
    <a:srgbClr val="517899"/>
    <a:srgbClr val="FFCC66"/>
    <a:srgbClr val="D75A4A"/>
    <a:srgbClr val="FF3300"/>
    <a:srgbClr val="BBB881"/>
    <a:srgbClr val="FFFFFF"/>
    <a:srgbClr val="3F74C9"/>
    <a:srgbClr val="4DCB50"/>
    <a:srgbClr val="8ED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2"/>
      </p:cViewPr>
      <p:guideLst>
        <p:guide orient="horz" pos="77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9FA26-72AF-4FB2-B3D7-D5AAD4F9AED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BC546-8641-4AA9-B834-68394DE89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4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B5109-FABC-4721-AEAF-6D49B545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8D031A-BB45-4D0B-BB6D-2FDF1F5B0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4EA09-9089-4768-8BF3-EA2DEA1D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63C81-C1DD-4C0C-861B-69E80263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0ED18-998E-440F-AB82-6EDD1A5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AEBCD-FF0E-4D85-A94D-FE7C8AB4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62C73-8D88-433F-AF60-526588BC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04DCC-CC2F-47EE-AE5E-177C23C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B1B9E-7720-47FB-8364-E4705A5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4AB4C-C30C-41F0-A7C1-B28EE972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CBD3D9-22FE-42BA-9001-3DAB88E6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2EA6D-692E-4DAA-8073-E46FD3EDC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D050C-1264-41E4-87E1-C3740E51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B6410-89BE-4FF4-A5FB-B4D9AE93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9BAFD-CD21-482E-9AC2-20A04FB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19D78-FC96-46B4-9D75-DB030AA9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2F243-F486-4677-A14C-9B368591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D595F-13DE-4A72-9D4A-2CE3E5E5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9B05E-4BA2-4EB8-A902-367388B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872BA-8E89-4481-84AA-F7329C49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7198B-776D-4CF5-BA23-40275E75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B5AC9-00E6-4353-AEBC-65593D19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8E847-DD09-40CA-B7ED-F82FA821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CD97B-34D0-4DBD-B17E-6D13A88C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0CBFE-4BC1-43A0-8759-778F6BBF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9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03D2A-CBEA-4521-B5BA-075ABD95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F5702-113C-415F-88C8-AC274B937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9BB395-D103-4984-9967-5D9CF1F0E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253ED-E831-4C37-9655-7BE011B3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DAB7F-CB2A-4AD8-A6F0-D757332C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7E5F0-F535-43D7-8039-C13AB97A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F80DD-A9D7-47D2-AB3B-CD6CE86A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1BF6F-F70D-49F1-93C5-CF4F2EC7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1AE2C-1347-4E80-83C5-6A444CC84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2D4215-9795-403A-A570-C6E574DB1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18C209-6042-43F3-9ACE-AFE00889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CCE163-08B4-4C86-B756-F5FD1BA3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925CB3-52F7-4FCB-AF45-7F2DFFF8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2EAE7-2C44-49E5-850F-973EAA07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2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E1546-4468-4D5C-A541-BC2B7BEE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589E9-3EC1-4962-A472-3F658833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778F3-2980-4AB6-AB66-E24682F4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59CD9-5432-4C6F-9727-2D595F97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3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ADE68B-398D-49E9-986F-98A488D7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5C232A-C082-4336-8252-2AA39570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CB61D-EF7A-431C-93E7-7D980A1F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9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2B1B3-FA97-49D0-A0FD-C21C8C38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7F541-096D-4F1A-8DF0-4393D034B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BCE85-22F8-4CC2-8A2C-F1E5C592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83B00-7D87-48C7-AAFC-7804FFCA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D51C9-FA70-4C5C-8CAA-74E982F9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2955FF-37D9-4A61-AF0C-CA02269A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89FA8-1CBE-4ED7-9E45-1A4C2B15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BAEF12-B95E-49A9-89EC-53107BDD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30498-2EB7-4ACC-BA4A-C0A76774C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17FC9-88D4-462B-8D04-5AA8A3EA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AD9DD-6F33-4ED5-972E-2431F19E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783A2-2AF2-4BAB-83E0-985692EB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28F0C6-45ED-47C8-9406-519079EA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D228D-F8D7-48EE-9A59-DDE27B058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DF47B-F9DA-447E-A683-54D0A6C0D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1DF4-CB50-425C-8A67-B506EFD2BA9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B0577-2AFC-46DB-9BF5-42C350E6F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EEBC4-C42D-478A-B161-AC632C29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3EDFF-EA36-43E8-B168-D63F5607E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8015BD"/>
            </a:gs>
            <a:gs pos="29000">
              <a:srgbClr val="C50781"/>
            </a:gs>
            <a:gs pos="7000">
              <a:srgbClr val="442DD5"/>
            </a:gs>
            <a:gs pos="2000">
              <a:srgbClr val="2E47F1"/>
            </a:gs>
            <a:gs pos="39000">
              <a:srgbClr val="E70362"/>
            </a:gs>
            <a:gs pos="61000">
              <a:srgbClr val="EE4735"/>
            </a:gs>
            <a:gs pos="47000">
              <a:srgbClr val="EC1838"/>
            </a:gs>
            <a:gs pos="93000">
              <a:srgbClr val="F7E280"/>
            </a:gs>
            <a:gs pos="70000">
              <a:srgbClr val="EE682A"/>
            </a:gs>
            <a:gs pos="83000">
              <a:srgbClr val="F2B144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9788F9-1663-419F-8C64-9566BDBE373E}"/>
              </a:ext>
            </a:extLst>
          </p:cNvPr>
          <p:cNvSpPr/>
          <p:nvPr/>
        </p:nvSpPr>
        <p:spPr>
          <a:xfrm>
            <a:off x="1749283" y="1864143"/>
            <a:ext cx="8706679" cy="2351553"/>
          </a:xfrm>
          <a:prstGeom prst="roundRect">
            <a:avLst/>
          </a:prstGeom>
          <a:noFill/>
          <a:ln w="1111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D42E1-F648-44B0-B361-9D43726847B4}"/>
              </a:ext>
            </a:extLst>
          </p:cNvPr>
          <p:cNvSpPr txBox="1"/>
          <p:nvPr/>
        </p:nvSpPr>
        <p:spPr>
          <a:xfrm>
            <a:off x="3041369" y="2378199"/>
            <a:ext cx="6122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Our Own Trip</a:t>
            </a:r>
            <a:endParaRPr lang="ko-KR" altLang="en-US" sz="8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26C1C-D3A1-4B27-98BB-8760A1BA8313}"/>
              </a:ext>
            </a:extLst>
          </p:cNvPr>
          <p:cNvSpPr txBox="1"/>
          <p:nvPr/>
        </p:nvSpPr>
        <p:spPr>
          <a:xfrm>
            <a:off x="6688035" y="5296778"/>
            <a:ext cx="4951678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세미프로젝트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#3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여행커뮤니티만들기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김홍구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@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서승범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@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윤병흠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한예슬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허건희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060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B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페이지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14EE7-67B9-480C-AFFC-D958A46683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416" y="6184037"/>
            <a:ext cx="368471" cy="3684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3706D6-B76C-4CDF-898E-6903A043F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5546" y="6227360"/>
            <a:ext cx="325148" cy="325148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>
            <a:cxnSpLocks/>
          </p:cNvCxnSpPr>
          <p:nvPr/>
        </p:nvCxnSpPr>
        <p:spPr>
          <a:xfrm>
            <a:off x="3377718" y="6102190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DE1057B-C56D-4396-87AB-F36B3D5936A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60" y="6197282"/>
            <a:ext cx="386192" cy="38619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3906452-BB01-4AC2-8718-8EE002F0DA20}"/>
              </a:ext>
            </a:extLst>
          </p:cNvPr>
          <p:cNvSpPr txBox="1"/>
          <p:nvPr/>
        </p:nvSpPr>
        <p:spPr>
          <a:xfrm>
            <a:off x="4208228" y="6184037"/>
            <a:ext cx="54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Our Own Trip #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페이지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8A062CF-E16D-432F-92CA-F30AA3585119}"/>
              </a:ext>
            </a:extLst>
          </p:cNvPr>
          <p:cNvCxnSpPr>
            <a:cxnSpLocks/>
          </p:cNvCxnSpPr>
          <p:nvPr/>
        </p:nvCxnSpPr>
        <p:spPr>
          <a:xfrm>
            <a:off x="6570744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9491EE3-F2E8-4E79-9D1D-67C9FC27D7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0158" y="996244"/>
            <a:ext cx="7471683" cy="50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7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B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페이지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2DAEB91-0F9E-4CC7-8042-3604FD0B1039}"/>
              </a:ext>
            </a:extLst>
          </p:cNvPr>
          <p:cNvCxnSpPr>
            <a:cxnSpLocks/>
          </p:cNvCxnSpPr>
          <p:nvPr/>
        </p:nvCxnSpPr>
        <p:spPr>
          <a:xfrm>
            <a:off x="6570744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342FFD33-78C3-4B79-8552-2B56148A0F4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416" y="6184037"/>
            <a:ext cx="368471" cy="3684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892518A-8C58-4016-A31D-AD95C953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5546" y="6227360"/>
            <a:ext cx="325148" cy="325148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FC8C34-3770-4758-82D4-E7202E98FAE0}"/>
              </a:ext>
            </a:extLst>
          </p:cNvPr>
          <p:cNvCxnSpPr>
            <a:cxnSpLocks/>
          </p:cNvCxnSpPr>
          <p:nvPr/>
        </p:nvCxnSpPr>
        <p:spPr>
          <a:xfrm>
            <a:off x="3377718" y="6102190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5D03F66-8549-42BA-BE1B-4C061CF8459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60" y="6197282"/>
            <a:ext cx="386192" cy="38619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77F448-F377-481B-8ED6-9739ED8EE5B5}"/>
              </a:ext>
            </a:extLst>
          </p:cNvPr>
          <p:cNvSpPr txBox="1"/>
          <p:nvPr/>
        </p:nvSpPr>
        <p:spPr>
          <a:xfrm>
            <a:off x="4208228" y="6184037"/>
            <a:ext cx="54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Our Own Trip #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EE411-211B-41AB-8DAB-F6CB2D67CB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905" y="1329829"/>
            <a:ext cx="5771213" cy="433536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1458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B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3C52A3E-5330-42A4-BFC0-3114404B44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416" y="6184037"/>
            <a:ext cx="368471" cy="3684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7C2F41-3C28-4B59-9832-A415AFE46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5546" y="6227360"/>
            <a:ext cx="325148" cy="325148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DA2734-8734-4508-9FB6-2103FC4A983E}"/>
              </a:ext>
            </a:extLst>
          </p:cNvPr>
          <p:cNvCxnSpPr>
            <a:cxnSpLocks/>
          </p:cNvCxnSpPr>
          <p:nvPr/>
        </p:nvCxnSpPr>
        <p:spPr>
          <a:xfrm>
            <a:off x="3210393" y="6102190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2317DE79-C576-4ED6-85D3-8BFD9241F2F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60" y="6197282"/>
            <a:ext cx="386192" cy="3861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6F09D2-48A3-4044-A065-6DCE78558DE7}"/>
              </a:ext>
            </a:extLst>
          </p:cNvPr>
          <p:cNvSpPr txBox="1"/>
          <p:nvPr/>
        </p:nvSpPr>
        <p:spPr>
          <a:xfrm>
            <a:off x="4208228" y="6184037"/>
            <a:ext cx="54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Our Own Trip #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37BC90-E5CF-4018-B9E2-F34CFC4EEF2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페이지 구현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08C9A25-D046-4EB5-92F1-0D471AC62356}"/>
              </a:ext>
            </a:extLst>
          </p:cNvPr>
          <p:cNvCxnSpPr>
            <a:cxnSpLocks/>
          </p:cNvCxnSpPr>
          <p:nvPr/>
        </p:nvCxnSpPr>
        <p:spPr>
          <a:xfrm>
            <a:off x="6570744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FB9EABD-0403-4CFA-891D-4BAE7EE415D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9178" y="1031049"/>
            <a:ext cx="5771213" cy="491255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7636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B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3C52A3E-5330-42A4-BFC0-3114404B44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416" y="6184037"/>
            <a:ext cx="368471" cy="3684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7C2F41-3C28-4B59-9832-A415AFE46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5546" y="6227360"/>
            <a:ext cx="325148" cy="325148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DA2734-8734-4508-9FB6-2103FC4A983E}"/>
              </a:ext>
            </a:extLst>
          </p:cNvPr>
          <p:cNvCxnSpPr>
            <a:cxnSpLocks/>
          </p:cNvCxnSpPr>
          <p:nvPr/>
        </p:nvCxnSpPr>
        <p:spPr>
          <a:xfrm>
            <a:off x="3210393" y="6102190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2317DE79-C576-4ED6-85D3-8BFD9241F2F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60" y="6197282"/>
            <a:ext cx="386192" cy="3861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6F09D2-48A3-4044-A065-6DCE78558DE7}"/>
              </a:ext>
            </a:extLst>
          </p:cNvPr>
          <p:cNvSpPr txBox="1"/>
          <p:nvPr/>
        </p:nvSpPr>
        <p:spPr>
          <a:xfrm>
            <a:off x="4208228" y="6184037"/>
            <a:ext cx="54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Our Own Trip #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마이페이지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37BC90-E5CF-4018-B9E2-F34CFC4EEF2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페이지 구현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08C9A25-D046-4EB5-92F1-0D471AC62356}"/>
              </a:ext>
            </a:extLst>
          </p:cNvPr>
          <p:cNvCxnSpPr>
            <a:cxnSpLocks/>
          </p:cNvCxnSpPr>
          <p:nvPr/>
        </p:nvCxnSpPr>
        <p:spPr>
          <a:xfrm>
            <a:off x="6570744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FB9EABD-0403-4CFA-891D-4BAE7EE415D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9178" y="1031050"/>
            <a:ext cx="5771213" cy="491255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9862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C2C8D6"/>
            </a:gs>
            <a:gs pos="56000">
              <a:srgbClr val="DAC2AB"/>
            </a:gs>
            <a:gs pos="5000">
              <a:srgbClr val="A5AFB7"/>
            </a:gs>
            <a:gs pos="28000">
              <a:srgbClr val="C5D0D3"/>
            </a:gs>
            <a:gs pos="68000">
              <a:srgbClr val="D9D2A1"/>
            </a:gs>
            <a:gs pos="43000">
              <a:srgbClr val="DBBAB1"/>
            </a:gs>
            <a:gs pos="85000">
              <a:srgbClr val="BBB881"/>
            </a:gs>
            <a:gs pos="95000">
              <a:srgbClr val="C2C8D6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전체페이지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14EE7-67B9-480C-AFFC-D958A46683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5091" y="6215003"/>
            <a:ext cx="368471" cy="3684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3706D6-B76C-4CDF-898E-6903A043F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21" y="6258326"/>
            <a:ext cx="325148" cy="325148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>
            <a:cxnSpLocks/>
          </p:cNvCxnSpPr>
          <p:nvPr/>
        </p:nvCxnSpPr>
        <p:spPr>
          <a:xfrm>
            <a:off x="3210393" y="6133156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0318561F-CFF0-46EB-B136-2649037EA3B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393" y="6230044"/>
            <a:ext cx="340039" cy="340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D9A6DC-90BE-4F97-8983-9784C33DBA63}"/>
              </a:ext>
            </a:extLst>
          </p:cNvPr>
          <p:cNvSpPr txBox="1"/>
          <p:nvPr/>
        </p:nvSpPr>
        <p:spPr>
          <a:xfrm>
            <a:off x="4208228" y="6184037"/>
            <a:ext cx="54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Our Own Trip #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 정보 공유 게시판 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779B773-80D3-4CB2-B9F5-AA9FAC84DF03}"/>
              </a:ext>
            </a:extLst>
          </p:cNvPr>
          <p:cNvCxnSpPr>
            <a:cxnSpLocks/>
          </p:cNvCxnSpPr>
          <p:nvPr/>
        </p:nvCxnSpPr>
        <p:spPr>
          <a:xfrm>
            <a:off x="7389613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109589A-50B6-4111-B5CC-0D62636C3FF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1031049"/>
            <a:ext cx="5788701" cy="498545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9057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C2C8D6"/>
            </a:gs>
            <a:gs pos="56000">
              <a:srgbClr val="DAC2AB"/>
            </a:gs>
            <a:gs pos="5000">
              <a:srgbClr val="A5AFB7"/>
            </a:gs>
            <a:gs pos="28000">
              <a:srgbClr val="C5D0D3"/>
            </a:gs>
            <a:gs pos="68000">
              <a:srgbClr val="D9D2A1"/>
            </a:gs>
            <a:gs pos="43000">
              <a:srgbClr val="DBBAB1"/>
            </a:gs>
            <a:gs pos="85000">
              <a:srgbClr val="BBB881"/>
            </a:gs>
            <a:gs pos="95000">
              <a:srgbClr val="C2C8D6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전체페이지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14EE7-67B9-480C-AFFC-D958A46683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5091" y="6215003"/>
            <a:ext cx="368471" cy="3684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3706D6-B76C-4CDF-898E-6903A043F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21" y="6258326"/>
            <a:ext cx="325148" cy="325148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>
            <a:cxnSpLocks/>
          </p:cNvCxnSpPr>
          <p:nvPr/>
        </p:nvCxnSpPr>
        <p:spPr>
          <a:xfrm>
            <a:off x="3210393" y="6133156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0318561F-CFF0-46EB-B136-2649037EA3B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393" y="6230044"/>
            <a:ext cx="340039" cy="340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D9A6DC-90BE-4F97-8983-9784C33DBA63}"/>
              </a:ext>
            </a:extLst>
          </p:cNvPr>
          <p:cNvSpPr txBox="1"/>
          <p:nvPr/>
        </p:nvSpPr>
        <p:spPr>
          <a:xfrm>
            <a:off x="4208228" y="6184037"/>
            <a:ext cx="54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Our Own Trip #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 정보 공유 게시판 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779B773-80D3-4CB2-B9F5-AA9FAC84DF03}"/>
              </a:ext>
            </a:extLst>
          </p:cNvPr>
          <p:cNvCxnSpPr>
            <a:cxnSpLocks/>
          </p:cNvCxnSpPr>
          <p:nvPr/>
        </p:nvCxnSpPr>
        <p:spPr>
          <a:xfrm>
            <a:off x="7389613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EAC6FD0-809B-4B90-83FC-41B0DC3E439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1433" y="1011284"/>
            <a:ext cx="5870173" cy="500521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97583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C2C8D6"/>
            </a:gs>
            <a:gs pos="56000">
              <a:srgbClr val="DAC2AB"/>
            </a:gs>
            <a:gs pos="5000">
              <a:srgbClr val="A5AFB7"/>
            </a:gs>
            <a:gs pos="28000">
              <a:srgbClr val="C5D0D3"/>
            </a:gs>
            <a:gs pos="68000">
              <a:srgbClr val="D9D2A1"/>
            </a:gs>
            <a:gs pos="43000">
              <a:srgbClr val="DBBAB1"/>
            </a:gs>
            <a:gs pos="85000">
              <a:srgbClr val="BBB881"/>
            </a:gs>
            <a:gs pos="95000">
              <a:srgbClr val="C2C8D6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전체페이지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14EE7-67B9-480C-AFFC-D958A46683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5091" y="6215003"/>
            <a:ext cx="368471" cy="3684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3706D6-B76C-4CDF-898E-6903A043F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21" y="6258326"/>
            <a:ext cx="325148" cy="325148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>
            <a:cxnSpLocks/>
          </p:cNvCxnSpPr>
          <p:nvPr/>
        </p:nvCxnSpPr>
        <p:spPr>
          <a:xfrm>
            <a:off x="3210393" y="6133156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0318561F-CFF0-46EB-B136-2649037EA3B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393" y="6230044"/>
            <a:ext cx="340039" cy="340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D9A6DC-90BE-4F97-8983-9784C33DBA63}"/>
              </a:ext>
            </a:extLst>
          </p:cNvPr>
          <p:cNvSpPr txBox="1"/>
          <p:nvPr/>
        </p:nvSpPr>
        <p:spPr>
          <a:xfrm>
            <a:off x="4208228" y="6184037"/>
            <a:ext cx="54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Our Own Trip #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 후기 게시판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31CE12-127F-4434-B175-994525234C1A}"/>
              </a:ext>
            </a:extLst>
          </p:cNvPr>
          <p:cNvCxnSpPr>
            <a:cxnSpLocks/>
          </p:cNvCxnSpPr>
          <p:nvPr/>
        </p:nvCxnSpPr>
        <p:spPr>
          <a:xfrm>
            <a:off x="7389613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7BC2998-05D6-4B39-A772-2C60EE6D602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0706" y="996243"/>
            <a:ext cx="5860900" cy="505505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3646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C2C8D6"/>
            </a:gs>
            <a:gs pos="56000">
              <a:srgbClr val="DAC2AB"/>
            </a:gs>
            <a:gs pos="5000">
              <a:srgbClr val="A5AFB7"/>
            </a:gs>
            <a:gs pos="28000">
              <a:srgbClr val="C5D0D3"/>
            </a:gs>
            <a:gs pos="68000">
              <a:srgbClr val="D9D2A1"/>
            </a:gs>
            <a:gs pos="43000">
              <a:srgbClr val="DBBAB1"/>
            </a:gs>
            <a:gs pos="85000">
              <a:srgbClr val="BBB881"/>
            </a:gs>
            <a:gs pos="95000">
              <a:srgbClr val="C2C8D6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전체페이지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14EE7-67B9-480C-AFFC-D958A46683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5091" y="6215003"/>
            <a:ext cx="368471" cy="3684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3706D6-B76C-4CDF-898E-6903A043F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21" y="6258326"/>
            <a:ext cx="325148" cy="325148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>
            <a:cxnSpLocks/>
          </p:cNvCxnSpPr>
          <p:nvPr/>
        </p:nvCxnSpPr>
        <p:spPr>
          <a:xfrm>
            <a:off x="3210393" y="6133156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0318561F-CFF0-46EB-B136-2649037EA3B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393" y="6230044"/>
            <a:ext cx="340039" cy="340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D9A6DC-90BE-4F97-8983-9784C33DBA63}"/>
              </a:ext>
            </a:extLst>
          </p:cNvPr>
          <p:cNvSpPr txBox="1"/>
          <p:nvPr/>
        </p:nvSpPr>
        <p:spPr>
          <a:xfrm>
            <a:off x="4208228" y="6184037"/>
            <a:ext cx="54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Our Own Trip #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 후기 게시판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31CE12-127F-4434-B175-994525234C1A}"/>
              </a:ext>
            </a:extLst>
          </p:cNvPr>
          <p:cNvCxnSpPr>
            <a:cxnSpLocks/>
          </p:cNvCxnSpPr>
          <p:nvPr/>
        </p:nvCxnSpPr>
        <p:spPr>
          <a:xfrm>
            <a:off x="7389613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0B39483-58F6-4C0A-BA56-1D52DE58507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4" y="958388"/>
            <a:ext cx="5788702" cy="512362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19557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C2C8D6"/>
            </a:gs>
            <a:gs pos="56000">
              <a:srgbClr val="DAC2AB"/>
            </a:gs>
            <a:gs pos="5000">
              <a:srgbClr val="A5AFB7"/>
            </a:gs>
            <a:gs pos="28000">
              <a:srgbClr val="C5D0D3"/>
            </a:gs>
            <a:gs pos="68000">
              <a:srgbClr val="D9D2A1"/>
            </a:gs>
            <a:gs pos="43000">
              <a:srgbClr val="DBBAB1"/>
            </a:gs>
            <a:gs pos="85000">
              <a:srgbClr val="BBB881"/>
            </a:gs>
            <a:gs pos="95000">
              <a:srgbClr val="C2C8D6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전체페이지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14EE7-67B9-480C-AFFC-D958A46683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5091" y="6215003"/>
            <a:ext cx="368471" cy="3684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3706D6-B76C-4CDF-898E-6903A043F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21" y="6258326"/>
            <a:ext cx="325148" cy="325148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>
            <a:cxnSpLocks/>
          </p:cNvCxnSpPr>
          <p:nvPr/>
        </p:nvCxnSpPr>
        <p:spPr>
          <a:xfrm>
            <a:off x="3210393" y="6133156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0318561F-CFF0-46EB-B136-2649037EA3B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393" y="6230044"/>
            <a:ext cx="340039" cy="340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D9A6DC-90BE-4F97-8983-9784C33DBA63}"/>
              </a:ext>
            </a:extLst>
          </p:cNvPr>
          <p:cNvSpPr txBox="1"/>
          <p:nvPr/>
        </p:nvSpPr>
        <p:spPr>
          <a:xfrm>
            <a:off x="4208228" y="6184037"/>
            <a:ext cx="54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Our Own Trip #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 홍보 게시판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053E5A-5458-478F-A7D9-D1436ABF9D11}"/>
              </a:ext>
            </a:extLst>
          </p:cNvPr>
          <p:cNvCxnSpPr>
            <a:cxnSpLocks/>
          </p:cNvCxnSpPr>
          <p:nvPr/>
        </p:nvCxnSpPr>
        <p:spPr>
          <a:xfrm>
            <a:off x="7389613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FC8C734-BF39-4A5A-98C7-C8619DB1E9A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237" y="1031049"/>
            <a:ext cx="5889369" cy="498545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55803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C2C8D6"/>
            </a:gs>
            <a:gs pos="56000">
              <a:srgbClr val="DAC2AB"/>
            </a:gs>
            <a:gs pos="5000">
              <a:srgbClr val="A5AFB7"/>
            </a:gs>
            <a:gs pos="28000">
              <a:srgbClr val="C5D0D3"/>
            </a:gs>
            <a:gs pos="68000">
              <a:srgbClr val="D9D2A1"/>
            </a:gs>
            <a:gs pos="43000">
              <a:srgbClr val="DBBAB1"/>
            </a:gs>
            <a:gs pos="85000">
              <a:srgbClr val="BBB881"/>
            </a:gs>
            <a:gs pos="95000">
              <a:srgbClr val="C2C8D6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전체페이지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14EE7-67B9-480C-AFFC-D958A46683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5091" y="6215003"/>
            <a:ext cx="368471" cy="3684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3706D6-B76C-4CDF-898E-6903A043F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21" y="6258326"/>
            <a:ext cx="325148" cy="325148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>
            <a:cxnSpLocks/>
          </p:cNvCxnSpPr>
          <p:nvPr/>
        </p:nvCxnSpPr>
        <p:spPr>
          <a:xfrm>
            <a:off x="3210393" y="6133156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0318561F-CFF0-46EB-B136-2649037EA3B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393" y="6230044"/>
            <a:ext cx="340039" cy="340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D9A6DC-90BE-4F97-8983-9784C33DBA63}"/>
              </a:ext>
            </a:extLst>
          </p:cNvPr>
          <p:cNvSpPr txBox="1"/>
          <p:nvPr/>
        </p:nvSpPr>
        <p:spPr>
          <a:xfrm>
            <a:off x="4208228" y="6184037"/>
            <a:ext cx="54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Our Own Trip #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 홍보 게시판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053E5A-5458-478F-A7D9-D1436ABF9D11}"/>
              </a:ext>
            </a:extLst>
          </p:cNvPr>
          <p:cNvCxnSpPr>
            <a:cxnSpLocks/>
          </p:cNvCxnSpPr>
          <p:nvPr/>
        </p:nvCxnSpPr>
        <p:spPr>
          <a:xfrm>
            <a:off x="7389613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9EEC2A-D17F-4F86-8E31-A0B62898CD6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1031049"/>
            <a:ext cx="5788701" cy="498545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30EB221-6850-4105-B648-A2B94B65C279}"/>
              </a:ext>
            </a:extLst>
          </p:cNvPr>
          <p:cNvSpPr/>
          <p:nvPr/>
        </p:nvSpPr>
        <p:spPr>
          <a:xfrm>
            <a:off x="5613632" y="5592853"/>
            <a:ext cx="964734" cy="423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5889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C2C8D6"/>
            </a:gs>
            <a:gs pos="56000">
              <a:srgbClr val="DAC2AB"/>
            </a:gs>
            <a:gs pos="5000">
              <a:srgbClr val="A5AFB7"/>
            </a:gs>
            <a:gs pos="28000">
              <a:srgbClr val="C5D0D3"/>
            </a:gs>
            <a:gs pos="68000">
              <a:srgbClr val="D9D2A1"/>
            </a:gs>
            <a:gs pos="43000">
              <a:srgbClr val="DBBAB1"/>
            </a:gs>
            <a:gs pos="85000">
              <a:srgbClr val="BBB881"/>
            </a:gs>
            <a:gs pos="95000">
              <a:srgbClr val="C2C8D6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BBC9FF-EEAF-494B-8B67-49861B4A96B1}"/>
              </a:ext>
            </a:extLst>
          </p:cNvPr>
          <p:cNvCxnSpPr/>
          <p:nvPr/>
        </p:nvCxnSpPr>
        <p:spPr>
          <a:xfrm>
            <a:off x="5081666" y="914397"/>
            <a:ext cx="2098623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1C6D37-2B2C-44A8-AB3D-6C3FCD84E370}"/>
              </a:ext>
            </a:extLst>
          </p:cNvPr>
          <p:cNvSpPr txBox="1"/>
          <p:nvPr/>
        </p:nvSpPr>
        <p:spPr>
          <a:xfrm>
            <a:off x="4542019" y="83400"/>
            <a:ext cx="3177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4800" dirty="0">
                <a:solidFill>
                  <a:srgbClr val="5178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ko-KR" sz="4800" dirty="0" err="1">
                <a:solidFill>
                  <a:srgbClr val="5178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4800" spc="3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871C8B1-86F2-4357-A89A-57D6F153C3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E845CC-224E-444C-83F0-1337E044A7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097" y="1073676"/>
            <a:ext cx="2381460" cy="17860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09D204-AC69-496F-A997-3A5816A46AB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4618" y="3014298"/>
            <a:ext cx="2381460" cy="17860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EB5ACE-6877-4E1B-ABC7-2FB77DD5F1C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888" y="4959660"/>
            <a:ext cx="2381460" cy="1786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8B0D3A-3704-40BC-AE9B-699FBDB42B69}"/>
              </a:ext>
            </a:extLst>
          </p:cNvPr>
          <p:cNvSpPr txBox="1"/>
          <p:nvPr/>
        </p:nvSpPr>
        <p:spPr>
          <a:xfrm>
            <a:off x="3192905" y="1382044"/>
            <a:ext cx="57712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ko-KR" altLang="en-US" sz="3400" dirty="0">
                <a:solidFill>
                  <a:srgbClr val="5178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개발환경</a:t>
            </a:r>
            <a:endParaRPr lang="en-US" altLang="ko-KR" sz="34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endParaRPr lang="en-US" altLang="ko-KR" sz="20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r>
              <a:rPr lang="ko-KR" altLang="en-US" sz="3400" dirty="0">
                <a:solidFill>
                  <a:srgbClr val="5178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기획의도</a:t>
            </a:r>
            <a:endParaRPr lang="en-US" altLang="ko-KR" sz="34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endParaRPr lang="en-US" altLang="ko-KR" sz="20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r>
              <a:rPr lang="ko-KR" altLang="en-US" sz="3400" dirty="0">
                <a:solidFill>
                  <a:srgbClr val="5178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전체구성도 및 순서도</a:t>
            </a:r>
            <a:endParaRPr lang="en-US" altLang="ko-KR" sz="34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endParaRPr lang="en-US" altLang="ko-KR" sz="20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r>
              <a:rPr lang="en-US" altLang="ko-KR" sz="3400" dirty="0">
                <a:solidFill>
                  <a:srgbClr val="5178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3400" dirty="0">
                <a:solidFill>
                  <a:srgbClr val="5178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</a:t>
            </a:r>
            <a:endParaRPr lang="en-US" altLang="ko-KR" sz="34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endParaRPr lang="en-US" altLang="ko-KR" sz="20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r>
              <a:rPr lang="ko-KR" altLang="en-US" sz="3400" dirty="0">
                <a:solidFill>
                  <a:srgbClr val="5178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전체페이지 구현 </a:t>
            </a:r>
            <a:endParaRPr lang="en-US" altLang="ko-KR" sz="34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endParaRPr lang="en-US" altLang="ko-KR" sz="20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r>
              <a:rPr lang="en-US" altLang="ko-KR" sz="3400" dirty="0" err="1">
                <a:solidFill>
                  <a:srgbClr val="5178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QnA</a:t>
            </a:r>
            <a:endParaRPr lang="ko-KR" altLang="en-US" sz="3400" dirty="0">
              <a:solidFill>
                <a:srgbClr val="5178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2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C2C8D6"/>
            </a:gs>
            <a:gs pos="56000">
              <a:srgbClr val="DAC2AB"/>
            </a:gs>
            <a:gs pos="5000">
              <a:srgbClr val="A5AFB7"/>
            </a:gs>
            <a:gs pos="28000">
              <a:srgbClr val="C5D0D3"/>
            </a:gs>
            <a:gs pos="68000">
              <a:srgbClr val="D9D2A1"/>
            </a:gs>
            <a:gs pos="43000">
              <a:srgbClr val="DBBAB1"/>
            </a:gs>
            <a:gs pos="85000">
              <a:srgbClr val="BBB881"/>
            </a:gs>
            <a:gs pos="95000">
              <a:srgbClr val="C2C8D6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228672-47F2-4FFD-9A21-CF4C115A7CD8}"/>
              </a:ext>
            </a:extLst>
          </p:cNvPr>
          <p:cNvSpPr/>
          <p:nvPr/>
        </p:nvSpPr>
        <p:spPr>
          <a:xfrm>
            <a:off x="3052549" y="0"/>
            <a:ext cx="6086901" cy="6858000"/>
          </a:xfrm>
          <a:prstGeom prst="rect">
            <a:avLst/>
          </a:prstGeom>
          <a:solidFill>
            <a:srgbClr val="DBB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DAF3F52-8B5A-4534-BDE9-9BC5F90AE0E2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3E67046-B153-4FC3-A5B6-FDC599086744}"/>
              </a:ext>
            </a:extLst>
          </p:cNvPr>
          <p:cNvCxnSpPr>
            <a:cxnSpLocks/>
          </p:cNvCxnSpPr>
          <p:nvPr/>
        </p:nvCxnSpPr>
        <p:spPr>
          <a:xfrm>
            <a:off x="8017139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3C395703-8F1B-4A3E-B043-BD3855CCF0B8}"/>
              </a:ext>
            </a:extLst>
          </p:cNvPr>
          <p:cNvGrpSpPr/>
          <p:nvPr/>
        </p:nvGrpSpPr>
        <p:grpSpPr>
          <a:xfrm>
            <a:off x="4745330" y="5602973"/>
            <a:ext cx="4054667" cy="3038291"/>
            <a:chOff x="3261792" y="6440220"/>
            <a:chExt cx="4054667" cy="3038291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94EFC48-7240-4DC8-9D93-BB688D128DFB}"/>
                </a:ext>
              </a:extLst>
            </p:cNvPr>
            <p:cNvGrpSpPr/>
            <p:nvPr/>
          </p:nvGrpSpPr>
          <p:grpSpPr>
            <a:xfrm>
              <a:off x="3265596" y="6440220"/>
              <a:ext cx="3264321" cy="616016"/>
              <a:chOff x="3265596" y="3478647"/>
              <a:chExt cx="3264321" cy="616016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9DB3B397-C163-4011-8629-1040692EF23B}"/>
                  </a:ext>
                </a:extLst>
              </p:cNvPr>
              <p:cNvSpPr/>
              <p:nvPr/>
            </p:nvSpPr>
            <p:spPr>
              <a:xfrm>
                <a:off x="3265596" y="3478647"/>
                <a:ext cx="609032" cy="609032"/>
              </a:xfrm>
              <a:prstGeom prst="ellipse">
                <a:avLst/>
              </a:prstGeom>
              <a:solidFill>
                <a:srgbClr val="BBB881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369371C5-4A1D-43FD-8A3A-7D9C7553CCF9}"/>
                  </a:ext>
                </a:extLst>
              </p:cNvPr>
              <p:cNvGrpSpPr/>
              <p:nvPr/>
            </p:nvGrpSpPr>
            <p:grpSpPr>
              <a:xfrm>
                <a:off x="4015914" y="3478647"/>
                <a:ext cx="2514003" cy="615676"/>
                <a:chOff x="4000147" y="5655041"/>
                <a:chExt cx="2514003" cy="615676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CF285A23-9778-4C42-9F12-B60816C194EC}"/>
                    </a:ext>
                  </a:extLst>
                </p:cNvPr>
                <p:cNvSpPr txBox="1"/>
                <p:nvPr/>
              </p:nvSpPr>
              <p:spPr>
                <a:xfrm>
                  <a:off x="4015914" y="5655041"/>
                  <a:ext cx="19161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 err="1"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서승범</a:t>
                  </a:r>
                  <a:r>
                    <a:rPr lang="ko-KR" altLang="en-US" sz="1600" b="1" dirty="0"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 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DDB2978-2FF8-48D8-ABC2-903CF503B91C}"/>
                    </a:ext>
                  </a:extLst>
                </p:cNvPr>
                <p:cNvSpPr txBox="1"/>
                <p:nvPr/>
              </p:nvSpPr>
              <p:spPr>
                <a:xfrm>
                  <a:off x="4000147" y="5932163"/>
                  <a:ext cx="25140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정보 게시판</a:t>
                  </a:r>
                  <a:r>
                    <a:rPr lang="en-US" altLang="ko-K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, CSS</a:t>
                  </a:r>
                  <a:endPara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endParaRPr>
                </a:p>
              </p:txBody>
            </p:sp>
          </p:grpSp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5AB5FD3C-40D3-42F8-BF9D-53452AE28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65596" y="3478647"/>
                <a:ext cx="616016" cy="616016"/>
              </a:xfrm>
              <a:prstGeom prst="rect">
                <a:avLst/>
              </a:prstGeom>
            </p:spPr>
          </p:pic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29A6B34C-7A7E-4202-8DBB-7588535173E5}"/>
                </a:ext>
              </a:extLst>
            </p:cNvPr>
            <p:cNvGrpSpPr/>
            <p:nvPr/>
          </p:nvGrpSpPr>
          <p:grpSpPr>
            <a:xfrm>
              <a:off x="3261792" y="7156991"/>
              <a:ext cx="2670235" cy="623931"/>
              <a:chOff x="3261792" y="4195418"/>
              <a:chExt cx="2670235" cy="623931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A19BAFA1-E3A3-494B-AFA6-374D0C46344E}"/>
                  </a:ext>
                </a:extLst>
              </p:cNvPr>
              <p:cNvSpPr/>
              <p:nvPr/>
            </p:nvSpPr>
            <p:spPr>
              <a:xfrm>
                <a:off x="3265596" y="4203673"/>
                <a:ext cx="609032" cy="609032"/>
              </a:xfrm>
              <a:prstGeom prst="ellipse">
                <a:avLst/>
              </a:prstGeom>
              <a:solidFill>
                <a:srgbClr val="BBB881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8D728B6A-2B26-4A60-8E48-0E5B7913AE13}"/>
                  </a:ext>
                </a:extLst>
              </p:cNvPr>
              <p:cNvGrpSpPr/>
              <p:nvPr/>
            </p:nvGrpSpPr>
            <p:grpSpPr>
              <a:xfrm>
                <a:off x="4000147" y="4203673"/>
                <a:ext cx="1931880" cy="615676"/>
                <a:chOff x="4000147" y="5655041"/>
                <a:chExt cx="1931880" cy="615676"/>
              </a:xfrm>
            </p:grpSpPr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DBEA5E25-BE55-4224-BFCF-3D7AD0C90240}"/>
                    </a:ext>
                  </a:extLst>
                </p:cNvPr>
                <p:cNvSpPr txBox="1"/>
                <p:nvPr/>
              </p:nvSpPr>
              <p:spPr>
                <a:xfrm>
                  <a:off x="4015914" y="5655041"/>
                  <a:ext cx="19161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 err="1"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윤병흠</a:t>
                  </a:r>
                  <a:endParaRPr lang="ko-KR" altLang="en-US" sz="1600" b="1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B143ADD-2088-400E-8B4C-A6088F734828}"/>
                    </a:ext>
                  </a:extLst>
                </p:cNvPr>
                <p:cNvSpPr txBox="1"/>
                <p:nvPr/>
              </p:nvSpPr>
              <p:spPr>
                <a:xfrm>
                  <a:off x="4000147" y="5932163"/>
                  <a:ext cx="19161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메인페이지</a:t>
                  </a:r>
                  <a:r>
                    <a:rPr lang="en-US" altLang="ko-K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, CSS</a:t>
                  </a:r>
                  <a:endPara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endParaRPr>
                </a:p>
              </p:txBody>
            </p:sp>
          </p:grpSp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CD5DDE6A-A1E5-450E-9D97-998A6FDC8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61792" y="4195418"/>
                <a:ext cx="608118" cy="608118"/>
              </a:xfrm>
              <a:prstGeom prst="rect">
                <a:avLst/>
              </a:prstGeom>
            </p:spPr>
          </p:pic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6E725A7F-B3E8-4356-BCA3-4600DC0DF5F6}"/>
                </a:ext>
              </a:extLst>
            </p:cNvPr>
            <p:cNvGrpSpPr/>
            <p:nvPr/>
          </p:nvGrpSpPr>
          <p:grpSpPr>
            <a:xfrm>
              <a:off x="3265596" y="7890930"/>
              <a:ext cx="2928923" cy="615676"/>
              <a:chOff x="3265596" y="4929357"/>
              <a:chExt cx="2928923" cy="615676"/>
            </a:xfrm>
          </p:grpSpPr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DF81ACBC-E746-417F-AE68-EAAE8ECBF9B4}"/>
                  </a:ext>
                </a:extLst>
              </p:cNvPr>
              <p:cNvSpPr/>
              <p:nvPr/>
            </p:nvSpPr>
            <p:spPr>
              <a:xfrm>
                <a:off x="3265596" y="4929357"/>
                <a:ext cx="609032" cy="609032"/>
              </a:xfrm>
              <a:prstGeom prst="ellipse">
                <a:avLst/>
              </a:prstGeom>
              <a:solidFill>
                <a:srgbClr val="BBB881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C548122E-8A51-46F0-AB26-2B5EEBA18D1A}"/>
                  </a:ext>
                </a:extLst>
              </p:cNvPr>
              <p:cNvGrpSpPr/>
              <p:nvPr/>
            </p:nvGrpSpPr>
            <p:grpSpPr>
              <a:xfrm>
                <a:off x="4000148" y="4929357"/>
                <a:ext cx="2194371" cy="615676"/>
                <a:chOff x="4000147" y="5655041"/>
                <a:chExt cx="2194371" cy="615676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CF067F7-1522-46A3-8060-AFC4F7C08076}"/>
                    </a:ext>
                  </a:extLst>
                </p:cNvPr>
                <p:cNvSpPr txBox="1"/>
                <p:nvPr/>
              </p:nvSpPr>
              <p:spPr>
                <a:xfrm>
                  <a:off x="4015914" y="5655041"/>
                  <a:ext cx="19161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한예슬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68460F2-C4F8-46EC-9CDD-81AC1583C8ED}"/>
                    </a:ext>
                  </a:extLst>
                </p:cNvPr>
                <p:cNvSpPr txBox="1"/>
                <p:nvPr/>
              </p:nvSpPr>
              <p:spPr>
                <a:xfrm>
                  <a:off x="4000147" y="5932163"/>
                  <a:ext cx="21943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후기 게시판</a:t>
                  </a:r>
                  <a:r>
                    <a:rPr lang="en-US" altLang="ko-K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, CSS</a:t>
                  </a:r>
                  <a:endPara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endParaRPr>
                </a:p>
              </p:txBody>
            </p:sp>
          </p:grpSp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id="{DCB8D676-98A4-4041-BE82-0E16A437E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87142" y="4942706"/>
                <a:ext cx="593236" cy="593236"/>
              </a:xfrm>
              <a:prstGeom prst="rect">
                <a:avLst/>
              </a:prstGeom>
            </p:spPr>
          </p:pic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4C2F38B1-0B2A-4D8E-B9E8-1918456D9B05}"/>
                </a:ext>
              </a:extLst>
            </p:cNvPr>
            <p:cNvGrpSpPr/>
            <p:nvPr/>
          </p:nvGrpSpPr>
          <p:grpSpPr>
            <a:xfrm>
              <a:off x="3265596" y="8616614"/>
              <a:ext cx="4050863" cy="861897"/>
              <a:chOff x="3265596" y="5655041"/>
              <a:chExt cx="4050863" cy="861897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45F46AAD-C541-49A4-A59D-0FD26ADB4503}"/>
                  </a:ext>
                </a:extLst>
              </p:cNvPr>
              <p:cNvSpPr/>
              <p:nvPr/>
            </p:nvSpPr>
            <p:spPr>
              <a:xfrm>
                <a:off x="3265596" y="5655041"/>
                <a:ext cx="609032" cy="609032"/>
              </a:xfrm>
              <a:prstGeom prst="ellipse">
                <a:avLst/>
              </a:prstGeom>
              <a:solidFill>
                <a:srgbClr val="BBB881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9158851B-391B-48C5-933C-52C8DC457F63}"/>
                  </a:ext>
                </a:extLst>
              </p:cNvPr>
              <p:cNvGrpSpPr/>
              <p:nvPr/>
            </p:nvGrpSpPr>
            <p:grpSpPr>
              <a:xfrm>
                <a:off x="4000147" y="5655041"/>
                <a:ext cx="3316312" cy="861897"/>
                <a:chOff x="4000147" y="5655041"/>
                <a:chExt cx="3316312" cy="861897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A58A679-93C5-4C86-8821-131DF3936AC2}"/>
                    </a:ext>
                  </a:extLst>
                </p:cNvPr>
                <p:cNvSpPr txBox="1"/>
                <p:nvPr/>
              </p:nvSpPr>
              <p:spPr>
                <a:xfrm>
                  <a:off x="4015914" y="5655041"/>
                  <a:ext cx="19161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 err="1"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허건희</a:t>
                  </a:r>
                  <a:endParaRPr lang="ko-KR" altLang="en-US" sz="1600" b="1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F440F4C5-28C9-43C9-ADCB-4CD812EAB266}"/>
                    </a:ext>
                  </a:extLst>
                </p:cNvPr>
                <p:cNvSpPr txBox="1"/>
                <p:nvPr/>
              </p:nvSpPr>
              <p:spPr>
                <a:xfrm>
                  <a:off x="4000147" y="5932163"/>
                  <a:ext cx="33163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DB</a:t>
                  </a:r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모델링</a:t>
                  </a:r>
                  <a:r>
                    <a:rPr lang="en-US" altLang="ko-K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, </a:t>
                  </a:r>
                  <a:r>
                    <a:rPr lang="ko-KR" altLang="en-US" sz="16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메인페이지</a:t>
                  </a:r>
                  <a:r>
                    <a:rPr lang="en-US" altLang="ko-K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 </a:t>
                  </a: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마이페이지</a:t>
                  </a:r>
                  <a:r>
                    <a:rPr lang="en-US" altLang="ko-K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, </a:t>
                  </a:r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전체 게시판</a:t>
                  </a:r>
                </a:p>
              </p:txBody>
            </p:sp>
          </p:grp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FA90E3E9-E5DA-43C9-94E8-2DEF591AE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73494" y="5677481"/>
                <a:ext cx="593236" cy="593236"/>
              </a:xfrm>
              <a:prstGeom prst="rect">
                <a:avLst/>
              </a:prstGeom>
            </p:spPr>
          </p:pic>
        </p:grp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77D2F82-D031-4B72-85B1-1FA78D5474B4}"/>
              </a:ext>
            </a:extLst>
          </p:cNvPr>
          <p:cNvSpPr txBox="1"/>
          <p:nvPr/>
        </p:nvSpPr>
        <p:spPr>
          <a:xfrm>
            <a:off x="4880961" y="333051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06.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마무리 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45CFFDA-618B-4496-8348-F0CF4D796434}"/>
              </a:ext>
            </a:extLst>
          </p:cNvPr>
          <p:cNvCxnSpPr>
            <a:cxnSpLocks/>
          </p:cNvCxnSpPr>
          <p:nvPr/>
        </p:nvCxnSpPr>
        <p:spPr>
          <a:xfrm>
            <a:off x="3192905" y="6307081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AB0CEE1-955B-40E6-9BE6-939A83625E32}"/>
              </a:ext>
            </a:extLst>
          </p:cNvPr>
          <p:cNvSpPr txBox="1"/>
          <p:nvPr/>
        </p:nvSpPr>
        <p:spPr>
          <a:xfrm>
            <a:off x="3093108" y="6373051"/>
            <a:ext cx="1128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댓글 달기</a:t>
            </a: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D9E5F250-D4CA-45DD-9999-5208EEDC619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3455" y="6359403"/>
            <a:ext cx="409446" cy="409446"/>
          </a:xfrm>
          <a:prstGeom prst="rect">
            <a:avLst/>
          </a:prstGeom>
        </p:spPr>
      </p:pic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B275511-95E3-40C5-A87E-9E343CE47BDB}"/>
              </a:ext>
            </a:extLst>
          </p:cNvPr>
          <p:cNvCxnSpPr/>
          <p:nvPr/>
        </p:nvCxnSpPr>
        <p:spPr>
          <a:xfrm>
            <a:off x="8799997" y="6438650"/>
            <a:ext cx="0" cy="272955"/>
          </a:xfrm>
          <a:prstGeom prst="line">
            <a:avLst/>
          </a:prstGeom>
          <a:ln w="571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806449D-8C74-43DE-937F-34CB8E0046D9}"/>
              </a:ext>
            </a:extLst>
          </p:cNvPr>
          <p:cNvSpPr txBox="1"/>
          <p:nvPr/>
        </p:nvSpPr>
        <p:spPr>
          <a:xfrm>
            <a:off x="5483684" y="1829326"/>
            <a:ext cx="1916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김홍구 </a:t>
            </a:r>
            <a:r>
              <a:rPr lang="en-US" altLang="ko-KR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팀장</a:t>
            </a:r>
            <a:r>
              <a:rPr lang="en-US" altLang="ko-KR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D9514D8-E879-49BA-8CE5-C025D0F1944C}"/>
              </a:ext>
            </a:extLst>
          </p:cNvPr>
          <p:cNvSpPr txBox="1"/>
          <p:nvPr/>
        </p:nvSpPr>
        <p:spPr>
          <a:xfrm>
            <a:off x="5499451" y="2108611"/>
            <a:ext cx="2338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 게시판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PPT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C1F90A0E-FA66-4131-A639-87D7BE81FA8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8360" y="333051"/>
            <a:ext cx="464695" cy="464695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647C96C5-6AA5-4F6D-9C11-12675E442C9F}"/>
              </a:ext>
            </a:extLst>
          </p:cNvPr>
          <p:cNvSpPr/>
          <p:nvPr/>
        </p:nvSpPr>
        <p:spPr>
          <a:xfrm>
            <a:off x="4770680" y="1863364"/>
            <a:ext cx="609032" cy="609032"/>
          </a:xfrm>
          <a:prstGeom prst="ellipse">
            <a:avLst/>
          </a:prstGeom>
          <a:solidFill>
            <a:srgbClr val="BBB881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C351966-63B6-42E2-9F10-7DF4322977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1511" y="1860917"/>
            <a:ext cx="616016" cy="6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5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49333" decel="50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00377 -0.1148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4" presetClass="path" presetSubtype="0" accel="49333" decel="50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-0.11481 L -0.00065 -0.22291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64" presetClass="path" presetSubtype="0" accel="49333" decel="50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22291 L -0.00234 -0.3254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4" presetClass="path" presetSubtype="0" accel="49333" decel="50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32546 L -0.00065 -0.43148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BBC9FF-EEAF-494B-8B67-49861B4A96B1}"/>
              </a:ext>
            </a:extLst>
          </p:cNvPr>
          <p:cNvCxnSpPr>
            <a:cxnSpLocks/>
          </p:cNvCxnSpPr>
          <p:nvPr/>
        </p:nvCxnSpPr>
        <p:spPr>
          <a:xfrm>
            <a:off x="8017139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06. Q n A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479A4D1-67C0-43E4-841A-F75174D041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248" y="5191824"/>
            <a:ext cx="368471" cy="36847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9D34AB9-D467-4258-8224-75EF4DD71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378" y="5235147"/>
            <a:ext cx="325148" cy="325148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D937318-D953-49A5-B8A4-8B8194624098}"/>
              </a:ext>
            </a:extLst>
          </p:cNvPr>
          <p:cNvCxnSpPr>
            <a:cxnSpLocks/>
          </p:cNvCxnSpPr>
          <p:nvPr/>
        </p:nvCxnSpPr>
        <p:spPr>
          <a:xfrm>
            <a:off x="3251550" y="510997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E4BBD9D7-A6D6-4E44-9505-F784D66CF4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9396" y="5188768"/>
            <a:ext cx="418899" cy="418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3A5A57-DA42-4722-8464-119BAB806BFC}"/>
              </a:ext>
            </a:extLst>
          </p:cNvPr>
          <p:cNvSpPr txBox="1"/>
          <p:nvPr/>
        </p:nvSpPr>
        <p:spPr>
          <a:xfrm>
            <a:off x="3034747" y="1013297"/>
            <a:ext cx="612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 Our Own Trip &gt;</a:t>
            </a:r>
            <a:endParaRPr lang="ko-KR" altLang="en-US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D5DC5-6DC4-4E44-A0C3-70CC1625FD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1550" y="1070381"/>
            <a:ext cx="5771213" cy="384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8015BD"/>
            </a:gs>
            <a:gs pos="29000">
              <a:srgbClr val="C50781"/>
            </a:gs>
            <a:gs pos="7000">
              <a:srgbClr val="442DD5"/>
            </a:gs>
            <a:gs pos="2000">
              <a:srgbClr val="2E47F1"/>
            </a:gs>
            <a:gs pos="39000">
              <a:srgbClr val="E70362"/>
            </a:gs>
            <a:gs pos="61000">
              <a:srgbClr val="EE4735"/>
            </a:gs>
            <a:gs pos="47000">
              <a:srgbClr val="EC1838"/>
            </a:gs>
            <a:gs pos="93000">
              <a:srgbClr val="F7E280"/>
            </a:gs>
            <a:gs pos="70000">
              <a:srgbClr val="EE682A"/>
            </a:gs>
            <a:gs pos="83000">
              <a:srgbClr val="F2B144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9788F9-1663-419F-8C64-9566BDBE373E}"/>
              </a:ext>
            </a:extLst>
          </p:cNvPr>
          <p:cNvSpPr/>
          <p:nvPr/>
        </p:nvSpPr>
        <p:spPr>
          <a:xfrm>
            <a:off x="3890355" y="1350182"/>
            <a:ext cx="4389121" cy="4186094"/>
          </a:xfrm>
          <a:prstGeom prst="roundRect">
            <a:avLst/>
          </a:prstGeom>
          <a:noFill/>
          <a:ln w="1111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D42E1-F648-44B0-B361-9D43726847B4}"/>
              </a:ext>
            </a:extLst>
          </p:cNvPr>
          <p:cNvSpPr txBox="1"/>
          <p:nvPr/>
        </p:nvSpPr>
        <p:spPr>
          <a:xfrm>
            <a:off x="2984069" y="4310219"/>
            <a:ext cx="6388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9ADAE5-6E45-4AF2-BCA1-B502B3C267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7954" y="1913573"/>
            <a:ext cx="2093919" cy="20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8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96B82A-C536-4873-9DAC-D68AD0683B8E}"/>
              </a:ext>
            </a:extLst>
          </p:cNvPr>
          <p:cNvSpPr/>
          <p:nvPr/>
        </p:nvSpPr>
        <p:spPr>
          <a:xfrm>
            <a:off x="3644359" y="4776194"/>
            <a:ext cx="6980579" cy="1744372"/>
          </a:xfrm>
          <a:prstGeom prst="rect">
            <a:avLst/>
          </a:prstGeom>
          <a:solidFill>
            <a:srgbClr val="C5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이클립스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오라클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스프링 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#Spring</a:t>
            </a:r>
          </a:p>
          <a:p>
            <a:pPr algn="ctr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#Java Script #JAVA #jQuery </a:t>
            </a:r>
          </a:p>
          <a:p>
            <a:pPr algn="ctr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#Tomcat #GitHub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06C770A-5F27-4740-81D5-E9167854A664}"/>
              </a:ext>
            </a:extLst>
          </p:cNvPr>
          <p:cNvSpPr/>
          <p:nvPr/>
        </p:nvSpPr>
        <p:spPr>
          <a:xfrm>
            <a:off x="3087974" y="-28322"/>
            <a:ext cx="5934789" cy="944514"/>
          </a:xfrm>
          <a:prstGeom prst="rect">
            <a:avLst/>
          </a:prstGeom>
          <a:solidFill>
            <a:srgbClr val="C5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BBC9FF-EEAF-494B-8B67-49861B4A96B1}"/>
              </a:ext>
            </a:extLst>
          </p:cNvPr>
          <p:cNvCxnSpPr>
            <a:cxnSpLocks/>
          </p:cNvCxnSpPr>
          <p:nvPr/>
        </p:nvCxnSpPr>
        <p:spPr>
          <a:xfrm>
            <a:off x="3192905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개발환경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D4D7D3-7C6A-4321-9AEE-47606054C99F}"/>
              </a:ext>
            </a:extLst>
          </p:cNvPr>
          <p:cNvGrpSpPr/>
          <p:nvPr/>
        </p:nvGrpSpPr>
        <p:grpSpPr>
          <a:xfrm>
            <a:off x="3363315" y="5019301"/>
            <a:ext cx="1422976" cy="368471"/>
            <a:chOff x="3817366" y="5051614"/>
            <a:chExt cx="1422976" cy="36847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AF14EE7-67B9-480C-AFFC-D958A4668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2064" y="5051614"/>
              <a:ext cx="368471" cy="36847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211C00A-2389-4C99-BB09-00DEEB93B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7366" y="5066655"/>
              <a:ext cx="340039" cy="34003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13706D6-B76C-4CDF-898E-6903A043F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5194" y="5094937"/>
              <a:ext cx="325148" cy="325148"/>
            </a:xfrm>
            <a:prstGeom prst="rect">
              <a:avLst/>
            </a:prstGeom>
          </p:spPr>
        </p:pic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/>
          <p:nvPr/>
        </p:nvCxnSpPr>
        <p:spPr>
          <a:xfrm>
            <a:off x="3363315" y="4834552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C03CB9E-FA35-4F33-942E-A586D059524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089" y="1166934"/>
            <a:ext cx="1928734" cy="974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31CD61-92D0-4D36-B888-959C5B2F5CA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974" y="1167192"/>
            <a:ext cx="1902560" cy="974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1D3E70-6F11-487B-A82F-BFA42A41938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2378" y="1174512"/>
            <a:ext cx="1928733" cy="9989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8502B9-D079-41F6-8E92-D5F67351C7D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974" y="2460063"/>
            <a:ext cx="1902560" cy="9796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7FDFFD-ED3D-415B-B914-CD690BA4B08F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8551" y="2437076"/>
            <a:ext cx="1902560" cy="9796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7CEF96-6F58-4EEB-8C9A-550BA59D021F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808" y="3653906"/>
            <a:ext cx="1902560" cy="99589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28BBF4B-9924-41F8-A2B7-EE6D0A72B3C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098" y="3660028"/>
            <a:ext cx="1902560" cy="97473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5E8C3A7-71A5-4B49-B15E-B9A72E63091A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089" y="2439519"/>
            <a:ext cx="1902560" cy="9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1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96B82A-C536-4873-9DAC-D68AD0683B8E}"/>
              </a:ext>
            </a:extLst>
          </p:cNvPr>
          <p:cNvSpPr/>
          <p:nvPr/>
        </p:nvSpPr>
        <p:spPr>
          <a:xfrm>
            <a:off x="2605710" y="5151786"/>
            <a:ext cx="6980579" cy="1744372"/>
          </a:xfrm>
          <a:prstGeom prst="rect">
            <a:avLst/>
          </a:prstGeom>
          <a:solidFill>
            <a:srgbClr val="C5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아직 코로나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끝나지 않아 해외여행은 두려운 여행객을 위해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국내여행에 초점을 두는 웹사이트를 만들어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유저들이 국내여행을 계획하거나 여행정보를 얻고자 할 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도움이 되는 국내여행커뮤니티를  기획함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06C770A-5F27-4740-81D5-E9167854A664}"/>
              </a:ext>
            </a:extLst>
          </p:cNvPr>
          <p:cNvSpPr/>
          <p:nvPr/>
        </p:nvSpPr>
        <p:spPr>
          <a:xfrm>
            <a:off x="3087974" y="-28322"/>
            <a:ext cx="5934789" cy="944514"/>
          </a:xfrm>
          <a:prstGeom prst="rect">
            <a:avLst/>
          </a:prstGeom>
          <a:solidFill>
            <a:srgbClr val="C5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BBC9FF-EEAF-494B-8B67-49861B4A96B1}"/>
              </a:ext>
            </a:extLst>
          </p:cNvPr>
          <p:cNvCxnSpPr>
            <a:cxnSpLocks/>
          </p:cNvCxnSpPr>
          <p:nvPr/>
        </p:nvCxnSpPr>
        <p:spPr>
          <a:xfrm>
            <a:off x="3192905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기획의도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D4D7D3-7C6A-4321-9AEE-47606054C99F}"/>
              </a:ext>
            </a:extLst>
          </p:cNvPr>
          <p:cNvGrpSpPr/>
          <p:nvPr/>
        </p:nvGrpSpPr>
        <p:grpSpPr>
          <a:xfrm>
            <a:off x="3363317" y="4537479"/>
            <a:ext cx="1422976" cy="368471"/>
            <a:chOff x="3817366" y="5051614"/>
            <a:chExt cx="1422976" cy="36847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AF14EE7-67B9-480C-AFFC-D958A4668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2064" y="5051614"/>
              <a:ext cx="368471" cy="36847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211C00A-2389-4C99-BB09-00DEEB93B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7366" y="5066655"/>
              <a:ext cx="340039" cy="34003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13706D6-B76C-4CDF-898E-6903A043F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5194" y="5094937"/>
              <a:ext cx="325148" cy="325148"/>
            </a:xfrm>
            <a:prstGeom prst="rect">
              <a:avLst/>
            </a:prstGeom>
          </p:spPr>
        </p:pic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/>
          <p:nvPr/>
        </p:nvCxnSpPr>
        <p:spPr>
          <a:xfrm>
            <a:off x="3363317" y="4329801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12586E1-B5C3-4ADD-975B-70EA05E9A78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317" y="1605691"/>
            <a:ext cx="2054293" cy="20542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F4BEC7-6053-43EF-83DF-9073F17F1CB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6340" y="1584215"/>
            <a:ext cx="2227778" cy="22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6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96B82A-C536-4873-9DAC-D68AD0683B8E}"/>
              </a:ext>
            </a:extLst>
          </p:cNvPr>
          <p:cNvSpPr/>
          <p:nvPr/>
        </p:nvSpPr>
        <p:spPr>
          <a:xfrm>
            <a:off x="3199741" y="5113628"/>
            <a:ext cx="5934789" cy="1744372"/>
          </a:xfrm>
          <a:prstGeom prst="rect">
            <a:avLst/>
          </a:prstGeom>
          <a:solidFill>
            <a:srgbClr val="C5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06C770A-5F27-4740-81D5-E9167854A664}"/>
              </a:ext>
            </a:extLst>
          </p:cNvPr>
          <p:cNvSpPr/>
          <p:nvPr/>
        </p:nvSpPr>
        <p:spPr>
          <a:xfrm>
            <a:off x="3087974" y="0"/>
            <a:ext cx="5934789" cy="916192"/>
          </a:xfrm>
          <a:prstGeom prst="rect">
            <a:avLst/>
          </a:prstGeom>
          <a:solidFill>
            <a:srgbClr val="C5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구성도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D4D7D3-7C6A-4321-9AEE-47606054C99F}"/>
              </a:ext>
            </a:extLst>
          </p:cNvPr>
          <p:cNvGrpSpPr/>
          <p:nvPr/>
        </p:nvGrpSpPr>
        <p:grpSpPr>
          <a:xfrm>
            <a:off x="3275219" y="5978649"/>
            <a:ext cx="1422976" cy="368471"/>
            <a:chOff x="3817366" y="5051614"/>
            <a:chExt cx="1422976" cy="36847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AF14EE7-67B9-480C-AFFC-D958A4668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2064" y="5051614"/>
              <a:ext cx="368471" cy="36847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211C00A-2389-4C99-BB09-00DEEB93B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7366" y="5066655"/>
              <a:ext cx="340039" cy="34003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13706D6-B76C-4CDF-898E-6903A043F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5194" y="5094937"/>
              <a:ext cx="325148" cy="325148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F1DCC29-ECAC-4B04-B42E-767E5EA5D4C0}"/>
              </a:ext>
            </a:extLst>
          </p:cNvPr>
          <p:cNvSpPr txBox="1"/>
          <p:nvPr/>
        </p:nvSpPr>
        <p:spPr>
          <a:xfrm>
            <a:off x="4225434" y="5991725"/>
            <a:ext cx="54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#MVC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모델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#Model #View #Controller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/>
          <p:nvPr/>
        </p:nvCxnSpPr>
        <p:spPr>
          <a:xfrm>
            <a:off x="3275219" y="5896802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889E8B4-26E6-4C83-B56B-18AD9F84F5E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509" y="1712144"/>
            <a:ext cx="1025369" cy="1025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6AC47F-BCEB-49B1-B2B4-E17109733E8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526" y="1754474"/>
            <a:ext cx="1025370" cy="1025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F13DFB-356D-4CDF-A33C-6D3C9356C8A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161" y="1665572"/>
            <a:ext cx="1025369" cy="9790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37E5F8-7BEE-4454-B58E-20A49663252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5006" y="4313440"/>
            <a:ext cx="1136368" cy="11363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36C67D-588F-4B54-97AB-3E731F9E872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044" y="4299179"/>
            <a:ext cx="1283088" cy="128308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D8BC2AD-3424-4164-92A0-FF62562C0D5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5885" y="1658711"/>
            <a:ext cx="1025369" cy="979081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BB4108B-AEF5-4848-B404-1F0A8C56F9F6}"/>
              </a:ext>
            </a:extLst>
          </p:cNvPr>
          <p:cNvSpPr/>
          <p:nvPr/>
        </p:nvSpPr>
        <p:spPr>
          <a:xfrm>
            <a:off x="2851412" y="2053347"/>
            <a:ext cx="1418580" cy="177804"/>
          </a:xfrm>
          <a:prstGeom prst="rightArrow">
            <a:avLst/>
          </a:prstGeom>
          <a:solidFill>
            <a:srgbClr val="BBB881"/>
          </a:solidFill>
          <a:ln>
            <a:solidFill>
              <a:srgbClr val="BBB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2A914A4-7821-4A09-8A74-E5BD689F04DE}"/>
              </a:ext>
            </a:extLst>
          </p:cNvPr>
          <p:cNvSpPr/>
          <p:nvPr/>
        </p:nvSpPr>
        <p:spPr>
          <a:xfrm>
            <a:off x="6195238" y="2043430"/>
            <a:ext cx="1418580" cy="177804"/>
          </a:xfrm>
          <a:prstGeom prst="rightArrow">
            <a:avLst/>
          </a:prstGeom>
          <a:solidFill>
            <a:srgbClr val="BBB881"/>
          </a:solidFill>
          <a:ln>
            <a:solidFill>
              <a:srgbClr val="BBB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FA5472B-30B1-46F4-8D76-F1FF28A38949}"/>
              </a:ext>
            </a:extLst>
          </p:cNvPr>
          <p:cNvSpPr/>
          <p:nvPr/>
        </p:nvSpPr>
        <p:spPr>
          <a:xfrm rot="10800000">
            <a:off x="6236478" y="2602040"/>
            <a:ext cx="1418580" cy="177804"/>
          </a:xfrm>
          <a:prstGeom prst="rightArrow">
            <a:avLst/>
          </a:prstGeom>
          <a:solidFill>
            <a:srgbClr val="DBBAB1"/>
          </a:solidFill>
          <a:ln>
            <a:solidFill>
              <a:srgbClr val="DBB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D73F2FA-67B0-4478-A709-C218C20BE973}"/>
              </a:ext>
            </a:extLst>
          </p:cNvPr>
          <p:cNvSpPr/>
          <p:nvPr/>
        </p:nvSpPr>
        <p:spPr>
          <a:xfrm rot="7777088">
            <a:off x="3380571" y="3508751"/>
            <a:ext cx="1418580" cy="177804"/>
          </a:xfrm>
          <a:prstGeom prst="rightArrow">
            <a:avLst/>
          </a:prstGeom>
          <a:solidFill>
            <a:srgbClr val="DBBAB1"/>
          </a:solidFill>
          <a:ln>
            <a:solidFill>
              <a:srgbClr val="DBB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47B39A-25F5-45E5-8066-09F27B92660D}"/>
              </a:ext>
            </a:extLst>
          </p:cNvPr>
          <p:cNvSpPr txBox="1"/>
          <p:nvPr/>
        </p:nvSpPr>
        <p:spPr>
          <a:xfrm>
            <a:off x="1501629" y="1361824"/>
            <a:ext cx="9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#View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1C583E-776E-4489-9977-CF11FC345791}"/>
              </a:ext>
            </a:extLst>
          </p:cNvPr>
          <p:cNvSpPr txBox="1"/>
          <p:nvPr/>
        </p:nvSpPr>
        <p:spPr>
          <a:xfrm>
            <a:off x="4674526" y="1361824"/>
            <a:ext cx="173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#Controller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82593E-D8C4-4A45-8081-B3F1B6ABF0F6}"/>
              </a:ext>
            </a:extLst>
          </p:cNvPr>
          <p:cNvSpPr txBox="1"/>
          <p:nvPr/>
        </p:nvSpPr>
        <p:spPr>
          <a:xfrm>
            <a:off x="8727701" y="1261932"/>
            <a:ext cx="113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#Model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390629-61FD-4657-9988-01264E322F63}"/>
              </a:ext>
            </a:extLst>
          </p:cNvPr>
          <p:cNvSpPr txBox="1"/>
          <p:nvPr/>
        </p:nvSpPr>
        <p:spPr>
          <a:xfrm>
            <a:off x="8580143" y="3919518"/>
            <a:ext cx="15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#Date Base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C4FA92-5341-4A54-A670-664562427D45}"/>
              </a:ext>
            </a:extLst>
          </p:cNvPr>
          <p:cNvSpPr txBox="1"/>
          <p:nvPr/>
        </p:nvSpPr>
        <p:spPr>
          <a:xfrm>
            <a:off x="2269963" y="4112204"/>
            <a:ext cx="9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#View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321218D-45F7-460A-A133-42CC22E50C40}"/>
              </a:ext>
            </a:extLst>
          </p:cNvPr>
          <p:cNvSpPr/>
          <p:nvPr/>
        </p:nvSpPr>
        <p:spPr>
          <a:xfrm>
            <a:off x="7778227" y="3787435"/>
            <a:ext cx="3035313" cy="174286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B7CC1AF-4AE1-4153-8570-613045914956}"/>
              </a:ext>
            </a:extLst>
          </p:cNvPr>
          <p:cNvSpPr/>
          <p:nvPr/>
        </p:nvSpPr>
        <p:spPr>
          <a:xfrm>
            <a:off x="7778227" y="1220272"/>
            <a:ext cx="3035313" cy="174286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D4B92984-A188-4D1A-9EB2-D8E652DB9A19}"/>
              </a:ext>
            </a:extLst>
          </p:cNvPr>
          <p:cNvSpPr/>
          <p:nvPr/>
        </p:nvSpPr>
        <p:spPr>
          <a:xfrm>
            <a:off x="8927249" y="3056099"/>
            <a:ext cx="119183" cy="589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3B419205-7CF4-4BB1-8694-ECF09BC9A87C}"/>
              </a:ext>
            </a:extLst>
          </p:cNvPr>
          <p:cNvSpPr/>
          <p:nvPr/>
        </p:nvSpPr>
        <p:spPr>
          <a:xfrm rot="10800000">
            <a:off x="9625361" y="3050514"/>
            <a:ext cx="115139" cy="589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18B16ED-FE7C-4307-952B-925ED7FC0A9B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94FD7E-7D33-4AAC-ADBE-01449BAF3C14}"/>
              </a:ext>
            </a:extLst>
          </p:cNvPr>
          <p:cNvCxnSpPr>
            <a:cxnSpLocks/>
          </p:cNvCxnSpPr>
          <p:nvPr/>
        </p:nvCxnSpPr>
        <p:spPr>
          <a:xfrm>
            <a:off x="4246549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0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106C770A-5F27-4740-81D5-E9167854A664}"/>
              </a:ext>
            </a:extLst>
          </p:cNvPr>
          <p:cNvSpPr/>
          <p:nvPr/>
        </p:nvSpPr>
        <p:spPr>
          <a:xfrm>
            <a:off x="3087974" y="0"/>
            <a:ext cx="5934789" cy="916192"/>
          </a:xfrm>
          <a:prstGeom prst="rect">
            <a:avLst/>
          </a:prstGeom>
          <a:solidFill>
            <a:srgbClr val="C5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D4D7D3-7C6A-4321-9AEE-47606054C99F}"/>
              </a:ext>
            </a:extLst>
          </p:cNvPr>
          <p:cNvGrpSpPr/>
          <p:nvPr/>
        </p:nvGrpSpPr>
        <p:grpSpPr>
          <a:xfrm>
            <a:off x="3192903" y="6340713"/>
            <a:ext cx="1422976" cy="368471"/>
            <a:chOff x="3817366" y="5051614"/>
            <a:chExt cx="1422976" cy="36847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AF14EE7-67B9-480C-AFFC-D958A4668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2064" y="5051614"/>
              <a:ext cx="368471" cy="36847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211C00A-2389-4C99-BB09-00DEEB93B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7366" y="5066655"/>
              <a:ext cx="340039" cy="34003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13706D6-B76C-4CDF-898E-6903A043F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5194" y="5094937"/>
              <a:ext cx="325148" cy="325148"/>
            </a:xfrm>
            <a:prstGeom prst="rect">
              <a:avLst/>
            </a:prstGeom>
          </p:spPr>
        </p:pic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/>
          <p:nvPr/>
        </p:nvCxnSpPr>
        <p:spPr>
          <a:xfrm>
            <a:off x="3413576" y="6125195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A4CC552-78D7-481B-BC3C-3370856F57E4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31DBB28-84A5-4B96-996E-B6B990DC264E}"/>
              </a:ext>
            </a:extLst>
          </p:cNvPr>
          <p:cNvCxnSpPr>
            <a:cxnSpLocks/>
          </p:cNvCxnSpPr>
          <p:nvPr/>
        </p:nvCxnSpPr>
        <p:spPr>
          <a:xfrm>
            <a:off x="4246549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2C7E0FA-A31C-498C-A447-BE015FD0F1BB}"/>
              </a:ext>
            </a:extLst>
          </p:cNvPr>
          <p:cNvSpPr/>
          <p:nvPr/>
        </p:nvSpPr>
        <p:spPr>
          <a:xfrm>
            <a:off x="2197540" y="1190718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E7722CD-D079-4F3E-9E21-F6E910F7AE90}"/>
              </a:ext>
            </a:extLst>
          </p:cNvPr>
          <p:cNvSpPr/>
          <p:nvPr/>
        </p:nvSpPr>
        <p:spPr>
          <a:xfrm>
            <a:off x="2197540" y="2677172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메인페이지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F26FDA-E769-45D0-AE21-6249D125117E}"/>
              </a:ext>
            </a:extLst>
          </p:cNvPr>
          <p:cNvSpPr/>
          <p:nvPr/>
        </p:nvSpPr>
        <p:spPr>
          <a:xfrm>
            <a:off x="4876207" y="2677172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5E03E37-5DED-4218-BF14-60E7FA8A2AB6}"/>
              </a:ext>
            </a:extLst>
          </p:cNvPr>
          <p:cNvSpPr/>
          <p:nvPr/>
        </p:nvSpPr>
        <p:spPr>
          <a:xfrm>
            <a:off x="7462374" y="2677172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11C6752-F9F5-4D09-B5BB-E35A37414E64}"/>
              </a:ext>
            </a:extLst>
          </p:cNvPr>
          <p:cNvSpPr/>
          <p:nvPr/>
        </p:nvSpPr>
        <p:spPr>
          <a:xfrm>
            <a:off x="2197540" y="4358772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정보게시판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44142AA-0349-46E4-BCAD-04690B983724}"/>
              </a:ext>
            </a:extLst>
          </p:cNvPr>
          <p:cNvSpPr/>
          <p:nvPr/>
        </p:nvSpPr>
        <p:spPr>
          <a:xfrm>
            <a:off x="4532236" y="4358166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후기게시판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2B2DDEF-FD85-4404-A4BE-0613DEF8A961}"/>
              </a:ext>
            </a:extLst>
          </p:cNvPr>
          <p:cNvSpPr/>
          <p:nvPr/>
        </p:nvSpPr>
        <p:spPr>
          <a:xfrm>
            <a:off x="6866932" y="4358166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홍보게시판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98E890C-6587-45CE-9D5E-1882F1FCD5B4}"/>
              </a:ext>
            </a:extLst>
          </p:cNvPr>
          <p:cNvSpPr/>
          <p:nvPr/>
        </p:nvSpPr>
        <p:spPr>
          <a:xfrm>
            <a:off x="9201628" y="4358166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마이페이지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B442618-6D10-4D37-B961-4B7421F65794}"/>
              </a:ext>
            </a:extLst>
          </p:cNvPr>
          <p:cNvCxnSpPr>
            <a:stCxn id="2" idx="2"/>
            <a:endCxn id="16" idx="0"/>
          </p:cNvCxnSpPr>
          <p:nvPr/>
        </p:nvCxnSpPr>
        <p:spPr>
          <a:xfrm>
            <a:off x="3192903" y="1750336"/>
            <a:ext cx="0" cy="92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970367-DA2C-463D-89C7-E6D3CCF3C102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3192903" y="3236790"/>
            <a:ext cx="0" cy="112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A93781-29C9-4CAE-A116-76F927823306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4188265" y="4637975"/>
            <a:ext cx="343971" cy="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BC9DA5C-E291-4D5C-A86B-A7847A5011AE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188265" y="2956981"/>
            <a:ext cx="687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7B8A048-53B9-4D9D-8254-74D835B5BB43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866932" y="2956981"/>
            <a:ext cx="595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F184BA6-7C84-41F1-BCE1-44C6BE4FDD85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593611" y="-186955"/>
            <a:ext cx="463418" cy="5264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32CDB8F-0971-4493-95D3-36973502E6BE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4241054" y="2166498"/>
            <a:ext cx="560224" cy="2700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3463074-02AF-4F10-908A-EE737492D052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7473592" y="1634767"/>
            <a:ext cx="1121376" cy="432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0C8E441-F5FA-4ACC-8A5D-B870143466C9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522961" y="4637975"/>
            <a:ext cx="343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3ECFEB0-C0CD-4D77-A039-4BF016D308BB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8857657" y="4637975"/>
            <a:ext cx="343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3DE216D-F655-47EE-83F0-362CEE18E315}"/>
              </a:ext>
            </a:extLst>
          </p:cNvPr>
          <p:cNvSpPr/>
          <p:nvPr/>
        </p:nvSpPr>
        <p:spPr>
          <a:xfrm>
            <a:off x="9201628" y="5279692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작성한 게시글 조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</a:t>
            </a:r>
            <a:endParaRPr lang="en-US" altLang="ko-KR" sz="1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BFADE53-F7F4-41D7-AF38-E7A8CC572A2F}"/>
              </a:ext>
            </a:extLst>
          </p:cNvPr>
          <p:cNvCxnSpPr>
            <a:stCxn id="27" idx="2"/>
            <a:endCxn id="71" idx="0"/>
          </p:cNvCxnSpPr>
          <p:nvPr/>
        </p:nvCxnSpPr>
        <p:spPr>
          <a:xfrm>
            <a:off x="10196991" y="4917784"/>
            <a:ext cx="0" cy="36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BEFCD80-F93C-44FD-AB62-88DFF204BECC}"/>
              </a:ext>
            </a:extLst>
          </p:cNvPr>
          <p:cNvSpPr/>
          <p:nvPr/>
        </p:nvSpPr>
        <p:spPr>
          <a:xfrm>
            <a:off x="2197539" y="5255060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유저계정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게시글 작성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5DB99FE-B6F9-4F73-9348-A36379729132}"/>
              </a:ext>
            </a:extLst>
          </p:cNvPr>
          <p:cNvSpPr/>
          <p:nvPr/>
        </p:nvSpPr>
        <p:spPr>
          <a:xfrm>
            <a:off x="4532236" y="5255060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유저계정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게시글 작성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  <a:endParaRPr lang="ko-KR" altLang="en-US" sz="1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78B648B-7610-4AB1-88E2-905985439D09}"/>
              </a:ext>
            </a:extLst>
          </p:cNvPr>
          <p:cNvCxnSpPr>
            <a:stCxn id="22" idx="2"/>
            <a:endCxn id="74" idx="0"/>
          </p:cNvCxnSpPr>
          <p:nvPr/>
        </p:nvCxnSpPr>
        <p:spPr>
          <a:xfrm flipH="1">
            <a:off x="3192902" y="4918390"/>
            <a:ext cx="1" cy="33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5CFAE57-7A81-4702-A219-AE78C9CE71E6}"/>
              </a:ext>
            </a:extLst>
          </p:cNvPr>
          <p:cNvCxnSpPr>
            <a:stCxn id="75" idx="0"/>
            <a:endCxn id="24" idx="2"/>
          </p:cNvCxnSpPr>
          <p:nvPr/>
        </p:nvCxnSpPr>
        <p:spPr>
          <a:xfrm flipV="1">
            <a:off x="5527599" y="4917784"/>
            <a:ext cx="0" cy="33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A68D22D-1E04-4B77-9843-9E9ECB42D08C}"/>
              </a:ext>
            </a:extLst>
          </p:cNvPr>
          <p:cNvSpPr/>
          <p:nvPr/>
        </p:nvSpPr>
        <p:spPr>
          <a:xfrm>
            <a:off x="6866929" y="5279692"/>
            <a:ext cx="1990725" cy="559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계정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게시글 작성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C2ADD2-AC53-4B1E-B898-3B8E026511D8}"/>
              </a:ext>
            </a:extLst>
          </p:cNvPr>
          <p:cNvSpPr txBox="1"/>
          <p:nvPr/>
        </p:nvSpPr>
        <p:spPr>
          <a:xfrm>
            <a:off x="3192901" y="1854374"/>
            <a:ext cx="84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E68D9-D17D-4FB9-937B-9AA8D86DC87F}"/>
              </a:ext>
            </a:extLst>
          </p:cNvPr>
          <p:cNvSpPr txBox="1"/>
          <p:nvPr/>
        </p:nvSpPr>
        <p:spPr>
          <a:xfrm>
            <a:off x="3168408" y="3449515"/>
            <a:ext cx="84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75ACF7-69A2-4924-AAFC-FECF82F9689E}"/>
              </a:ext>
            </a:extLst>
          </p:cNvPr>
          <p:cNvSpPr txBox="1"/>
          <p:nvPr/>
        </p:nvSpPr>
        <p:spPr>
          <a:xfrm>
            <a:off x="10192285" y="3988833"/>
            <a:ext cx="84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797251C-AF0D-4435-9308-BC14D650CB08}"/>
              </a:ext>
            </a:extLst>
          </p:cNvPr>
          <p:cNvCxnSpPr>
            <a:stCxn id="25" idx="2"/>
            <a:endCxn id="83" idx="0"/>
          </p:cNvCxnSpPr>
          <p:nvPr/>
        </p:nvCxnSpPr>
        <p:spPr>
          <a:xfrm flipH="1">
            <a:off x="7862292" y="4917784"/>
            <a:ext cx="3" cy="36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08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2BDF027-08F9-4E96-A855-7F4DC843D2ED}"/>
              </a:ext>
            </a:extLst>
          </p:cNvPr>
          <p:cNvSpPr/>
          <p:nvPr/>
        </p:nvSpPr>
        <p:spPr>
          <a:xfrm>
            <a:off x="2197540" y="1190718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F63827-48E4-4B32-B314-D3AEAF1E0710}"/>
              </a:ext>
            </a:extLst>
          </p:cNvPr>
          <p:cNvSpPr/>
          <p:nvPr/>
        </p:nvSpPr>
        <p:spPr>
          <a:xfrm>
            <a:off x="2197540" y="2677172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메인페이지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E47503-D4BB-4C0B-AFEC-C8367A8AE2FF}"/>
              </a:ext>
            </a:extLst>
          </p:cNvPr>
          <p:cNvSpPr/>
          <p:nvPr/>
        </p:nvSpPr>
        <p:spPr>
          <a:xfrm>
            <a:off x="4876207" y="2677172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5235E9-D8A1-4B42-B5CD-AD6A3A674634}"/>
              </a:ext>
            </a:extLst>
          </p:cNvPr>
          <p:cNvSpPr/>
          <p:nvPr/>
        </p:nvSpPr>
        <p:spPr>
          <a:xfrm>
            <a:off x="7462374" y="2677172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F351C1-7898-40A1-A1F6-0AFBD7D361FF}"/>
              </a:ext>
            </a:extLst>
          </p:cNvPr>
          <p:cNvSpPr/>
          <p:nvPr/>
        </p:nvSpPr>
        <p:spPr>
          <a:xfrm>
            <a:off x="2197540" y="4358772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정보게시판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B2975E5-6003-4862-B0A1-4855B2413834}"/>
              </a:ext>
            </a:extLst>
          </p:cNvPr>
          <p:cNvSpPr/>
          <p:nvPr/>
        </p:nvSpPr>
        <p:spPr>
          <a:xfrm>
            <a:off x="4532236" y="4358166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후기게시판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4EF9376-C2DE-4C24-A916-A55983ED20B3}"/>
              </a:ext>
            </a:extLst>
          </p:cNvPr>
          <p:cNvSpPr/>
          <p:nvPr/>
        </p:nvSpPr>
        <p:spPr>
          <a:xfrm>
            <a:off x="6866932" y="4358166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홍보게시판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E2989CE-6C65-4393-94F4-11CD75E7555F}"/>
              </a:ext>
            </a:extLst>
          </p:cNvPr>
          <p:cNvSpPr/>
          <p:nvPr/>
        </p:nvSpPr>
        <p:spPr>
          <a:xfrm>
            <a:off x="9201628" y="4358166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마이페이지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303B95-39CF-4F28-B844-632D7AC9105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192903" y="1750336"/>
            <a:ext cx="0" cy="926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C86007-ABE2-41FC-94ED-AF4179F33766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92903" y="3236790"/>
            <a:ext cx="0" cy="1121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1F007D-59D9-4A2D-B924-85BD26EC5E8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188265" y="4637975"/>
            <a:ext cx="343971" cy="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D2FB61-0B29-4056-B99E-D65BC2E56A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188265" y="2956981"/>
            <a:ext cx="687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B03DC4-A597-4B75-A5E5-54645DA3047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866932" y="2956981"/>
            <a:ext cx="595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37F64A7-E02E-4026-96F7-03744E80696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5593611" y="-186955"/>
            <a:ext cx="463418" cy="52648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21FDEC9-ACC8-4F88-9B70-5EB85C4A1FA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41054" y="2166498"/>
            <a:ext cx="560224" cy="27008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C143D8C-EE40-4130-838D-68054CCD87D9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7473592" y="1634767"/>
            <a:ext cx="1121376" cy="43254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7E92001-2426-4931-BBEF-6F0DC7ED0E4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522961" y="4637975"/>
            <a:ext cx="343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717867-C571-476E-822F-ED2A93ADD33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857657" y="4637975"/>
            <a:ext cx="343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8BD2321-DDE4-4469-91D3-17FED52F4265}"/>
              </a:ext>
            </a:extLst>
          </p:cNvPr>
          <p:cNvSpPr/>
          <p:nvPr/>
        </p:nvSpPr>
        <p:spPr>
          <a:xfrm>
            <a:off x="9201628" y="5279692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작성한 게시글 조회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B9BB4FF-0912-4EC5-B5AD-4D19BAE8A9C2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10196991" y="4917784"/>
            <a:ext cx="0" cy="361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04058B-A53C-4DB2-BD11-751D09268CC0}"/>
              </a:ext>
            </a:extLst>
          </p:cNvPr>
          <p:cNvSpPr/>
          <p:nvPr/>
        </p:nvSpPr>
        <p:spPr>
          <a:xfrm>
            <a:off x="2197539" y="5255060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유저계정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게시글 작성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2DBFCB-17B0-41A0-AA6E-37FF43AB26D2}"/>
              </a:ext>
            </a:extLst>
          </p:cNvPr>
          <p:cNvSpPr/>
          <p:nvPr/>
        </p:nvSpPr>
        <p:spPr>
          <a:xfrm>
            <a:off x="4532236" y="5255060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유저계정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게시글 작성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60EE3A5-7096-4E3A-AB56-9C20BE6D8857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3192902" y="4918390"/>
            <a:ext cx="1" cy="336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6892B64-15F5-456F-BF6A-3716CA11DAE0}"/>
              </a:ext>
            </a:extLst>
          </p:cNvPr>
          <p:cNvCxnSpPr>
            <a:cxnSpLocks/>
            <a:stCxn id="27" idx="0"/>
            <a:endCxn id="11" idx="2"/>
          </p:cNvCxnSpPr>
          <p:nvPr/>
        </p:nvCxnSpPr>
        <p:spPr>
          <a:xfrm flipV="1">
            <a:off x="5527599" y="4917784"/>
            <a:ext cx="0" cy="33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190A72-2D70-4FAE-BDA9-93BA5B46746E}"/>
              </a:ext>
            </a:extLst>
          </p:cNvPr>
          <p:cNvSpPr/>
          <p:nvPr/>
        </p:nvSpPr>
        <p:spPr>
          <a:xfrm>
            <a:off x="6866929" y="5279692"/>
            <a:ext cx="1990725" cy="559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계정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게시글 작성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93AC19-0AC1-4BC1-B887-17116AF54255}"/>
              </a:ext>
            </a:extLst>
          </p:cNvPr>
          <p:cNvSpPr txBox="1"/>
          <p:nvPr/>
        </p:nvSpPr>
        <p:spPr>
          <a:xfrm>
            <a:off x="3192901" y="1854374"/>
            <a:ext cx="8443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6FB9E9-CB0A-4D36-95C8-6DD365B1543C}"/>
              </a:ext>
            </a:extLst>
          </p:cNvPr>
          <p:cNvSpPr txBox="1"/>
          <p:nvPr/>
        </p:nvSpPr>
        <p:spPr>
          <a:xfrm>
            <a:off x="3168408" y="3449515"/>
            <a:ext cx="8443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DDF179-F119-4D01-AB49-486C3D812B32}"/>
              </a:ext>
            </a:extLst>
          </p:cNvPr>
          <p:cNvSpPr txBox="1"/>
          <p:nvPr/>
        </p:nvSpPr>
        <p:spPr>
          <a:xfrm>
            <a:off x="10192285" y="3988833"/>
            <a:ext cx="8443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82B75BE-7079-4022-A5A2-92F01108E5A7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flipH="1">
            <a:off x="7862292" y="4917784"/>
            <a:ext cx="3" cy="361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16BD99-3E96-4452-95B0-B89391D5AAAE}"/>
              </a:ext>
            </a:extLst>
          </p:cNvPr>
          <p:cNvSpPr txBox="1"/>
          <p:nvPr/>
        </p:nvSpPr>
        <p:spPr>
          <a:xfrm>
            <a:off x="2173045" y="419960"/>
            <a:ext cx="199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71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96B82A-C536-4873-9DAC-D68AD0683B8E}"/>
              </a:ext>
            </a:extLst>
          </p:cNvPr>
          <p:cNvSpPr/>
          <p:nvPr/>
        </p:nvSpPr>
        <p:spPr>
          <a:xfrm>
            <a:off x="3199741" y="5113628"/>
            <a:ext cx="5934789" cy="1744372"/>
          </a:xfrm>
          <a:prstGeom prst="rect">
            <a:avLst/>
          </a:prstGeom>
          <a:solidFill>
            <a:srgbClr val="C5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06C770A-5F27-4740-81D5-E9167854A664}"/>
              </a:ext>
            </a:extLst>
          </p:cNvPr>
          <p:cNvSpPr/>
          <p:nvPr/>
        </p:nvSpPr>
        <p:spPr>
          <a:xfrm>
            <a:off x="3087974" y="0"/>
            <a:ext cx="5934789" cy="916192"/>
          </a:xfrm>
          <a:prstGeom prst="rect">
            <a:avLst/>
          </a:prstGeom>
          <a:solidFill>
            <a:srgbClr val="C5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구성도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D4D7D3-7C6A-4321-9AEE-47606054C99F}"/>
              </a:ext>
            </a:extLst>
          </p:cNvPr>
          <p:cNvGrpSpPr/>
          <p:nvPr/>
        </p:nvGrpSpPr>
        <p:grpSpPr>
          <a:xfrm>
            <a:off x="3363317" y="6319011"/>
            <a:ext cx="1422976" cy="368471"/>
            <a:chOff x="3817366" y="5051614"/>
            <a:chExt cx="1422976" cy="36847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AF14EE7-67B9-480C-AFFC-D958A4668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2064" y="5051614"/>
              <a:ext cx="368471" cy="36847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211C00A-2389-4C99-BB09-00DEEB93B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7366" y="5066655"/>
              <a:ext cx="340039" cy="34003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13706D6-B76C-4CDF-898E-6903A043F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5194" y="5094937"/>
              <a:ext cx="325148" cy="325148"/>
            </a:xfrm>
            <a:prstGeom prst="rect">
              <a:avLst/>
            </a:prstGeom>
          </p:spPr>
        </p:pic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/>
          <p:nvPr/>
        </p:nvCxnSpPr>
        <p:spPr>
          <a:xfrm>
            <a:off x="3363317" y="6237164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267A79-4D63-414E-ADD3-14F354C642D4}"/>
              </a:ext>
            </a:extLst>
          </p:cNvPr>
          <p:cNvSpPr/>
          <p:nvPr/>
        </p:nvSpPr>
        <p:spPr>
          <a:xfrm>
            <a:off x="4501964" y="1060704"/>
            <a:ext cx="3057076" cy="434791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3FB37-E035-4952-8029-B6BA3967D6D6}"/>
              </a:ext>
            </a:extLst>
          </p:cNvPr>
          <p:cNvSpPr txBox="1"/>
          <p:nvPr/>
        </p:nvSpPr>
        <p:spPr>
          <a:xfrm>
            <a:off x="4501964" y="1021141"/>
            <a:ext cx="304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Our Own Trip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0BEB552-5215-453B-B521-CE8217CBD467}"/>
              </a:ext>
            </a:extLst>
          </p:cNvPr>
          <p:cNvSpPr/>
          <p:nvPr/>
        </p:nvSpPr>
        <p:spPr>
          <a:xfrm>
            <a:off x="8337576" y="1657215"/>
            <a:ext cx="1208015" cy="343160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696C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BE33C2-D420-41D3-8B36-EFE9E140DCD5}"/>
              </a:ext>
            </a:extLst>
          </p:cNvPr>
          <p:cNvSpPr/>
          <p:nvPr/>
        </p:nvSpPr>
        <p:spPr>
          <a:xfrm>
            <a:off x="3527551" y="2265709"/>
            <a:ext cx="1429175" cy="302004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20AEB75-AB13-4601-9712-F0E50400240C}"/>
              </a:ext>
            </a:extLst>
          </p:cNvPr>
          <p:cNvSpPr/>
          <p:nvPr/>
        </p:nvSpPr>
        <p:spPr>
          <a:xfrm>
            <a:off x="5460754" y="2265709"/>
            <a:ext cx="1429175" cy="302004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021620-EA5A-4732-8F36-B6F84FC7BA50}"/>
              </a:ext>
            </a:extLst>
          </p:cNvPr>
          <p:cNvSpPr/>
          <p:nvPr/>
        </p:nvSpPr>
        <p:spPr>
          <a:xfrm>
            <a:off x="7373690" y="2265709"/>
            <a:ext cx="1429175" cy="302004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D0B15-6F51-4ED3-9012-802545E11098}"/>
              </a:ext>
            </a:extLst>
          </p:cNvPr>
          <p:cNvSpPr txBox="1"/>
          <p:nvPr/>
        </p:nvSpPr>
        <p:spPr>
          <a:xfrm>
            <a:off x="3709071" y="2249799"/>
            <a:ext cx="14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74C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정보게시판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1F711-9BFA-4E2D-858F-4251DAF9DF36}"/>
              </a:ext>
            </a:extLst>
          </p:cNvPr>
          <p:cNvSpPr txBox="1"/>
          <p:nvPr/>
        </p:nvSpPr>
        <p:spPr>
          <a:xfrm>
            <a:off x="5622007" y="2250234"/>
            <a:ext cx="14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74C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후기게시판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59ABD-33D9-4E13-8C95-848F146E9B1A}"/>
              </a:ext>
            </a:extLst>
          </p:cNvPr>
          <p:cNvSpPr txBox="1"/>
          <p:nvPr/>
        </p:nvSpPr>
        <p:spPr>
          <a:xfrm>
            <a:off x="7534943" y="2240697"/>
            <a:ext cx="14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74C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홍보게시판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6E9476-1740-49D8-ADEE-37A55BF9CA64}"/>
              </a:ext>
            </a:extLst>
          </p:cNvPr>
          <p:cNvSpPr/>
          <p:nvPr/>
        </p:nvSpPr>
        <p:spPr>
          <a:xfrm>
            <a:off x="3434717" y="2754678"/>
            <a:ext cx="5401585" cy="340063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F6166-92D2-496C-9F3C-B0A81C6503B8}"/>
              </a:ext>
            </a:extLst>
          </p:cNvPr>
          <p:cNvSpPr txBox="1"/>
          <p:nvPr/>
        </p:nvSpPr>
        <p:spPr>
          <a:xfrm>
            <a:off x="3548130" y="2917465"/>
            <a:ext cx="54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F74C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 </a:t>
            </a:r>
            <a:r>
              <a:rPr lang="ko-KR" altLang="en-US" dirty="0">
                <a:solidFill>
                  <a:srgbClr val="3F74C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정기적으로 바뀌는 사이트 메인 배경 </a:t>
            </a:r>
            <a:r>
              <a:rPr lang="en-US" altLang="ko-KR" dirty="0">
                <a:solidFill>
                  <a:srgbClr val="3F74C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solidFill>
                <a:srgbClr val="3F74C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8BD46-EE9F-4547-8191-88568C450A26}"/>
              </a:ext>
            </a:extLst>
          </p:cNvPr>
          <p:cNvSpPr txBox="1"/>
          <p:nvPr/>
        </p:nvSpPr>
        <p:spPr>
          <a:xfrm>
            <a:off x="3504858" y="3336289"/>
            <a:ext cx="6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Ex: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7F46F8A-F245-4290-B040-FBEB77A30C8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4467" y="3515563"/>
            <a:ext cx="4248909" cy="2358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2882936-7FE5-41B7-B870-48646ECCAB38}"/>
              </a:ext>
            </a:extLst>
          </p:cNvPr>
          <p:cNvSpPr/>
          <p:nvPr/>
        </p:nvSpPr>
        <p:spPr>
          <a:xfrm>
            <a:off x="9964544" y="1308678"/>
            <a:ext cx="2088859" cy="1040234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A04E2-A16F-4C79-A887-3C445B764F8A}"/>
              </a:ext>
            </a:extLst>
          </p:cNvPr>
          <p:cNvSpPr txBox="1"/>
          <p:nvPr/>
        </p:nvSpPr>
        <p:spPr>
          <a:xfrm>
            <a:off x="10091519" y="1502033"/>
            <a:ext cx="1834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E696C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닉네임</a:t>
            </a:r>
            <a:r>
              <a:rPr lang="en-US" altLang="ko-KR" sz="1400" dirty="0">
                <a:solidFill>
                  <a:srgbClr val="E696C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E696C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마이페이지</a:t>
            </a:r>
            <a:endParaRPr lang="en-US" altLang="ko-KR" sz="1400" dirty="0">
              <a:solidFill>
                <a:srgbClr val="E696C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rgbClr val="E696C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이메일 </a:t>
            </a:r>
            <a:endParaRPr lang="en-US" altLang="ko-KR" sz="1400" dirty="0">
              <a:solidFill>
                <a:srgbClr val="E696C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rgbClr val="E696C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 버튼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20B143-620A-4350-8B73-4586CD80D0BF}"/>
              </a:ext>
            </a:extLst>
          </p:cNvPr>
          <p:cNvCxnSpPr>
            <a:cxnSpLocks/>
          </p:cNvCxnSpPr>
          <p:nvPr/>
        </p:nvCxnSpPr>
        <p:spPr>
          <a:xfrm>
            <a:off x="4246549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97D986-E3C5-4755-9A1E-0473DAD7CC27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9545591" y="1828795"/>
            <a:ext cx="418953" cy="0"/>
          </a:xfrm>
          <a:prstGeom prst="straightConnector1">
            <a:avLst/>
          </a:prstGeom>
          <a:ln>
            <a:solidFill>
              <a:srgbClr val="E69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1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040DB-0C46-4392-BFB1-D0D610447305}"/>
              </a:ext>
            </a:extLst>
          </p:cNvPr>
          <p:cNvCxnSpPr/>
          <p:nvPr/>
        </p:nvCxnSpPr>
        <p:spPr>
          <a:xfrm>
            <a:off x="3192905" y="914397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96017-CE15-4F37-9ED3-1463D96547F7}"/>
              </a:ext>
            </a:extLst>
          </p:cNvPr>
          <p:cNvSpPr txBox="1"/>
          <p:nvPr/>
        </p:nvSpPr>
        <p:spPr>
          <a:xfrm>
            <a:off x="4501964" y="274526"/>
            <a:ext cx="315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DB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CE4B8-307C-461E-A382-CCE446D98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905" y="333051"/>
            <a:ext cx="464695" cy="46469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D4D7D3-7C6A-4321-9AEE-47606054C99F}"/>
              </a:ext>
            </a:extLst>
          </p:cNvPr>
          <p:cNvGrpSpPr/>
          <p:nvPr/>
        </p:nvGrpSpPr>
        <p:grpSpPr>
          <a:xfrm>
            <a:off x="3318662" y="6489529"/>
            <a:ext cx="1422976" cy="368471"/>
            <a:chOff x="3817366" y="5051614"/>
            <a:chExt cx="1422976" cy="36847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AF14EE7-67B9-480C-AFFC-D958A4668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2064" y="5051614"/>
              <a:ext cx="368471" cy="36847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211C00A-2389-4C99-BB09-00DEEB93B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7366" y="5066655"/>
              <a:ext cx="340039" cy="34003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13706D6-B76C-4CDF-898E-6903A043F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5194" y="5094937"/>
              <a:ext cx="325148" cy="325148"/>
            </a:xfrm>
            <a:prstGeom prst="rect">
              <a:avLst/>
            </a:prstGeom>
          </p:spPr>
        </p:pic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7B09E0-F4AE-4618-911D-4CD3C5CFE641}"/>
              </a:ext>
            </a:extLst>
          </p:cNvPr>
          <p:cNvCxnSpPr/>
          <p:nvPr/>
        </p:nvCxnSpPr>
        <p:spPr>
          <a:xfrm>
            <a:off x="3318662" y="6407682"/>
            <a:ext cx="5771213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AE18E4A-2678-4010-AF6E-70B92A2447BF}"/>
              </a:ext>
            </a:extLst>
          </p:cNvPr>
          <p:cNvCxnSpPr>
            <a:cxnSpLocks/>
          </p:cNvCxnSpPr>
          <p:nvPr/>
        </p:nvCxnSpPr>
        <p:spPr>
          <a:xfrm>
            <a:off x="5577516" y="914397"/>
            <a:ext cx="974361" cy="0"/>
          </a:xfrm>
          <a:prstGeom prst="line">
            <a:avLst/>
          </a:prstGeom>
          <a:ln w="38100"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0175C8B-09F1-4E6E-9121-C429D6033D3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0661" y="1014236"/>
            <a:ext cx="7087214" cy="53116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270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와이드스크린</PresentationFormat>
  <Paragraphs>125</Paragraphs>
  <Slides>22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Noto Sans CJK KR Regular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2021-10-24T11:43:55Z</dcterms:created>
  <dcterms:modified xsi:type="dcterms:W3CDTF">2021-10-24T11:47:28Z</dcterms:modified>
</cp:coreProperties>
</file>