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5" r:id="rId2"/>
    <p:sldMasterId id="2147483686" r:id="rId3"/>
    <p:sldMasterId id="2147483689" r:id="rId4"/>
    <p:sldMasterId id="2147483701" r:id="rId5"/>
    <p:sldMasterId id="2147483704" r:id="rId6"/>
    <p:sldMasterId id="2147483716" r:id="rId7"/>
  </p:sldMasterIdLst>
  <p:notesMasterIdLst>
    <p:notesMasterId r:id="rId40"/>
  </p:notesMasterIdLst>
  <p:handoutMasterIdLst>
    <p:handoutMasterId r:id="rId41"/>
  </p:handoutMasterIdLst>
  <p:sldIdLst>
    <p:sldId id="321" r:id="rId8"/>
    <p:sldId id="258" r:id="rId9"/>
    <p:sldId id="259" r:id="rId10"/>
    <p:sldId id="263" r:id="rId11"/>
    <p:sldId id="260" r:id="rId12"/>
    <p:sldId id="322" r:id="rId13"/>
    <p:sldId id="318" r:id="rId14"/>
    <p:sldId id="319" r:id="rId15"/>
    <p:sldId id="316" r:id="rId16"/>
    <p:sldId id="317" r:id="rId17"/>
    <p:sldId id="315" r:id="rId18"/>
    <p:sldId id="269" r:id="rId19"/>
    <p:sldId id="314" r:id="rId20"/>
    <p:sldId id="324" r:id="rId21"/>
    <p:sldId id="270" r:id="rId22"/>
    <p:sldId id="323" r:id="rId23"/>
    <p:sldId id="267" r:id="rId24"/>
    <p:sldId id="309" r:id="rId25"/>
    <p:sldId id="325" r:id="rId26"/>
    <p:sldId id="305" r:id="rId27"/>
    <p:sldId id="312" r:id="rId28"/>
    <p:sldId id="328" r:id="rId29"/>
    <p:sldId id="306" r:id="rId30"/>
    <p:sldId id="311" r:id="rId31"/>
    <p:sldId id="327" r:id="rId32"/>
    <p:sldId id="307" r:id="rId33"/>
    <p:sldId id="313" r:id="rId34"/>
    <p:sldId id="326" r:id="rId35"/>
    <p:sldId id="308" r:id="rId36"/>
    <p:sldId id="310" r:id="rId37"/>
    <p:sldId id="271" r:id="rId38"/>
    <p:sldId id="27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nveer Singh Sanjeev Thapa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006666"/>
    <a:srgbClr val="0099FF"/>
    <a:srgbClr val="008080"/>
    <a:srgbClr val="0F9F7D"/>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83" autoAdjust="0"/>
    <p:restoredTop sz="94660"/>
  </p:normalViewPr>
  <p:slideViewPr>
    <p:cSldViewPr snapToGrid="0">
      <p:cViewPr varScale="1">
        <p:scale>
          <a:sx n="110" d="100"/>
          <a:sy n="110" d="100"/>
        </p:scale>
        <p:origin x="86" y="398"/>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4E7B32-66B2-4EA3-A6BF-58B2A0B470E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A871340-D890-4944-B8E3-2C8DE24564AE}">
      <dgm:prSet custT="1"/>
      <dgm:spPr/>
      <dgm:t>
        <a:bodyPr anchor="t"/>
        <a:lstStyle/>
        <a:p>
          <a:r>
            <a:rPr lang="en-US" sz="1400" b="1" i="0" u="sng" dirty="0">
              <a:latin typeface="Times New Roman" panose="02020603050405020304" pitchFamily="18" charset="0"/>
              <a:cs typeface="Times New Roman" panose="02020603050405020304" pitchFamily="18" charset="0"/>
            </a:rPr>
            <a:t>SMOTE</a:t>
          </a:r>
          <a:r>
            <a:rPr lang="en-US" sz="1400" b="0" i="0" dirty="0">
              <a:latin typeface="Times New Roman" panose="02020603050405020304" pitchFamily="18" charset="0"/>
              <a:cs typeface="Times New Roman" panose="02020603050405020304" pitchFamily="18" charset="0"/>
            </a:rPr>
            <a:t> stands for </a:t>
          </a:r>
          <a:r>
            <a:rPr lang="en-US" sz="1400" b="1" i="0" dirty="0">
              <a:latin typeface="Times New Roman" panose="02020603050405020304" pitchFamily="18" charset="0"/>
              <a:cs typeface="Times New Roman" panose="02020603050405020304" pitchFamily="18" charset="0"/>
            </a:rPr>
            <a:t>Synthetic Minority Over-sampling Technique</a:t>
          </a:r>
          <a:r>
            <a:rPr lang="en-US" sz="1400" b="0" i="0" dirty="0">
              <a:latin typeface="Times New Roman" panose="02020603050405020304" pitchFamily="18" charset="0"/>
              <a:cs typeface="Times New Roman" panose="02020603050405020304" pitchFamily="18" charset="0"/>
            </a:rPr>
            <a:t>. </a:t>
          </a:r>
        </a:p>
        <a:p>
          <a:r>
            <a:rPr lang="en-US" sz="1400" b="0" i="0" dirty="0">
              <a:latin typeface="Times New Roman" panose="02020603050405020304" pitchFamily="18" charset="0"/>
              <a:cs typeface="Times New Roman" panose="02020603050405020304" pitchFamily="18" charset="0"/>
            </a:rPr>
            <a:t>It is a popular technique for addressing the class imbalance problem in machine learning. </a:t>
          </a:r>
        </a:p>
        <a:p>
          <a:r>
            <a:rPr lang="en-US" sz="1400" b="0" i="0" dirty="0">
              <a:latin typeface="Times New Roman" panose="02020603050405020304" pitchFamily="18" charset="0"/>
              <a:cs typeface="Times New Roman" panose="02020603050405020304" pitchFamily="18" charset="0"/>
            </a:rPr>
            <a:t>SMOTE works by generating synthetic samples in the feature space. </a:t>
          </a:r>
        </a:p>
        <a:p>
          <a:r>
            <a:rPr lang="en-US" sz="1400" b="0" i="0" dirty="0">
              <a:latin typeface="Times New Roman" panose="02020603050405020304" pitchFamily="18" charset="0"/>
              <a:cs typeface="Times New Roman" panose="02020603050405020304" pitchFamily="18" charset="0"/>
            </a:rPr>
            <a:t>The primary goal is to balance the class distribution by increasing the size of the minority class, thereby improving the performance of machine learning models.</a:t>
          </a:r>
          <a:endParaRPr lang="en-US" sz="1400" dirty="0">
            <a:latin typeface="Times New Roman" panose="02020603050405020304" pitchFamily="18" charset="0"/>
            <a:cs typeface="Times New Roman" panose="02020603050405020304" pitchFamily="18" charset="0"/>
          </a:endParaRPr>
        </a:p>
      </dgm:t>
    </dgm:pt>
    <dgm:pt modelId="{45E2A561-449B-4996-BFE3-87FF99BEE7F4}" type="parTrans" cxnId="{038ECA24-07FF-4422-B2AC-BA5BB769364B}">
      <dgm:prSet/>
      <dgm:spPr/>
      <dgm:t>
        <a:bodyPr/>
        <a:lstStyle/>
        <a:p>
          <a:endParaRPr lang="en-US"/>
        </a:p>
      </dgm:t>
    </dgm:pt>
    <dgm:pt modelId="{7DB95D1E-4ACA-42E5-9660-A6133A4A9259}" type="sibTrans" cxnId="{038ECA24-07FF-4422-B2AC-BA5BB769364B}">
      <dgm:prSet/>
      <dgm:spPr/>
      <dgm:t>
        <a:bodyPr/>
        <a:lstStyle/>
        <a:p>
          <a:endParaRPr lang="en-US"/>
        </a:p>
      </dgm:t>
    </dgm:pt>
    <dgm:pt modelId="{DCC409E1-094D-469B-BE26-07ABE48F9256}">
      <dgm:prSet custT="1"/>
      <dgm:spPr/>
      <dgm:t>
        <a:bodyPr/>
        <a:lstStyle/>
        <a:p>
          <a:r>
            <a:rPr lang="en-US" sz="1400" b="1" i="0" u="sng" dirty="0">
              <a:latin typeface="Times New Roman" panose="02020603050405020304" pitchFamily="18" charset="0"/>
              <a:cs typeface="Times New Roman" panose="02020603050405020304" pitchFamily="18" charset="0"/>
            </a:rPr>
            <a:t>Class weights </a:t>
          </a:r>
          <a:r>
            <a:rPr lang="en-US" sz="1400" b="0" i="0" dirty="0">
              <a:latin typeface="Times New Roman" panose="02020603050405020304" pitchFamily="18" charset="0"/>
              <a:cs typeface="Times New Roman" panose="02020603050405020304" pitchFamily="18" charset="0"/>
            </a:rPr>
            <a:t>are used to modify the loss function, making the model pay more attention to under-represented classes. </a:t>
          </a:r>
        </a:p>
        <a:p>
          <a:r>
            <a:rPr lang="en-US" sz="1400" b="0" i="0" dirty="0">
              <a:latin typeface="Times New Roman" panose="02020603050405020304" pitchFamily="18" charset="0"/>
              <a:cs typeface="Times New Roman" panose="02020603050405020304" pitchFamily="18" charset="0"/>
            </a:rPr>
            <a:t>During the training process, the loss for each sample is weighted by the class weight of its true label. </a:t>
          </a:r>
        </a:p>
        <a:p>
          <a:r>
            <a:rPr lang="en-US" sz="1400" b="0" i="0" dirty="0">
              <a:latin typeface="Times New Roman" panose="02020603050405020304" pitchFamily="18" charset="0"/>
              <a:cs typeface="Times New Roman" panose="02020603050405020304" pitchFamily="18" charset="0"/>
            </a:rPr>
            <a:t>This encourages the model to correct its mistakes on the minority class, thereby improving its performance on imbalanced datasets.</a:t>
          </a:r>
          <a:endParaRPr lang="en-US" sz="1400" dirty="0">
            <a:latin typeface="Times New Roman" panose="02020603050405020304" pitchFamily="18" charset="0"/>
            <a:cs typeface="Times New Roman" panose="02020603050405020304" pitchFamily="18" charset="0"/>
          </a:endParaRPr>
        </a:p>
      </dgm:t>
    </dgm:pt>
    <dgm:pt modelId="{F231BDD2-0E60-42B8-9841-5663BD4311A4}" type="parTrans" cxnId="{C646E697-814A-4A57-ACE6-2B433C6F4330}">
      <dgm:prSet/>
      <dgm:spPr/>
      <dgm:t>
        <a:bodyPr/>
        <a:lstStyle/>
        <a:p>
          <a:endParaRPr lang="en-US"/>
        </a:p>
      </dgm:t>
    </dgm:pt>
    <dgm:pt modelId="{77EA72D8-63F0-4D3A-B7F9-604C4994ED91}" type="sibTrans" cxnId="{C646E697-814A-4A57-ACE6-2B433C6F4330}">
      <dgm:prSet/>
      <dgm:spPr/>
      <dgm:t>
        <a:bodyPr/>
        <a:lstStyle/>
        <a:p>
          <a:endParaRPr lang="en-US"/>
        </a:p>
      </dgm:t>
    </dgm:pt>
    <dgm:pt modelId="{1B84AAC7-C440-473A-AA73-F6142D27B7EB}" type="pres">
      <dgm:prSet presAssocID="{8C4E7B32-66B2-4EA3-A6BF-58B2A0B470EF}" presName="Name0" presStyleCnt="0">
        <dgm:presLayoutVars>
          <dgm:chMax val="7"/>
          <dgm:chPref val="7"/>
          <dgm:dir/>
        </dgm:presLayoutVars>
      </dgm:prSet>
      <dgm:spPr/>
    </dgm:pt>
    <dgm:pt modelId="{58087605-8763-4E7F-93C0-5C1626ED85E9}" type="pres">
      <dgm:prSet presAssocID="{8C4E7B32-66B2-4EA3-A6BF-58B2A0B470EF}" presName="Name1" presStyleCnt="0"/>
      <dgm:spPr/>
    </dgm:pt>
    <dgm:pt modelId="{CE825AF5-D9DB-4502-A3C2-ACFE5327BAF7}" type="pres">
      <dgm:prSet presAssocID="{8C4E7B32-66B2-4EA3-A6BF-58B2A0B470EF}" presName="cycle" presStyleCnt="0"/>
      <dgm:spPr/>
    </dgm:pt>
    <dgm:pt modelId="{5B2084E9-B414-42D2-B99B-975EB033921E}" type="pres">
      <dgm:prSet presAssocID="{8C4E7B32-66B2-4EA3-A6BF-58B2A0B470EF}" presName="srcNode" presStyleLbl="node1" presStyleIdx="0" presStyleCnt="2"/>
      <dgm:spPr/>
    </dgm:pt>
    <dgm:pt modelId="{493280E6-1522-4D59-B94C-CC96367F865C}" type="pres">
      <dgm:prSet presAssocID="{8C4E7B32-66B2-4EA3-A6BF-58B2A0B470EF}" presName="conn" presStyleLbl="parChTrans1D2" presStyleIdx="0" presStyleCnt="1" custLinFactNeighborX="636" custLinFactNeighborY="636"/>
      <dgm:spPr/>
    </dgm:pt>
    <dgm:pt modelId="{5381F6CB-B5C4-4B36-8CFA-45EDD7BEC19B}" type="pres">
      <dgm:prSet presAssocID="{8C4E7B32-66B2-4EA3-A6BF-58B2A0B470EF}" presName="extraNode" presStyleLbl="node1" presStyleIdx="0" presStyleCnt="2"/>
      <dgm:spPr/>
    </dgm:pt>
    <dgm:pt modelId="{9E736190-E63D-41B2-80FD-DD5644FDAA22}" type="pres">
      <dgm:prSet presAssocID="{8C4E7B32-66B2-4EA3-A6BF-58B2A0B470EF}" presName="dstNode" presStyleLbl="node1" presStyleIdx="0" presStyleCnt="2"/>
      <dgm:spPr/>
    </dgm:pt>
    <dgm:pt modelId="{F9D1BA5B-13CE-4C62-9C07-04C27F28894C}" type="pres">
      <dgm:prSet presAssocID="{DCC409E1-094D-469B-BE26-07ABE48F9256}" presName="text_1" presStyleLbl="node1" presStyleIdx="0" presStyleCnt="2">
        <dgm:presLayoutVars>
          <dgm:bulletEnabled val="1"/>
        </dgm:presLayoutVars>
      </dgm:prSet>
      <dgm:spPr/>
    </dgm:pt>
    <dgm:pt modelId="{5896091A-A114-4200-A37F-6A5AFB2E3EB5}" type="pres">
      <dgm:prSet presAssocID="{DCC409E1-094D-469B-BE26-07ABE48F9256}" presName="accent_1" presStyleCnt="0"/>
      <dgm:spPr/>
    </dgm:pt>
    <dgm:pt modelId="{90F69C26-DDEC-4A86-A2EF-425DFB3C314F}" type="pres">
      <dgm:prSet presAssocID="{DCC409E1-094D-469B-BE26-07ABE48F9256}" presName="accentRepeatNode" presStyleLbl="solidFgAcc1" presStyleIdx="0" presStyleCnt="2"/>
      <dgm:spPr>
        <a:solidFill>
          <a:schemeClr val="tx1"/>
        </a:solidFill>
      </dgm:spPr>
    </dgm:pt>
    <dgm:pt modelId="{B37D693F-5FA8-4AB1-AA2A-93F039D7B0E4}" type="pres">
      <dgm:prSet presAssocID="{FA871340-D890-4944-B8E3-2C8DE24564AE}" presName="text_2" presStyleLbl="node1" presStyleIdx="1" presStyleCnt="2">
        <dgm:presLayoutVars>
          <dgm:bulletEnabled val="1"/>
        </dgm:presLayoutVars>
      </dgm:prSet>
      <dgm:spPr/>
    </dgm:pt>
    <dgm:pt modelId="{82B8C5F6-0BBA-491E-83CA-35C851107F8F}" type="pres">
      <dgm:prSet presAssocID="{FA871340-D890-4944-B8E3-2C8DE24564AE}" presName="accent_2" presStyleCnt="0"/>
      <dgm:spPr/>
    </dgm:pt>
    <dgm:pt modelId="{64BF249A-6367-4ADE-97A2-6E0AE0FB24D3}" type="pres">
      <dgm:prSet presAssocID="{FA871340-D890-4944-B8E3-2C8DE24564AE}" presName="accentRepeatNode" presStyleLbl="solidFgAcc1" presStyleIdx="1" presStyleCnt="2"/>
      <dgm:spPr>
        <a:solidFill>
          <a:schemeClr val="tx1"/>
        </a:solidFill>
      </dgm:spPr>
    </dgm:pt>
  </dgm:ptLst>
  <dgm:cxnLst>
    <dgm:cxn modelId="{038ECA24-07FF-4422-B2AC-BA5BB769364B}" srcId="{8C4E7B32-66B2-4EA3-A6BF-58B2A0B470EF}" destId="{FA871340-D890-4944-B8E3-2C8DE24564AE}" srcOrd="1" destOrd="0" parTransId="{45E2A561-449B-4996-BFE3-87FF99BEE7F4}" sibTransId="{7DB95D1E-4ACA-42E5-9660-A6133A4A9259}"/>
    <dgm:cxn modelId="{1A4DBB28-9A60-4CA7-8B47-E3B81FDF7457}" type="presOf" srcId="{8C4E7B32-66B2-4EA3-A6BF-58B2A0B470EF}" destId="{1B84AAC7-C440-473A-AA73-F6142D27B7EB}" srcOrd="0" destOrd="0" presId="urn:microsoft.com/office/officeart/2008/layout/VerticalCurvedList"/>
    <dgm:cxn modelId="{AB0BEE38-E9ED-4AB8-A994-C49BE8474E9B}" type="presOf" srcId="{77EA72D8-63F0-4D3A-B7F9-604C4994ED91}" destId="{493280E6-1522-4D59-B94C-CC96367F865C}" srcOrd="0" destOrd="0" presId="urn:microsoft.com/office/officeart/2008/layout/VerticalCurvedList"/>
    <dgm:cxn modelId="{59B9B481-C3EC-4C57-8142-7E7CDB32645F}" type="presOf" srcId="{FA871340-D890-4944-B8E3-2C8DE24564AE}" destId="{B37D693F-5FA8-4AB1-AA2A-93F039D7B0E4}" srcOrd="0" destOrd="0" presId="urn:microsoft.com/office/officeart/2008/layout/VerticalCurvedList"/>
    <dgm:cxn modelId="{C646E697-814A-4A57-ACE6-2B433C6F4330}" srcId="{8C4E7B32-66B2-4EA3-A6BF-58B2A0B470EF}" destId="{DCC409E1-094D-469B-BE26-07ABE48F9256}" srcOrd="0" destOrd="0" parTransId="{F231BDD2-0E60-42B8-9841-5663BD4311A4}" sibTransId="{77EA72D8-63F0-4D3A-B7F9-604C4994ED91}"/>
    <dgm:cxn modelId="{77C761D3-8717-4129-B85E-9F05CC338F17}" type="presOf" srcId="{DCC409E1-094D-469B-BE26-07ABE48F9256}" destId="{F9D1BA5B-13CE-4C62-9C07-04C27F28894C}" srcOrd="0" destOrd="0" presId="urn:microsoft.com/office/officeart/2008/layout/VerticalCurvedList"/>
    <dgm:cxn modelId="{F49FC3CA-D818-45A9-9CEA-C531B18DF320}" type="presParOf" srcId="{1B84AAC7-C440-473A-AA73-F6142D27B7EB}" destId="{58087605-8763-4E7F-93C0-5C1626ED85E9}" srcOrd="0" destOrd="0" presId="urn:microsoft.com/office/officeart/2008/layout/VerticalCurvedList"/>
    <dgm:cxn modelId="{6F4DC5B4-535D-49A9-8CFE-8B22C25BC16F}" type="presParOf" srcId="{58087605-8763-4E7F-93C0-5C1626ED85E9}" destId="{CE825AF5-D9DB-4502-A3C2-ACFE5327BAF7}" srcOrd="0" destOrd="0" presId="urn:microsoft.com/office/officeart/2008/layout/VerticalCurvedList"/>
    <dgm:cxn modelId="{93722ADB-6542-4965-9AF9-335F7E228CD3}" type="presParOf" srcId="{CE825AF5-D9DB-4502-A3C2-ACFE5327BAF7}" destId="{5B2084E9-B414-42D2-B99B-975EB033921E}" srcOrd="0" destOrd="0" presId="urn:microsoft.com/office/officeart/2008/layout/VerticalCurvedList"/>
    <dgm:cxn modelId="{96D3B1D4-A41E-45AA-9C47-E4A69EA0402E}" type="presParOf" srcId="{CE825AF5-D9DB-4502-A3C2-ACFE5327BAF7}" destId="{493280E6-1522-4D59-B94C-CC96367F865C}" srcOrd="1" destOrd="0" presId="urn:microsoft.com/office/officeart/2008/layout/VerticalCurvedList"/>
    <dgm:cxn modelId="{34CC466E-7B92-4BB0-848A-CD1A7F4C09E1}" type="presParOf" srcId="{CE825AF5-D9DB-4502-A3C2-ACFE5327BAF7}" destId="{5381F6CB-B5C4-4B36-8CFA-45EDD7BEC19B}" srcOrd="2" destOrd="0" presId="urn:microsoft.com/office/officeart/2008/layout/VerticalCurvedList"/>
    <dgm:cxn modelId="{EA65A043-4CBA-4E16-AEA7-4034D75CD402}" type="presParOf" srcId="{CE825AF5-D9DB-4502-A3C2-ACFE5327BAF7}" destId="{9E736190-E63D-41B2-80FD-DD5644FDAA22}" srcOrd="3" destOrd="0" presId="urn:microsoft.com/office/officeart/2008/layout/VerticalCurvedList"/>
    <dgm:cxn modelId="{1788AFD0-7040-4DE4-830B-827C152C66AA}" type="presParOf" srcId="{58087605-8763-4E7F-93C0-5C1626ED85E9}" destId="{F9D1BA5B-13CE-4C62-9C07-04C27F28894C}" srcOrd="1" destOrd="0" presId="urn:microsoft.com/office/officeart/2008/layout/VerticalCurvedList"/>
    <dgm:cxn modelId="{CD282BFB-64D2-4FF5-8CD8-4853D21B8C7C}" type="presParOf" srcId="{58087605-8763-4E7F-93C0-5C1626ED85E9}" destId="{5896091A-A114-4200-A37F-6A5AFB2E3EB5}" srcOrd="2" destOrd="0" presId="urn:microsoft.com/office/officeart/2008/layout/VerticalCurvedList"/>
    <dgm:cxn modelId="{1E6803B3-A341-445C-8CC5-B9B74D2BAAAB}" type="presParOf" srcId="{5896091A-A114-4200-A37F-6A5AFB2E3EB5}" destId="{90F69C26-DDEC-4A86-A2EF-425DFB3C314F}" srcOrd="0" destOrd="0" presId="urn:microsoft.com/office/officeart/2008/layout/VerticalCurvedList"/>
    <dgm:cxn modelId="{3E7B6C73-1B06-4288-ADB1-B53174EA4903}" type="presParOf" srcId="{58087605-8763-4E7F-93C0-5C1626ED85E9}" destId="{B37D693F-5FA8-4AB1-AA2A-93F039D7B0E4}" srcOrd="3" destOrd="0" presId="urn:microsoft.com/office/officeart/2008/layout/VerticalCurvedList"/>
    <dgm:cxn modelId="{9BF9E164-07D3-48EA-BF00-0E5F23EFFBE3}" type="presParOf" srcId="{58087605-8763-4E7F-93C0-5C1626ED85E9}" destId="{82B8C5F6-0BBA-491E-83CA-35C851107F8F}" srcOrd="4" destOrd="0" presId="urn:microsoft.com/office/officeart/2008/layout/VerticalCurvedList"/>
    <dgm:cxn modelId="{FC647552-C0A7-4D88-A00A-D178EFE9A6F6}" type="presParOf" srcId="{82B8C5F6-0BBA-491E-83CA-35C851107F8F}" destId="{64BF249A-6367-4ADE-97A2-6E0AE0FB24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4E7B32-66B2-4EA3-A6BF-58B2A0B470E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581BD33-5B72-4CB2-A27A-3B76CFEE950C}">
      <dgm:prSet phldrT="[Text]" custT="1"/>
      <dgm:spPr/>
      <dgm:t>
        <a:bodyPr/>
        <a:lstStyle/>
        <a:p>
          <a:r>
            <a:rPr lang="en-US" sz="1600" b="0" i="0" dirty="0"/>
            <a:t>Ensemble techniques like Random Forest, </a:t>
          </a:r>
          <a:r>
            <a:rPr lang="en-US" sz="1600" b="0" i="0" dirty="0" err="1"/>
            <a:t>XGBoost</a:t>
          </a:r>
          <a:r>
            <a:rPr lang="en-US" sz="1600" b="0" i="0" dirty="0"/>
            <a:t>, and K-Nearest </a:t>
          </a:r>
          <a:r>
            <a:rPr lang="en-US" sz="1600" b="0" i="0" dirty="0" err="1"/>
            <a:t>Neighbours</a:t>
          </a:r>
          <a:r>
            <a:rPr lang="en-US" sz="1600" b="0" i="0" dirty="0"/>
            <a:t> outperform Gaussian Naive Bayes and Logistic Regression</a:t>
          </a:r>
          <a:r>
            <a:rPr lang="en-US" sz="1400" b="0" i="0" dirty="0"/>
            <a:t>.</a:t>
          </a:r>
          <a:endParaRPr lang="en-US" sz="1400" dirty="0"/>
        </a:p>
      </dgm:t>
    </dgm:pt>
    <dgm:pt modelId="{3E296717-0DE4-4EB2-8D81-1D89604164D8}" type="parTrans" cxnId="{43A301ED-0A6C-4612-8E0A-437CC5182E4B}">
      <dgm:prSet/>
      <dgm:spPr/>
      <dgm:t>
        <a:bodyPr/>
        <a:lstStyle/>
        <a:p>
          <a:endParaRPr lang="en-US"/>
        </a:p>
      </dgm:t>
    </dgm:pt>
    <dgm:pt modelId="{7FE09FA5-CB11-45AE-BAC6-A970F392897A}" type="sibTrans" cxnId="{43A301ED-0A6C-4612-8E0A-437CC5182E4B}">
      <dgm:prSet/>
      <dgm:spPr/>
      <dgm:t>
        <a:bodyPr/>
        <a:lstStyle/>
        <a:p>
          <a:endParaRPr lang="en-US"/>
        </a:p>
      </dgm:t>
    </dgm:pt>
    <dgm:pt modelId="{7DF3B5F0-375A-4E55-82D3-C1519EA849F2}">
      <dgm:prSet phldrT="[Text]" custT="1"/>
      <dgm:spPr/>
      <dgm:t>
        <a:bodyPr/>
        <a:lstStyle/>
        <a:p>
          <a:r>
            <a:rPr lang="en-US" sz="1600" b="0" i="0" dirty="0"/>
            <a:t>The use of SMOTE and class weights can significantly impact the performance of the algorithms</a:t>
          </a:r>
          <a:r>
            <a:rPr lang="en-US" sz="1400" b="0" i="0" dirty="0"/>
            <a:t>.</a:t>
          </a:r>
          <a:endParaRPr lang="en-US" sz="1400" dirty="0"/>
        </a:p>
      </dgm:t>
    </dgm:pt>
    <dgm:pt modelId="{E777CBE9-F4BC-4883-83E1-3B38D3762E6F}" type="parTrans" cxnId="{E1491E28-5AD9-4947-8A08-D4E505E962F9}">
      <dgm:prSet/>
      <dgm:spPr/>
      <dgm:t>
        <a:bodyPr/>
        <a:lstStyle/>
        <a:p>
          <a:endParaRPr lang="en-US"/>
        </a:p>
      </dgm:t>
    </dgm:pt>
    <dgm:pt modelId="{F7DD8C9A-594D-47E9-9D4C-87570C23F89E}" type="sibTrans" cxnId="{E1491E28-5AD9-4947-8A08-D4E505E962F9}">
      <dgm:prSet/>
      <dgm:spPr/>
      <dgm:t>
        <a:bodyPr/>
        <a:lstStyle/>
        <a:p>
          <a:endParaRPr lang="en-US"/>
        </a:p>
      </dgm:t>
    </dgm:pt>
    <dgm:pt modelId="{069E0E25-203A-49DA-8F00-6A8C7F3C7140}">
      <dgm:prSet phldrT="[Text]" custT="1"/>
      <dgm:spPr/>
      <dgm:t>
        <a:bodyPr/>
        <a:lstStyle/>
        <a:p>
          <a:r>
            <a:rPr lang="en-US" sz="1600" dirty="0"/>
            <a:t>Overall, Random Forest with class weights and Smote performed really well but it will be grateful to calculate Loss function(Gini impurity)</a:t>
          </a:r>
        </a:p>
      </dgm:t>
    </dgm:pt>
    <dgm:pt modelId="{349906B0-C259-434F-BEC1-890EABCD02BB}" type="parTrans" cxnId="{DFBA045B-90EA-4DF7-AFE1-64D6AE3C4AEE}">
      <dgm:prSet/>
      <dgm:spPr/>
      <dgm:t>
        <a:bodyPr/>
        <a:lstStyle/>
        <a:p>
          <a:endParaRPr lang="en-US"/>
        </a:p>
      </dgm:t>
    </dgm:pt>
    <dgm:pt modelId="{D8689ABD-B127-470E-8837-476FF447DACE}" type="sibTrans" cxnId="{DFBA045B-90EA-4DF7-AFE1-64D6AE3C4AEE}">
      <dgm:prSet/>
      <dgm:spPr/>
      <dgm:t>
        <a:bodyPr/>
        <a:lstStyle/>
        <a:p>
          <a:endParaRPr lang="en-US"/>
        </a:p>
      </dgm:t>
    </dgm:pt>
    <dgm:pt modelId="{E3B01556-B5BF-4DC8-A5D3-4AF239423EAB}">
      <dgm:prSet phldrT="[Text]" custT="1"/>
      <dgm:spPr/>
      <dgm:t>
        <a:bodyPr/>
        <a:lstStyle/>
        <a:p>
          <a:r>
            <a:rPr lang="en-GB" sz="1600" dirty="0"/>
            <a:t>For Traditional Machine Learning, further work may be done by developing a unique loss function that figures out how much money is lost as a result of False Negative transactions when a model misclassifies a transaction.</a:t>
          </a:r>
          <a:endParaRPr lang="en-US" sz="1600" dirty="0"/>
        </a:p>
      </dgm:t>
    </dgm:pt>
    <dgm:pt modelId="{48877F15-0A4D-4AE2-9300-0048B56A25FF}" type="parTrans" cxnId="{D6D55E06-7391-43CD-A1BA-43886A802EEE}">
      <dgm:prSet/>
      <dgm:spPr/>
      <dgm:t>
        <a:bodyPr/>
        <a:lstStyle/>
        <a:p>
          <a:endParaRPr lang="en-GB"/>
        </a:p>
      </dgm:t>
    </dgm:pt>
    <dgm:pt modelId="{284199C1-3837-4D86-8D47-AA93A6A512E8}" type="sibTrans" cxnId="{D6D55E06-7391-43CD-A1BA-43886A802EEE}">
      <dgm:prSet/>
      <dgm:spPr/>
      <dgm:t>
        <a:bodyPr/>
        <a:lstStyle/>
        <a:p>
          <a:endParaRPr lang="en-GB"/>
        </a:p>
      </dgm:t>
    </dgm:pt>
    <dgm:pt modelId="{C40E9764-A522-4184-905D-58B706B336CB}">
      <dgm:prSet phldrT="[Text]" custT="1"/>
      <dgm:spPr/>
      <dgm:t>
        <a:bodyPr/>
        <a:lstStyle/>
        <a:p>
          <a:r>
            <a:rPr lang="en-GB" sz="1600" dirty="0"/>
            <a:t>Finally, the K-Nearest Neighbours algorithm can be tried with more than 5 neighbours. The more neighbours the algorithm takes into consideration, the slower the algorithm is.</a:t>
          </a:r>
          <a:endParaRPr lang="en-US" sz="1600" dirty="0"/>
        </a:p>
      </dgm:t>
    </dgm:pt>
    <dgm:pt modelId="{E59CF501-7E77-4C7E-B185-F4D7AD347D53}" type="parTrans" cxnId="{BC832617-3A92-45A7-8B13-7E2012D40903}">
      <dgm:prSet/>
      <dgm:spPr/>
      <dgm:t>
        <a:bodyPr/>
        <a:lstStyle/>
        <a:p>
          <a:endParaRPr lang="en-GB"/>
        </a:p>
      </dgm:t>
    </dgm:pt>
    <dgm:pt modelId="{2422B8B0-5B87-4C36-A43E-18D43AD4C70D}" type="sibTrans" cxnId="{BC832617-3A92-45A7-8B13-7E2012D40903}">
      <dgm:prSet/>
      <dgm:spPr/>
      <dgm:t>
        <a:bodyPr/>
        <a:lstStyle/>
        <a:p>
          <a:endParaRPr lang="en-GB"/>
        </a:p>
      </dgm:t>
    </dgm:pt>
    <dgm:pt modelId="{1B84AAC7-C440-473A-AA73-F6142D27B7EB}" type="pres">
      <dgm:prSet presAssocID="{8C4E7B32-66B2-4EA3-A6BF-58B2A0B470EF}" presName="Name0" presStyleCnt="0">
        <dgm:presLayoutVars>
          <dgm:chMax val="7"/>
          <dgm:chPref val="7"/>
          <dgm:dir/>
        </dgm:presLayoutVars>
      </dgm:prSet>
      <dgm:spPr/>
    </dgm:pt>
    <dgm:pt modelId="{58087605-8763-4E7F-93C0-5C1626ED85E9}" type="pres">
      <dgm:prSet presAssocID="{8C4E7B32-66B2-4EA3-A6BF-58B2A0B470EF}" presName="Name1" presStyleCnt="0"/>
      <dgm:spPr/>
    </dgm:pt>
    <dgm:pt modelId="{CE825AF5-D9DB-4502-A3C2-ACFE5327BAF7}" type="pres">
      <dgm:prSet presAssocID="{8C4E7B32-66B2-4EA3-A6BF-58B2A0B470EF}" presName="cycle" presStyleCnt="0"/>
      <dgm:spPr/>
    </dgm:pt>
    <dgm:pt modelId="{5B2084E9-B414-42D2-B99B-975EB033921E}" type="pres">
      <dgm:prSet presAssocID="{8C4E7B32-66B2-4EA3-A6BF-58B2A0B470EF}" presName="srcNode" presStyleLbl="node1" presStyleIdx="0" presStyleCnt="5"/>
      <dgm:spPr/>
    </dgm:pt>
    <dgm:pt modelId="{493280E6-1522-4D59-B94C-CC96367F865C}" type="pres">
      <dgm:prSet presAssocID="{8C4E7B32-66B2-4EA3-A6BF-58B2A0B470EF}" presName="conn" presStyleLbl="parChTrans1D2" presStyleIdx="0" presStyleCnt="1"/>
      <dgm:spPr/>
    </dgm:pt>
    <dgm:pt modelId="{5381F6CB-B5C4-4B36-8CFA-45EDD7BEC19B}" type="pres">
      <dgm:prSet presAssocID="{8C4E7B32-66B2-4EA3-A6BF-58B2A0B470EF}" presName="extraNode" presStyleLbl="node1" presStyleIdx="0" presStyleCnt="5"/>
      <dgm:spPr/>
    </dgm:pt>
    <dgm:pt modelId="{9E736190-E63D-41B2-80FD-DD5644FDAA22}" type="pres">
      <dgm:prSet presAssocID="{8C4E7B32-66B2-4EA3-A6BF-58B2A0B470EF}" presName="dstNode" presStyleLbl="node1" presStyleIdx="0" presStyleCnt="5"/>
      <dgm:spPr/>
    </dgm:pt>
    <dgm:pt modelId="{19B71166-E055-4D60-99B8-8DBDC2216335}" type="pres">
      <dgm:prSet presAssocID="{C581BD33-5B72-4CB2-A27A-3B76CFEE950C}" presName="text_1" presStyleLbl="node1" presStyleIdx="0" presStyleCnt="5" custScaleY="91226">
        <dgm:presLayoutVars>
          <dgm:bulletEnabled val="1"/>
        </dgm:presLayoutVars>
      </dgm:prSet>
      <dgm:spPr/>
    </dgm:pt>
    <dgm:pt modelId="{1AACFB6A-DF66-48FF-B496-60BB783893F0}" type="pres">
      <dgm:prSet presAssocID="{C581BD33-5B72-4CB2-A27A-3B76CFEE950C}" presName="accent_1" presStyleCnt="0"/>
      <dgm:spPr/>
    </dgm:pt>
    <dgm:pt modelId="{7E0B189D-A307-4F78-9C70-BA4DC971E56A}" type="pres">
      <dgm:prSet presAssocID="{C581BD33-5B72-4CB2-A27A-3B76CFEE950C}" presName="accentRepeatNode" presStyleLbl="solidFgAcc1" presStyleIdx="0" presStyleCnt="5" custLinFactNeighborY="-2596"/>
      <dgm:spPr>
        <a:solidFill>
          <a:schemeClr val="tx1"/>
        </a:solidFill>
      </dgm:spPr>
    </dgm:pt>
    <dgm:pt modelId="{6451F00C-C768-4070-AA2D-F82410B7E9E6}" type="pres">
      <dgm:prSet presAssocID="{7DF3B5F0-375A-4E55-82D3-C1519EA849F2}" presName="text_2" presStyleLbl="node1" presStyleIdx="1" presStyleCnt="5">
        <dgm:presLayoutVars>
          <dgm:bulletEnabled val="1"/>
        </dgm:presLayoutVars>
      </dgm:prSet>
      <dgm:spPr/>
    </dgm:pt>
    <dgm:pt modelId="{4C18A78E-621F-440D-ACB6-FA99BBE317DC}" type="pres">
      <dgm:prSet presAssocID="{7DF3B5F0-375A-4E55-82D3-C1519EA849F2}" presName="accent_2" presStyleCnt="0"/>
      <dgm:spPr/>
    </dgm:pt>
    <dgm:pt modelId="{B05575E7-269A-490F-8C55-F9BCD036D034}" type="pres">
      <dgm:prSet presAssocID="{7DF3B5F0-375A-4E55-82D3-C1519EA849F2}" presName="accentRepeatNode" presStyleLbl="solidFgAcc1" presStyleIdx="1" presStyleCnt="5"/>
      <dgm:spPr>
        <a:solidFill>
          <a:schemeClr val="tx1"/>
        </a:solidFill>
      </dgm:spPr>
    </dgm:pt>
    <dgm:pt modelId="{23DBAF49-9457-4C5C-92DC-CE67C1301E27}" type="pres">
      <dgm:prSet presAssocID="{069E0E25-203A-49DA-8F00-6A8C7F3C7140}" presName="text_3" presStyleLbl="node1" presStyleIdx="2" presStyleCnt="5" custScaleY="125120">
        <dgm:presLayoutVars>
          <dgm:bulletEnabled val="1"/>
        </dgm:presLayoutVars>
      </dgm:prSet>
      <dgm:spPr/>
    </dgm:pt>
    <dgm:pt modelId="{6B17C110-8EF6-4F30-83AB-46AF6F62BC66}" type="pres">
      <dgm:prSet presAssocID="{069E0E25-203A-49DA-8F00-6A8C7F3C7140}" presName="accent_3" presStyleCnt="0"/>
      <dgm:spPr/>
    </dgm:pt>
    <dgm:pt modelId="{DA550C4D-35E9-43CC-8A0B-1CC772104197}" type="pres">
      <dgm:prSet presAssocID="{069E0E25-203A-49DA-8F00-6A8C7F3C7140}" presName="accentRepeatNode" presStyleLbl="solidFgAcc1" presStyleIdx="2" presStyleCnt="5"/>
      <dgm:spPr>
        <a:solidFill>
          <a:schemeClr val="tx1"/>
        </a:solidFill>
      </dgm:spPr>
    </dgm:pt>
    <dgm:pt modelId="{A01D260E-3AD8-48BC-A1A7-AC7D4F8FF60D}" type="pres">
      <dgm:prSet presAssocID="{E3B01556-B5BF-4DC8-A5D3-4AF239423EAB}" presName="text_4" presStyleLbl="node1" presStyleIdx="3" presStyleCnt="5">
        <dgm:presLayoutVars>
          <dgm:bulletEnabled val="1"/>
        </dgm:presLayoutVars>
      </dgm:prSet>
      <dgm:spPr/>
    </dgm:pt>
    <dgm:pt modelId="{9558BD16-64FC-4AFD-BC1D-37FCAC405D6B}" type="pres">
      <dgm:prSet presAssocID="{E3B01556-B5BF-4DC8-A5D3-4AF239423EAB}" presName="accent_4" presStyleCnt="0"/>
      <dgm:spPr/>
    </dgm:pt>
    <dgm:pt modelId="{69FB00EE-ED3A-49D1-8486-89429DB8BCB3}" type="pres">
      <dgm:prSet presAssocID="{E3B01556-B5BF-4DC8-A5D3-4AF239423EAB}" presName="accentRepeatNode" presStyleLbl="solidFgAcc1" presStyleIdx="3" presStyleCnt="5"/>
      <dgm:spPr>
        <a:solidFill>
          <a:schemeClr val="tx1"/>
        </a:solidFill>
        <a:ln>
          <a:solidFill>
            <a:schemeClr val="tx1"/>
          </a:solidFill>
        </a:ln>
      </dgm:spPr>
    </dgm:pt>
    <dgm:pt modelId="{765387B0-9C9C-4A7C-901A-91C637AFD8B5}" type="pres">
      <dgm:prSet presAssocID="{C40E9764-A522-4184-905D-58B706B336CB}" presName="text_5" presStyleLbl="node1" presStyleIdx="4" presStyleCnt="5">
        <dgm:presLayoutVars>
          <dgm:bulletEnabled val="1"/>
        </dgm:presLayoutVars>
      </dgm:prSet>
      <dgm:spPr/>
    </dgm:pt>
    <dgm:pt modelId="{262460D8-72AB-4F5B-B8AC-3B79B8C8A30F}" type="pres">
      <dgm:prSet presAssocID="{C40E9764-A522-4184-905D-58B706B336CB}" presName="accent_5" presStyleCnt="0"/>
      <dgm:spPr/>
    </dgm:pt>
    <dgm:pt modelId="{8E2192DC-BC7E-45EF-B0E0-4F93BDCB31A0}" type="pres">
      <dgm:prSet presAssocID="{C40E9764-A522-4184-905D-58B706B336CB}" presName="accentRepeatNode" presStyleLbl="solidFgAcc1" presStyleIdx="4" presStyleCnt="5"/>
      <dgm:spPr>
        <a:solidFill>
          <a:schemeClr val="tx1"/>
        </a:solidFill>
      </dgm:spPr>
    </dgm:pt>
  </dgm:ptLst>
  <dgm:cxnLst>
    <dgm:cxn modelId="{D6D55E06-7391-43CD-A1BA-43886A802EEE}" srcId="{8C4E7B32-66B2-4EA3-A6BF-58B2A0B470EF}" destId="{E3B01556-B5BF-4DC8-A5D3-4AF239423EAB}" srcOrd="3" destOrd="0" parTransId="{48877F15-0A4D-4AE2-9300-0048B56A25FF}" sibTransId="{284199C1-3837-4D86-8D47-AA93A6A512E8}"/>
    <dgm:cxn modelId="{BC832617-3A92-45A7-8B13-7E2012D40903}" srcId="{8C4E7B32-66B2-4EA3-A6BF-58B2A0B470EF}" destId="{C40E9764-A522-4184-905D-58B706B336CB}" srcOrd="4" destOrd="0" parTransId="{E59CF501-7E77-4C7E-B185-F4D7AD347D53}" sibTransId="{2422B8B0-5B87-4C36-A43E-18D43AD4C70D}"/>
    <dgm:cxn modelId="{E1491E28-5AD9-4947-8A08-D4E505E962F9}" srcId="{8C4E7B32-66B2-4EA3-A6BF-58B2A0B470EF}" destId="{7DF3B5F0-375A-4E55-82D3-C1519EA849F2}" srcOrd="1" destOrd="0" parTransId="{E777CBE9-F4BC-4883-83E1-3B38D3762E6F}" sibTransId="{F7DD8C9A-594D-47E9-9D4C-87570C23F89E}"/>
    <dgm:cxn modelId="{1A4DBB28-9A60-4CA7-8B47-E3B81FDF7457}" type="presOf" srcId="{8C4E7B32-66B2-4EA3-A6BF-58B2A0B470EF}" destId="{1B84AAC7-C440-473A-AA73-F6142D27B7EB}" srcOrd="0" destOrd="0" presId="urn:microsoft.com/office/officeart/2008/layout/VerticalCurvedList"/>
    <dgm:cxn modelId="{0114992F-7E9A-466A-825B-FF53E56A0E8E}" type="presOf" srcId="{7FE09FA5-CB11-45AE-BAC6-A970F392897A}" destId="{493280E6-1522-4D59-B94C-CC96367F865C}" srcOrd="0" destOrd="0" presId="urn:microsoft.com/office/officeart/2008/layout/VerticalCurvedList"/>
    <dgm:cxn modelId="{DFBA045B-90EA-4DF7-AFE1-64D6AE3C4AEE}" srcId="{8C4E7B32-66B2-4EA3-A6BF-58B2A0B470EF}" destId="{069E0E25-203A-49DA-8F00-6A8C7F3C7140}" srcOrd="2" destOrd="0" parTransId="{349906B0-C259-434F-BEC1-890EABCD02BB}" sibTransId="{D8689ABD-B127-470E-8837-476FF447DACE}"/>
    <dgm:cxn modelId="{31CF6D6D-4CFC-4C9A-BB2B-CE93F773F19C}" type="presOf" srcId="{7DF3B5F0-375A-4E55-82D3-C1519EA849F2}" destId="{6451F00C-C768-4070-AA2D-F82410B7E9E6}" srcOrd="0" destOrd="0" presId="urn:microsoft.com/office/officeart/2008/layout/VerticalCurvedList"/>
    <dgm:cxn modelId="{34FE3574-D04F-4004-A806-9632E0730459}" type="presOf" srcId="{C40E9764-A522-4184-905D-58B706B336CB}" destId="{765387B0-9C9C-4A7C-901A-91C637AFD8B5}" srcOrd="0" destOrd="0" presId="urn:microsoft.com/office/officeart/2008/layout/VerticalCurvedList"/>
    <dgm:cxn modelId="{04E8AD85-D570-41FE-A8F3-5187FB2352A8}" type="presOf" srcId="{E3B01556-B5BF-4DC8-A5D3-4AF239423EAB}" destId="{A01D260E-3AD8-48BC-A1A7-AC7D4F8FF60D}" srcOrd="0" destOrd="0" presId="urn:microsoft.com/office/officeart/2008/layout/VerticalCurvedList"/>
    <dgm:cxn modelId="{4A3D12B4-83AD-4935-8F44-F7C8EEA56706}" type="presOf" srcId="{069E0E25-203A-49DA-8F00-6A8C7F3C7140}" destId="{23DBAF49-9457-4C5C-92DC-CE67C1301E27}" srcOrd="0" destOrd="0" presId="urn:microsoft.com/office/officeart/2008/layout/VerticalCurvedList"/>
    <dgm:cxn modelId="{81FD2FDA-085B-4943-850C-F98D2E0FED3D}" type="presOf" srcId="{C581BD33-5B72-4CB2-A27A-3B76CFEE950C}" destId="{19B71166-E055-4D60-99B8-8DBDC2216335}" srcOrd="0" destOrd="0" presId="urn:microsoft.com/office/officeart/2008/layout/VerticalCurvedList"/>
    <dgm:cxn modelId="{43A301ED-0A6C-4612-8E0A-437CC5182E4B}" srcId="{8C4E7B32-66B2-4EA3-A6BF-58B2A0B470EF}" destId="{C581BD33-5B72-4CB2-A27A-3B76CFEE950C}" srcOrd="0" destOrd="0" parTransId="{3E296717-0DE4-4EB2-8D81-1D89604164D8}" sibTransId="{7FE09FA5-CB11-45AE-BAC6-A970F392897A}"/>
    <dgm:cxn modelId="{F49FC3CA-D818-45A9-9CEA-C531B18DF320}" type="presParOf" srcId="{1B84AAC7-C440-473A-AA73-F6142D27B7EB}" destId="{58087605-8763-4E7F-93C0-5C1626ED85E9}" srcOrd="0" destOrd="0" presId="urn:microsoft.com/office/officeart/2008/layout/VerticalCurvedList"/>
    <dgm:cxn modelId="{6F4DC5B4-535D-49A9-8CFE-8B22C25BC16F}" type="presParOf" srcId="{58087605-8763-4E7F-93C0-5C1626ED85E9}" destId="{CE825AF5-D9DB-4502-A3C2-ACFE5327BAF7}" srcOrd="0" destOrd="0" presId="urn:microsoft.com/office/officeart/2008/layout/VerticalCurvedList"/>
    <dgm:cxn modelId="{93722ADB-6542-4965-9AF9-335F7E228CD3}" type="presParOf" srcId="{CE825AF5-D9DB-4502-A3C2-ACFE5327BAF7}" destId="{5B2084E9-B414-42D2-B99B-975EB033921E}" srcOrd="0" destOrd="0" presId="urn:microsoft.com/office/officeart/2008/layout/VerticalCurvedList"/>
    <dgm:cxn modelId="{96D3B1D4-A41E-45AA-9C47-E4A69EA0402E}" type="presParOf" srcId="{CE825AF5-D9DB-4502-A3C2-ACFE5327BAF7}" destId="{493280E6-1522-4D59-B94C-CC96367F865C}" srcOrd="1" destOrd="0" presId="urn:microsoft.com/office/officeart/2008/layout/VerticalCurvedList"/>
    <dgm:cxn modelId="{34CC466E-7B92-4BB0-848A-CD1A7F4C09E1}" type="presParOf" srcId="{CE825AF5-D9DB-4502-A3C2-ACFE5327BAF7}" destId="{5381F6CB-B5C4-4B36-8CFA-45EDD7BEC19B}" srcOrd="2" destOrd="0" presId="urn:microsoft.com/office/officeart/2008/layout/VerticalCurvedList"/>
    <dgm:cxn modelId="{EA65A043-4CBA-4E16-AEA7-4034D75CD402}" type="presParOf" srcId="{CE825AF5-D9DB-4502-A3C2-ACFE5327BAF7}" destId="{9E736190-E63D-41B2-80FD-DD5644FDAA22}" srcOrd="3" destOrd="0" presId="urn:microsoft.com/office/officeart/2008/layout/VerticalCurvedList"/>
    <dgm:cxn modelId="{AF4FD827-A530-4DE4-90C5-54AB2A9A0200}" type="presParOf" srcId="{58087605-8763-4E7F-93C0-5C1626ED85E9}" destId="{19B71166-E055-4D60-99B8-8DBDC2216335}" srcOrd="1" destOrd="0" presId="urn:microsoft.com/office/officeart/2008/layout/VerticalCurvedList"/>
    <dgm:cxn modelId="{F5BDE8C2-EFF8-4642-8A1F-0C0E7F649173}" type="presParOf" srcId="{58087605-8763-4E7F-93C0-5C1626ED85E9}" destId="{1AACFB6A-DF66-48FF-B496-60BB783893F0}" srcOrd="2" destOrd="0" presId="urn:microsoft.com/office/officeart/2008/layout/VerticalCurvedList"/>
    <dgm:cxn modelId="{EFF9B1AE-CFDF-4C7A-BE9A-22A8889E4AD3}" type="presParOf" srcId="{1AACFB6A-DF66-48FF-B496-60BB783893F0}" destId="{7E0B189D-A307-4F78-9C70-BA4DC971E56A}" srcOrd="0" destOrd="0" presId="urn:microsoft.com/office/officeart/2008/layout/VerticalCurvedList"/>
    <dgm:cxn modelId="{C9ECF27D-EF28-4E88-9E99-D239897D0A54}" type="presParOf" srcId="{58087605-8763-4E7F-93C0-5C1626ED85E9}" destId="{6451F00C-C768-4070-AA2D-F82410B7E9E6}" srcOrd="3" destOrd="0" presId="urn:microsoft.com/office/officeart/2008/layout/VerticalCurvedList"/>
    <dgm:cxn modelId="{20DA8FAA-30F0-4AA0-9C4A-A8E60518D733}" type="presParOf" srcId="{58087605-8763-4E7F-93C0-5C1626ED85E9}" destId="{4C18A78E-621F-440D-ACB6-FA99BBE317DC}" srcOrd="4" destOrd="0" presId="urn:microsoft.com/office/officeart/2008/layout/VerticalCurvedList"/>
    <dgm:cxn modelId="{4C2ADF20-DC54-4A45-931D-F3269352219B}" type="presParOf" srcId="{4C18A78E-621F-440D-ACB6-FA99BBE317DC}" destId="{B05575E7-269A-490F-8C55-F9BCD036D034}" srcOrd="0" destOrd="0" presId="urn:microsoft.com/office/officeart/2008/layout/VerticalCurvedList"/>
    <dgm:cxn modelId="{8D524D25-B079-41BD-B499-F5A86D50EC5D}" type="presParOf" srcId="{58087605-8763-4E7F-93C0-5C1626ED85E9}" destId="{23DBAF49-9457-4C5C-92DC-CE67C1301E27}" srcOrd="5" destOrd="0" presId="urn:microsoft.com/office/officeart/2008/layout/VerticalCurvedList"/>
    <dgm:cxn modelId="{E9DC879F-9D95-4D21-BAC5-F16518CBE746}" type="presParOf" srcId="{58087605-8763-4E7F-93C0-5C1626ED85E9}" destId="{6B17C110-8EF6-4F30-83AB-46AF6F62BC66}" srcOrd="6" destOrd="0" presId="urn:microsoft.com/office/officeart/2008/layout/VerticalCurvedList"/>
    <dgm:cxn modelId="{A495F1A8-1BDC-4B8E-A53C-1F6DAF40B023}" type="presParOf" srcId="{6B17C110-8EF6-4F30-83AB-46AF6F62BC66}" destId="{DA550C4D-35E9-43CC-8A0B-1CC772104197}" srcOrd="0" destOrd="0" presId="urn:microsoft.com/office/officeart/2008/layout/VerticalCurvedList"/>
    <dgm:cxn modelId="{A2EBC609-27FC-42F2-AB8E-0DCA465FC5B2}" type="presParOf" srcId="{58087605-8763-4E7F-93C0-5C1626ED85E9}" destId="{A01D260E-3AD8-48BC-A1A7-AC7D4F8FF60D}" srcOrd="7" destOrd="0" presId="urn:microsoft.com/office/officeart/2008/layout/VerticalCurvedList"/>
    <dgm:cxn modelId="{70145236-2AB8-4B7F-AC2B-F5A8373D72CB}" type="presParOf" srcId="{58087605-8763-4E7F-93C0-5C1626ED85E9}" destId="{9558BD16-64FC-4AFD-BC1D-37FCAC405D6B}" srcOrd="8" destOrd="0" presId="urn:microsoft.com/office/officeart/2008/layout/VerticalCurvedList"/>
    <dgm:cxn modelId="{D281C835-5DA9-4D52-9C09-001E3B5A37AF}" type="presParOf" srcId="{9558BD16-64FC-4AFD-BC1D-37FCAC405D6B}" destId="{69FB00EE-ED3A-49D1-8486-89429DB8BCB3}" srcOrd="0" destOrd="0" presId="urn:microsoft.com/office/officeart/2008/layout/VerticalCurvedList"/>
    <dgm:cxn modelId="{FD2EE0E7-63C5-42D6-9C50-ABABBE2D8F5D}" type="presParOf" srcId="{58087605-8763-4E7F-93C0-5C1626ED85E9}" destId="{765387B0-9C9C-4A7C-901A-91C637AFD8B5}" srcOrd="9" destOrd="0" presId="urn:microsoft.com/office/officeart/2008/layout/VerticalCurvedList"/>
    <dgm:cxn modelId="{2A05C3B8-DB05-4411-A935-B0C50A0382FD}" type="presParOf" srcId="{58087605-8763-4E7F-93C0-5C1626ED85E9}" destId="{262460D8-72AB-4F5B-B8AC-3B79B8C8A30F}" srcOrd="10" destOrd="0" presId="urn:microsoft.com/office/officeart/2008/layout/VerticalCurvedList"/>
    <dgm:cxn modelId="{781A3263-16FC-41E2-97FF-365C5E10B722}" type="presParOf" srcId="{262460D8-72AB-4F5B-B8AC-3B79B8C8A30F}" destId="{8E2192DC-BC7E-45EF-B0E0-4F93BDCB31A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80E6-1522-4D59-B94C-CC96367F865C}">
      <dsp:nvSpPr>
        <dsp:cNvPr id="0" name=""/>
        <dsp:cNvSpPr/>
      </dsp:nvSpPr>
      <dsp:spPr>
        <a:xfrm>
          <a:off x="-6723704" y="-992580"/>
          <a:ext cx="8128547" cy="8128547"/>
        </a:xfrm>
        <a:prstGeom prst="blockArc">
          <a:avLst>
            <a:gd name="adj1" fmla="val 18900000"/>
            <a:gd name="adj2" fmla="val 2700000"/>
            <a:gd name="adj3" fmla="val 26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D1BA5B-13CE-4C62-9C07-04C27F28894C}">
      <dsp:nvSpPr>
        <dsp:cNvPr id="0" name=""/>
        <dsp:cNvSpPr/>
      </dsp:nvSpPr>
      <dsp:spPr>
        <a:xfrm>
          <a:off x="1110301" y="862873"/>
          <a:ext cx="10336021" cy="17255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619" tIns="35560" rIns="35560" bIns="35560" numCol="1" spcCol="1270" anchor="ctr" anchorCtr="0">
          <a:noAutofit/>
        </a:bodyPr>
        <a:lstStyle/>
        <a:p>
          <a:pPr marL="0" lvl="0" indent="0" algn="l" defTabSz="622300">
            <a:lnSpc>
              <a:spcPct val="90000"/>
            </a:lnSpc>
            <a:spcBef>
              <a:spcPct val="0"/>
            </a:spcBef>
            <a:spcAft>
              <a:spcPct val="35000"/>
            </a:spcAft>
            <a:buNone/>
          </a:pPr>
          <a:r>
            <a:rPr lang="en-US" sz="1400" b="1" i="0" u="sng" kern="1200" dirty="0">
              <a:latin typeface="Times New Roman" panose="02020603050405020304" pitchFamily="18" charset="0"/>
              <a:cs typeface="Times New Roman" panose="02020603050405020304" pitchFamily="18" charset="0"/>
            </a:rPr>
            <a:t>Class weights </a:t>
          </a:r>
          <a:r>
            <a:rPr lang="en-US" sz="1400" b="0" i="0" kern="1200" dirty="0">
              <a:latin typeface="Times New Roman" panose="02020603050405020304" pitchFamily="18" charset="0"/>
              <a:cs typeface="Times New Roman" panose="02020603050405020304" pitchFamily="18" charset="0"/>
            </a:rPr>
            <a:t>are used to modify the loss function, making the model pay more attention to under-represented classes. </a:t>
          </a: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During the training process, the loss for each sample is weighted by the class weight of its true label. </a:t>
          </a: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This encourages the model to correct its mistakes on the minority class, thereby improving its performance on imbalanced datasets.</a:t>
          </a:r>
          <a:endParaRPr lang="en-US" sz="1400" kern="1200" dirty="0">
            <a:latin typeface="Times New Roman" panose="02020603050405020304" pitchFamily="18" charset="0"/>
            <a:cs typeface="Times New Roman" panose="02020603050405020304" pitchFamily="18" charset="0"/>
          </a:endParaRPr>
        </a:p>
      </dsp:txBody>
      <dsp:txXfrm>
        <a:off x="1110301" y="862873"/>
        <a:ext cx="10336021" cy="1725504"/>
      </dsp:txXfrm>
    </dsp:sp>
    <dsp:sp modelId="{90F69C26-DDEC-4A86-A2EF-425DFB3C314F}">
      <dsp:nvSpPr>
        <dsp:cNvPr id="0" name=""/>
        <dsp:cNvSpPr/>
      </dsp:nvSpPr>
      <dsp:spPr>
        <a:xfrm>
          <a:off x="31860" y="647185"/>
          <a:ext cx="2156880" cy="2156880"/>
        </a:xfrm>
        <a:prstGeom prst="ellipse">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7D693F-5FA8-4AB1-AA2A-93F039D7B0E4}">
      <dsp:nvSpPr>
        <dsp:cNvPr id="0" name=""/>
        <dsp:cNvSpPr/>
      </dsp:nvSpPr>
      <dsp:spPr>
        <a:xfrm>
          <a:off x="1110301" y="3451613"/>
          <a:ext cx="10336021" cy="17255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619" tIns="35560" rIns="35560" bIns="35560" numCol="1" spcCol="1270" anchor="t" anchorCtr="0">
          <a:noAutofit/>
        </a:bodyPr>
        <a:lstStyle/>
        <a:p>
          <a:pPr marL="0" lvl="0" indent="0" algn="l" defTabSz="622300">
            <a:lnSpc>
              <a:spcPct val="90000"/>
            </a:lnSpc>
            <a:spcBef>
              <a:spcPct val="0"/>
            </a:spcBef>
            <a:spcAft>
              <a:spcPct val="35000"/>
            </a:spcAft>
            <a:buNone/>
          </a:pPr>
          <a:r>
            <a:rPr lang="en-US" sz="1400" b="1" i="0" u="sng" kern="1200" dirty="0">
              <a:latin typeface="Times New Roman" panose="02020603050405020304" pitchFamily="18" charset="0"/>
              <a:cs typeface="Times New Roman" panose="02020603050405020304" pitchFamily="18" charset="0"/>
            </a:rPr>
            <a:t>SMOTE</a:t>
          </a:r>
          <a:r>
            <a:rPr lang="en-US" sz="1400" b="0" i="0" kern="1200" dirty="0">
              <a:latin typeface="Times New Roman" panose="02020603050405020304" pitchFamily="18" charset="0"/>
              <a:cs typeface="Times New Roman" panose="02020603050405020304" pitchFamily="18" charset="0"/>
            </a:rPr>
            <a:t> stands for </a:t>
          </a:r>
          <a:r>
            <a:rPr lang="en-US" sz="1400" b="1" i="0" kern="1200" dirty="0">
              <a:latin typeface="Times New Roman" panose="02020603050405020304" pitchFamily="18" charset="0"/>
              <a:cs typeface="Times New Roman" panose="02020603050405020304" pitchFamily="18" charset="0"/>
            </a:rPr>
            <a:t>Synthetic Minority Over-sampling Technique</a:t>
          </a:r>
          <a:r>
            <a:rPr lang="en-US" sz="1400" b="0" i="0" kern="1200" dirty="0">
              <a:latin typeface="Times New Roman" panose="02020603050405020304" pitchFamily="18" charset="0"/>
              <a:cs typeface="Times New Roman" panose="02020603050405020304" pitchFamily="18" charset="0"/>
            </a:rPr>
            <a:t>. </a:t>
          </a: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It is a popular technique for addressing the class imbalance problem in machine learning. </a:t>
          </a: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SMOTE works by generating synthetic samples in the feature space. </a:t>
          </a:r>
        </a:p>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primary goal is to balance the class distribution by increasing the size of the minority class, thereby improving the performance of machine learning models.</a:t>
          </a:r>
          <a:endParaRPr lang="en-US" sz="1400" kern="1200" dirty="0">
            <a:latin typeface="Times New Roman" panose="02020603050405020304" pitchFamily="18" charset="0"/>
            <a:cs typeface="Times New Roman" panose="02020603050405020304" pitchFamily="18" charset="0"/>
          </a:endParaRPr>
        </a:p>
      </dsp:txBody>
      <dsp:txXfrm>
        <a:off x="1110301" y="3451613"/>
        <a:ext cx="10336021" cy="1725504"/>
      </dsp:txXfrm>
    </dsp:sp>
    <dsp:sp modelId="{64BF249A-6367-4ADE-97A2-6E0AE0FB24D3}">
      <dsp:nvSpPr>
        <dsp:cNvPr id="0" name=""/>
        <dsp:cNvSpPr/>
      </dsp:nvSpPr>
      <dsp:spPr>
        <a:xfrm>
          <a:off x="31860" y="3235925"/>
          <a:ext cx="2156880" cy="2156880"/>
        </a:xfrm>
        <a:prstGeom prst="ellipse">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280E6-1522-4D59-B94C-CC96367F865C}">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B71166-E055-4D60-99B8-8DBDC2216335}">
      <dsp:nvSpPr>
        <dsp:cNvPr id="0" name=""/>
        <dsp:cNvSpPr/>
      </dsp:nvSpPr>
      <dsp:spPr>
        <a:xfrm>
          <a:off x="509717" y="368282"/>
          <a:ext cx="9268900" cy="6181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dirty="0"/>
            <a:t>Ensemble techniques like Random Forest, </a:t>
          </a:r>
          <a:r>
            <a:rPr lang="en-US" sz="1600" b="0" i="0" kern="1200" dirty="0" err="1"/>
            <a:t>XGBoost</a:t>
          </a:r>
          <a:r>
            <a:rPr lang="en-US" sz="1600" b="0" i="0" kern="1200" dirty="0"/>
            <a:t>, and K-Nearest </a:t>
          </a:r>
          <a:r>
            <a:rPr lang="en-US" sz="1600" b="0" i="0" kern="1200" dirty="0" err="1"/>
            <a:t>Neighbours</a:t>
          </a:r>
          <a:r>
            <a:rPr lang="en-US" sz="1600" b="0" i="0" kern="1200" dirty="0"/>
            <a:t> outperform Gaussian Naive Bayes and Logistic Regression</a:t>
          </a:r>
          <a:r>
            <a:rPr lang="en-US" sz="1400" b="0" i="0" kern="1200" dirty="0"/>
            <a:t>.</a:t>
          </a:r>
          <a:endParaRPr lang="en-US" sz="1400" kern="1200" dirty="0"/>
        </a:p>
      </dsp:txBody>
      <dsp:txXfrm>
        <a:off x="509717" y="368282"/>
        <a:ext cx="9268900" cy="618101"/>
      </dsp:txXfrm>
    </dsp:sp>
    <dsp:sp modelId="{7E0B189D-A307-4F78-9C70-BA4DC971E56A}">
      <dsp:nvSpPr>
        <dsp:cNvPr id="0" name=""/>
        <dsp:cNvSpPr/>
      </dsp:nvSpPr>
      <dsp:spPr>
        <a:xfrm>
          <a:off x="86248" y="231878"/>
          <a:ext cx="846937" cy="846937"/>
        </a:xfrm>
        <a:prstGeom prst="ellipse">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51F00C-C768-4070-AA2D-F82410B7E9E6}">
      <dsp:nvSpPr>
        <dsp:cNvPr id="0" name=""/>
        <dsp:cNvSpPr/>
      </dsp:nvSpPr>
      <dsp:spPr>
        <a:xfrm>
          <a:off x="995230" y="1354558"/>
          <a:ext cx="87833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kern="1200" dirty="0"/>
            <a:t>The use of SMOTE and class weights can significantly impact the performance of the algorithms</a:t>
          </a:r>
          <a:r>
            <a:rPr lang="en-US" sz="1400" b="0" i="0" kern="1200" dirty="0"/>
            <a:t>.</a:t>
          </a:r>
          <a:endParaRPr lang="en-US" sz="1400" kern="1200" dirty="0"/>
        </a:p>
      </dsp:txBody>
      <dsp:txXfrm>
        <a:off x="995230" y="1354558"/>
        <a:ext cx="8783387" cy="677550"/>
      </dsp:txXfrm>
    </dsp:sp>
    <dsp:sp modelId="{B05575E7-269A-490F-8C55-F9BCD036D034}">
      <dsp:nvSpPr>
        <dsp:cNvPr id="0" name=""/>
        <dsp:cNvSpPr/>
      </dsp:nvSpPr>
      <dsp:spPr>
        <a:xfrm>
          <a:off x="571761" y="1269864"/>
          <a:ext cx="846937" cy="846937"/>
        </a:xfrm>
        <a:prstGeom prst="ellipse">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DBAF49-9457-4C5C-92DC-CE67C1301E27}">
      <dsp:nvSpPr>
        <dsp:cNvPr id="0" name=""/>
        <dsp:cNvSpPr/>
      </dsp:nvSpPr>
      <dsp:spPr>
        <a:xfrm>
          <a:off x="1144243" y="2285458"/>
          <a:ext cx="8634374" cy="8477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Overall, Random Forest with class weights and Smote performed really well but it will be grateful to calculate Loss function(Gini impurity)</a:t>
          </a:r>
        </a:p>
      </dsp:txBody>
      <dsp:txXfrm>
        <a:off x="1144243" y="2285458"/>
        <a:ext cx="8634374" cy="847750"/>
      </dsp:txXfrm>
    </dsp:sp>
    <dsp:sp modelId="{DA550C4D-35E9-43CC-8A0B-1CC772104197}">
      <dsp:nvSpPr>
        <dsp:cNvPr id="0" name=""/>
        <dsp:cNvSpPr/>
      </dsp:nvSpPr>
      <dsp:spPr>
        <a:xfrm>
          <a:off x="720774" y="2285864"/>
          <a:ext cx="846937" cy="846937"/>
        </a:xfrm>
        <a:prstGeom prst="ellipse">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1D260E-3AD8-48BC-A1A7-AC7D4F8FF60D}">
      <dsp:nvSpPr>
        <dsp:cNvPr id="0" name=""/>
        <dsp:cNvSpPr/>
      </dsp:nvSpPr>
      <dsp:spPr>
        <a:xfrm>
          <a:off x="995230" y="3386558"/>
          <a:ext cx="87833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40640" rIns="40640" bIns="40640" numCol="1" spcCol="1270" anchor="ctr" anchorCtr="0">
          <a:noAutofit/>
        </a:bodyPr>
        <a:lstStyle/>
        <a:p>
          <a:pPr marL="0" lvl="0" indent="0" algn="l" defTabSz="711200">
            <a:lnSpc>
              <a:spcPct val="90000"/>
            </a:lnSpc>
            <a:spcBef>
              <a:spcPct val="0"/>
            </a:spcBef>
            <a:spcAft>
              <a:spcPct val="35000"/>
            </a:spcAft>
            <a:buNone/>
          </a:pPr>
          <a:r>
            <a:rPr lang="en-GB" sz="1600" kern="1200" dirty="0"/>
            <a:t>For Traditional Machine Learning, further work may be done by developing a unique loss function that figures out how much money is lost as a result of False Negative transactions when a model misclassifies a transaction.</a:t>
          </a:r>
          <a:endParaRPr lang="en-US" sz="1600" kern="1200" dirty="0"/>
        </a:p>
      </dsp:txBody>
      <dsp:txXfrm>
        <a:off x="995230" y="3386558"/>
        <a:ext cx="8783387" cy="677550"/>
      </dsp:txXfrm>
    </dsp:sp>
    <dsp:sp modelId="{69FB00EE-ED3A-49D1-8486-89429DB8BCB3}">
      <dsp:nvSpPr>
        <dsp:cNvPr id="0" name=""/>
        <dsp:cNvSpPr/>
      </dsp:nvSpPr>
      <dsp:spPr>
        <a:xfrm>
          <a:off x="571761" y="3301864"/>
          <a:ext cx="846937" cy="846937"/>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65387B0-9C9C-4A7C-901A-91C637AFD8B5}">
      <dsp:nvSpPr>
        <dsp:cNvPr id="0" name=""/>
        <dsp:cNvSpPr/>
      </dsp:nvSpPr>
      <dsp:spPr>
        <a:xfrm>
          <a:off x="509717" y="4402558"/>
          <a:ext cx="92689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40640" rIns="40640" bIns="40640" numCol="1" spcCol="1270" anchor="ctr" anchorCtr="0">
          <a:noAutofit/>
        </a:bodyPr>
        <a:lstStyle/>
        <a:p>
          <a:pPr marL="0" lvl="0" indent="0" algn="l" defTabSz="711200">
            <a:lnSpc>
              <a:spcPct val="90000"/>
            </a:lnSpc>
            <a:spcBef>
              <a:spcPct val="0"/>
            </a:spcBef>
            <a:spcAft>
              <a:spcPct val="35000"/>
            </a:spcAft>
            <a:buNone/>
          </a:pPr>
          <a:r>
            <a:rPr lang="en-GB" sz="1600" kern="1200" dirty="0"/>
            <a:t>Finally, the K-Nearest Neighbours algorithm can be tried with more than 5 neighbours. The more neighbours the algorithm takes into consideration, the slower the algorithm is.</a:t>
          </a:r>
          <a:endParaRPr lang="en-US" sz="1600" kern="1200" dirty="0"/>
        </a:p>
      </dsp:txBody>
      <dsp:txXfrm>
        <a:off x="509717" y="4402558"/>
        <a:ext cx="9268900" cy="677550"/>
      </dsp:txXfrm>
    </dsp:sp>
    <dsp:sp modelId="{8E2192DC-BC7E-45EF-B0E0-4F93BDCB31A0}">
      <dsp:nvSpPr>
        <dsp:cNvPr id="0" name=""/>
        <dsp:cNvSpPr/>
      </dsp:nvSpPr>
      <dsp:spPr>
        <a:xfrm>
          <a:off x="86248" y="4317864"/>
          <a:ext cx="846937" cy="846937"/>
        </a:xfrm>
        <a:prstGeom prst="ellipse">
          <a:avLst/>
        </a:prstGeom>
        <a:solidFill>
          <a:schemeClr val="tx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13-09-2023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13-09-2023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6"/>
        <p:cNvGrpSpPr/>
        <p:nvPr/>
      </p:nvGrpSpPr>
      <p:grpSpPr>
        <a:xfrm>
          <a:off x="0" y="0"/>
          <a:ext cx="0" cy="0"/>
          <a:chOff x="0" y="0"/>
          <a:chExt cx="0" cy="0"/>
        </a:xfrm>
      </p:grpSpPr>
      <p:sp>
        <p:nvSpPr>
          <p:cNvPr id="5137" name="Google Shape;5137;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8" name="Google Shape;5138;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7"/>
        <p:cNvGrpSpPr/>
        <p:nvPr/>
      </p:nvGrpSpPr>
      <p:grpSpPr>
        <a:xfrm>
          <a:off x="0" y="0"/>
          <a:ext cx="0" cy="0"/>
          <a:chOff x="0" y="0"/>
          <a:chExt cx="0" cy="0"/>
        </a:xfrm>
      </p:grpSpPr>
      <p:sp>
        <p:nvSpPr>
          <p:cNvPr id="5578" name="Google Shape;5578;g1404f580dcc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9" name="Google Shape;5579;g1404f580dcc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1"/>
        <p:cNvGrpSpPr/>
        <p:nvPr/>
      </p:nvGrpSpPr>
      <p:grpSpPr>
        <a:xfrm>
          <a:off x="0" y="0"/>
          <a:ext cx="0" cy="0"/>
          <a:chOff x="0" y="0"/>
          <a:chExt cx="0" cy="0"/>
        </a:xfrm>
      </p:grpSpPr>
      <p:sp>
        <p:nvSpPr>
          <p:cNvPr id="5532" name="Google Shape;5532;g1404f580dc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3" name="Google Shape;5533;g1404f580dc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7"/>
        <p:cNvGrpSpPr/>
        <p:nvPr/>
      </p:nvGrpSpPr>
      <p:grpSpPr>
        <a:xfrm>
          <a:off x="0" y="0"/>
          <a:ext cx="0" cy="0"/>
          <a:chOff x="0" y="0"/>
          <a:chExt cx="0" cy="0"/>
        </a:xfrm>
      </p:grpSpPr>
      <p:sp>
        <p:nvSpPr>
          <p:cNvPr id="5418" name="Google Shape;5418;gfdc27aef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9" name="Google Shape;5419;gfdc27aef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62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1"/>
        <p:cNvGrpSpPr/>
        <p:nvPr/>
      </p:nvGrpSpPr>
      <p:grpSpPr>
        <a:xfrm>
          <a:off x="0" y="0"/>
          <a:ext cx="0" cy="0"/>
          <a:chOff x="0" y="0"/>
          <a:chExt cx="0" cy="0"/>
        </a:xfrm>
      </p:grpSpPr>
      <p:sp>
        <p:nvSpPr>
          <p:cNvPr id="5532" name="Google Shape;5532;g1404f580dc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3" name="Google Shape;5533;g1404f580dc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29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7"/>
        <p:cNvGrpSpPr/>
        <p:nvPr/>
      </p:nvGrpSpPr>
      <p:grpSpPr>
        <a:xfrm>
          <a:off x="0" y="0"/>
          <a:ext cx="0" cy="0"/>
          <a:chOff x="0" y="0"/>
          <a:chExt cx="0" cy="0"/>
        </a:xfrm>
      </p:grpSpPr>
      <p:sp>
        <p:nvSpPr>
          <p:cNvPr id="5418" name="Google Shape;5418;gfdc27aef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9" name="Google Shape;5419;gfdc27aef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857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1"/>
        <p:cNvGrpSpPr/>
        <p:nvPr/>
      </p:nvGrpSpPr>
      <p:grpSpPr>
        <a:xfrm>
          <a:off x="0" y="0"/>
          <a:ext cx="0" cy="0"/>
          <a:chOff x="0" y="0"/>
          <a:chExt cx="0" cy="0"/>
        </a:xfrm>
      </p:grpSpPr>
      <p:sp>
        <p:nvSpPr>
          <p:cNvPr id="5532" name="Google Shape;5532;g1404f580dc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3" name="Google Shape;5533;g1404f580dc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0503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7"/>
        <p:cNvGrpSpPr/>
        <p:nvPr/>
      </p:nvGrpSpPr>
      <p:grpSpPr>
        <a:xfrm>
          <a:off x="0" y="0"/>
          <a:ext cx="0" cy="0"/>
          <a:chOff x="0" y="0"/>
          <a:chExt cx="0" cy="0"/>
        </a:xfrm>
      </p:grpSpPr>
      <p:sp>
        <p:nvSpPr>
          <p:cNvPr id="5418" name="Google Shape;5418;gfdc27aef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9" name="Google Shape;5419;gfdc27aef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081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1"/>
        <p:cNvGrpSpPr/>
        <p:nvPr/>
      </p:nvGrpSpPr>
      <p:grpSpPr>
        <a:xfrm>
          <a:off x="0" y="0"/>
          <a:ext cx="0" cy="0"/>
          <a:chOff x="0" y="0"/>
          <a:chExt cx="0" cy="0"/>
        </a:xfrm>
      </p:grpSpPr>
      <p:sp>
        <p:nvSpPr>
          <p:cNvPr id="5532" name="Google Shape;5532;g1404f580dc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3" name="Google Shape;5533;g1404f580dc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2531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7"/>
        <p:cNvGrpSpPr/>
        <p:nvPr/>
      </p:nvGrpSpPr>
      <p:grpSpPr>
        <a:xfrm>
          <a:off x="0" y="0"/>
          <a:ext cx="0" cy="0"/>
          <a:chOff x="0" y="0"/>
          <a:chExt cx="0" cy="0"/>
        </a:xfrm>
      </p:grpSpPr>
      <p:sp>
        <p:nvSpPr>
          <p:cNvPr id="5418" name="Google Shape;5418;gfdc27aef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9" name="Google Shape;5419;gfdc27aef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653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1"/>
        <p:cNvGrpSpPr/>
        <p:nvPr/>
      </p:nvGrpSpPr>
      <p:grpSpPr>
        <a:xfrm>
          <a:off x="0" y="0"/>
          <a:ext cx="0" cy="0"/>
          <a:chOff x="0" y="0"/>
          <a:chExt cx="0" cy="0"/>
        </a:xfrm>
      </p:grpSpPr>
      <p:sp>
        <p:nvSpPr>
          <p:cNvPr id="5532" name="Google Shape;5532;g1404f580dc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3" name="Google Shape;5533;g1404f580dc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2767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9"/>
        <p:cNvGrpSpPr/>
        <p:nvPr/>
      </p:nvGrpSpPr>
      <p:grpSpPr>
        <a:xfrm>
          <a:off x="0" y="0"/>
          <a:ext cx="0" cy="0"/>
          <a:chOff x="0" y="0"/>
          <a:chExt cx="0" cy="0"/>
        </a:xfrm>
      </p:grpSpPr>
      <p:sp>
        <p:nvSpPr>
          <p:cNvPr id="5160" name="Google Shape;5160;g1430e5ba7cb_0_3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1" name="Google Shape;5161;g1430e5ba7cb_0_3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7"/>
        <p:cNvGrpSpPr/>
        <p:nvPr/>
      </p:nvGrpSpPr>
      <p:grpSpPr>
        <a:xfrm>
          <a:off x="0" y="0"/>
          <a:ext cx="0" cy="0"/>
          <a:chOff x="0" y="0"/>
          <a:chExt cx="0" cy="0"/>
        </a:xfrm>
      </p:grpSpPr>
      <p:sp>
        <p:nvSpPr>
          <p:cNvPr id="5418" name="Google Shape;5418;gfdc27aef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9" name="Google Shape;5419;gfdc27aef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782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9"/>
        <p:cNvGrpSpPr/>
        <p:nvPr/>
      </p:nvGrpSpPr>
      <p:grpSpPr>
        <a:xfrm>
          <a:off x="0" y="0"/>
          <a:ext cx="0" cy="0"/>
          <a:chOff x="0" y="0"/>
          <a:chExt cx="0" cy="0"/>
        </a:xfrm>
      </p:grpSpPr>
      <p:sp>
        <p:nvSpPr>
          <p:cNvPr id="5630" name="Google Shape;5630;g1404f580dcc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1" name="Google Shape;5631;g1404f580dcc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6"/>
        <p:cNvGrpSpPr/>
        <p:nvPr/>
      </p:nvGrpSpPr>
      <p:grpSpPr>
        <a:xfrm>
          <a:off x="0" y="0"/>
          <a:ext cx="0" cy="0"/>
          <a:chOff x="0" y="0"/>
          <a:chExt cx="0" cy="0"/>
        </a:xfrm>
      </p:grpSpPr>
      <p:sp>
        <p:nvSpPr>
          <p:cNvPr id="5647" name="Google Shape;5647;gfdc27aef7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8" name="Google Shape;5648;gfdc27aef7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2"/>
        <p:cNvGrpSpPr/>
        <p:nvPr/>
      </p:nvGrpSpPr>
      <p:grpSpPr>
        <a:xfrm>
          <a:off x="0" y="0"/>
          <a:ext cx="0" cy="0"/>
          <a:chOff x="0" y="0"/>
          <a:chExt cx="0" cy="0"/>
        </a:xfrm>
      </p:grpSpPr>
      <p:sp>
        <p:nvSpPr>
          <p:cNvPr id="5443" name="Google Shape;5443;g1404f580d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4" name="Google Shape;5444;g1404f580d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7"/>
        <p:cNvGrpSpPr/>
        <p:nvPr/>
      </p:nvGrpSpPr>
      <p:grpSpPr>
        <a:xfrm>
          <a:off x="0" y="0"/>
          <a:ext cx="0" cy="0"/>
          <a:chOff x="0" y="0"/>
          <a:chExt cx="0" cy="0"/>
        </a:xfrm>
      </p:grpSpPr>
      <p:sp>
        <p:nvSpPr>
          <p:cNvPr id="5418" name="Google Shape;5418;gfdc27aef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9" name="Google Shape;5419;gfdc27aef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7"/>
        <p:cNvGrpSpPr/>
        <p:nvPr/>
      </p:nvGrpSpPr>
      <p:grpSpPr>
        <a:xfrm>
          <a:off x="0" y="0"/>
          <a:ext cx="0" cy="0"/>
          <a:chOff x="0" y="0"/>
          <a:chExt cx="0" cy="0"/>
        </a:xfrm>
      </p:grpSpPr>
      <p:sp>
        <p:nvSpPr>
          <p:cNvPr id="5418" name="Google Shape;5418;gfdc27aef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9" name="Google Shape;5419;gfdc27aef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613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7"/>
        <p:cNvGrpSpPr/>
        <p:nvPr/>
      </p:nvGrpSpPr>
      <p:grpSpPr>
        <a:xfrm>
          <a:off x="0" y="0"/>
          <a:ext cx="0" cy="0"/>
          <a:chOff x="0" y="0"/>
          <a:chExt cx="0" cy="0"/>
        </a:xfrm>
      </p:grpSpPr>
      <p:sp>
        <p:nvSpPr>
          <p:cNvPr id="5418" name="Google Shape;5418;gfdc27aef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9" name="Google Shape;5419;gfdc27aef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849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7"/>
        <p:cNvGrpSpPr/>
        <p:nvPr/>
      </p:nvGrpSpPr>
      <p:grpSpPr>
        <a:xfrm>
          <a:off x="0" y="0"/>
          <a:ext cx="0" cy="0"/>
          <a:chOff x="0" y="0"/>
          <a:chExt cx="0" cy="0"/>
        </a:xfrm>
      </p:grpSpPr>
      <p:sp>
        <p:nvSpPr>
          <p:cNvPr id="5418" name="Google Shape;5418;gfdc27aef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9" name="Google Shape;5419;gfdc27aef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150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5"/>
        <p:cNvGrpSpPr/>
        <p:nvPr/>
      </p:nvGrpSpPr>
      <p:grpSpPr>
        <a:xfrm>
          <a:off x="0" y="0"/>
          <a:ext cx="0" cy="0"/>
          <a:chOff x="0" y="0"/>
          <a:chExt cx="0" cy="0"/>
        </a:xfrm>
      </p:grpSpPr>
      <p:sp>
        <p:nvSpPr>
          <p:cNvPr id="5556" name="Google Shape;5556;g1404f580dcc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7" name="Google Shape;5557;g1404f580dcc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3"/>
        <p:cNvGrpSpPr/>
        <p:nvPr/>
      </p:nvGrpSpPr>
      <p:grpSpPr>
        <a:xfrm>
          <a:off x="0" y="0"/>
          <a:ext cx="0" cy="0"/>
          <a:chOff x="0" y="0"/>
          <a:chExt cx="0" cy="0"/>
        </a:xfrm>
      </p:grpSpPr>
      <p:sp>
        <p:nvSpPr>
          <p:cNvPr id="5084" name="Google Shape;50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5" name="Google Shape;50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1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126"/>
        <p:cNvGrpSpPr/>
        <p:nvPr/>
      </p:nvGrpSpPr>
      <p:grpSpPr>
        <a:xfrm>
          <a:off x="0" y="0"/>
          <a:ext cx="0" cy="0"/>
          <a:chOff x="0" y="0"/>
          <a:chExt cx="0" cy="0"/>
        </a:xfrm>
      </p:grpSpPr>
      <p:sp>
        <p:nvSpPr>
          <p:cNvPr id="4205" name="Google Shape;4205;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6733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72"/>
        <p:cNvGrpSpPr/>
        <p:nvPr/>
      </p:nvGrpSpPr>
      <p:grpSpPr>
        <a:xfrm>
          <a:off x="0" y="0"/>
          <a:ext cx="0" cy="0"/>
          <a:chOff x="0" y="0"/>
          <a:chExt cx="0" cy="0"/>
        </a:xfrm>
      </p:grpSpPr>
      <p:sp>
        <p:nvSpPr>
          <p:cNvPr id="1055" name="Google Shape;1055;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505177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37"/>
        <p:cNvGrpSpPr/>
        <p:nvPr/>
      </p:nvGrpSpPr>
      <p:grpSpPr>
        <a:xfrm>
          <a:off x="0" y="0"/>
          <a:ext cx="0" cy="0"/>
          <a:chOff x="0" y="0"/>
          <a:chExt cx="0" cy="0"/>
        </a:xfrm>
      </p:grpSpPr>
      <p:sp>
        <p:nvSpPr>
          <p:cNvPr id="1536" name="Google Shape;1536;p8"/>
          <p:cNvSpPr txBox="1">
            <a:spLocks noGrp="1"/>
          </p:cNvSpPr>
          <p:nvPr>
            <p:ph type="title"/>
          </p:nvPr>
        </p:nvSpPr>
        <p:spPr>
          <a:xfrm>
            <a:off x="2743600" y="1742800"/>
            <a:ext cx="6704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44140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09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00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tx1"/>
                </a:solidFill>
                <a:effectLst>
                  <a:outerShdw blurRad="38100" dist="25400" dir="5400000" algn="ctr" rotWithShape="0">
                    <a:srgbClr val="6E747A">
                      <a:alpha val="43000"/>
                    </a:srgbClr>
                  </a:outerShdw>
                </a:effectLst>
              </a:defRPr>
            </a:lvl1pPr>
          </a:lstStyle>
          <a:p>
            <a:r>
              <a:rPr lang="en-GB"/>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q"/>
              <a:defRPr/>
            </a:lvl1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err="1">
                <a:solidFill>
                  <a:schemeClr val="bg1"/>
                </a:solidFill>
                <a:latin typeface="Times New Roman" panose="02020603050405020304" pitchFamily="18" charset="0"/>
                <a:cs typeface="Times New Roman" panose="02020603050405020304" pitchFamily="18" charset="0"/>
              </a:rPr>
              <a:t>Aliah</a:t>
            </a:r>
            <a:r>
              <a:rPr lang="en-US" sz="1600" b="0" cap="small" baseline="0" dirty="0">
                <a:solidFill>
                  <a:schemeClr val="bg1"/>
                </a:solidFill>
                <a:latin typeface="Times New Roman" panose="02020603050405020304" pitchFamily="18" charset="0"/>
                <a:cs typeface="Times New Roman" panose="02020603050405020304" pitchFamily="18" charset="0"/>
              </a:rPr>
              <a:t> University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your project/dissertation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70BE07-377C-48B2-B742-8860142AC08B}"/>
              </a:ext>
            </a:extLst>
          </p:cNvPr>
          <p:cNvSpPr txBox="1"/>
          <p:nvPr/>
        </p:nvSpPr>
        <p:spPr>
          <a:xfrm>
            <a:off x="11465057" y="5910349"/>
            <a:ext cx="702003" cy="672237"/>
          </a:xfrm>
          <a:prstGeom prst="rect">
            <a:avLst/>
          </a:prstGeom>
          <a:blipFill dpi="0" rotWithShape="1">
            <a:blip r:embed="rId2"/>
            <a:srcRect/>
            <a:stretch>
              <a:fillRect t="-10000"/>
            </a:stretch>
          </a:blipFill>
        </p:spPr>
        <p:txBody>
          <a:bodyPr wrap="square" rtlCol="0">
            <a:spAutoFit/>
          </a:bodyPr>
          <a:lstStyle/>
          <a:p>
            <a:endParaRPr lang="en-IN" dirty="0"/>
          </a:p>
        </p:txBody>
      </p:sp>
      <p:sp>
        <p:nvSpPr>
          <p:cNvPr id="4" name="Date Placeholder 3">
            <a:extLst>
              <a:ext uri="{FF2B5EF4-FFF2-40B4-BE49-F238E27FC236}">
                <a16:creationId xmlns:a16="http://schemas.microsoft.com/office/drawing/2014/main" id="{C8BFA8A6-3312-7455-D737-9A611BFC2D86}"/>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92A67D0A-8C98-CD85-CBDE-C3B25636BEA0}"/>
              </a:ext>
            </a:extLst>
          </p:cNvPr>
          <p:cNvSpPr txBox="1">
            <a:spLocks/>
          </p:cNvSpPr>
          <p:nvPr userDrawn="1"/>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err="1">
                <a:solidFill>
                  <a:schemeClr val="bg1"/>
                </a:solidFill>
                <a:latin typeface="Times New Roman" panose="02020603050405020304" pitchFamily="18" charset="0"/>
                <a:cs typeface="Times New Roman" panose="02020603050405020304" pitchFamily="18" charset="0"/>
              </a:rPr>
              <a:t>Aliah</a:t>
            </a:r>
            <a:r>
              <a:rPr lang="en-US" sz="1600" b="0" cap="small" baseline="0" dirty="0">
                <a:solidFill>
                  <a:schemeClr val="bg1"/>
                </a:solidFill>
                <a:latin typeface="Times New Roman" panose="02020603050405020304" pitchFamily="18" charset="0"/>
                <a:cs typeface="Times New Roman" panose="02020603050405020304" pitchFamily="18" charset="0"/>
              </a:rPr>
              <a:t> University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11" name="Date Placeholder 3">
            <a:extLst>
              <a:ext uri="{FF2B5EF4-FFF2-40B4-BE49-F238E27FC236}">
                <a16:creationId xmlns:a16="http://schemas.microsoft.com/office/drawing/2014/main" id="{74BB00D7-0141-53A9-C88D-5E21C89E75CE}"/>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Date Placeholder 3">
            <a:extLst>
              <a:ext uri="{FF2B5EF4-FFF2-40B4-BE49-F238E27FC236}">
                <a16:creationId xmlns:a16="http://schemas.microsoft.com/office/drawing/2014/main" id="{1D7C77E3-AA64-EC98-E1FB-B19F12142BFA}"/>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your project/dissertation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351FC0F-BB4F-C3F1-1057-F5213B84CF43}"/>
              </a:ext>
            </a:extLst>
          </p:cNvPr>
          <p:cNvSpPr txBox="1"/>
          <p:nvPr userDrawn="1"/>
        </p:nvSpPr>
        <p:spPr>
          <a:xfrm>
            <a:off x="11465057" y="5910349"/>
            <a:ext cx="702003" cy="672237"/>
          </a:xfrm>
          <a:prstGeom prst="rect">
            <a:avLst/>
          </a:prstGeom>
          <a:blipFill dpi="0" rotWithShape="1">
            <a:blip r:embed="rId2"/>
            <a:srcRect/>
            <a:stretch>
              <a:fillRect t="-10000"/>
            </a:stretch>
          </a:blipFill>
        </p:spPr>
        <p:txBody>
          <a:bodyPr wrap="square" rtlCol="0">
            <a:spAutoFit/>
          </a:bodyPr>
          <a:lstStyle/>
          <a:p>
            <a:endParaRPr lang="en-IN" dirty="0"/>
          </a:p>
        </p:txBody>
      </p:sp>
    </p:spTree>
    <p:extLst>
      <p:ext uri="{BB962C8B-B14F-4D97-AF65-F5344CB8AC3E}">
        <p14:creationId xmlns:p14="http://schemas.microsoft.com/office/powerpoint/2010/main" val="268699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237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2_Title slide">
    <p:spTree>
      <p:nvGrpSpPr>
        <p:cNvPr id="1" name="Shape 8"/>
        <p:cNvGrpSpPr/>
        <p:nvPr/>
      </p:nvGrpSpPr>
      <p:grpSpPr>
        <a:xfrm>
          <a:off x="0" y="0"/>
          <a:ext cx="0" cy="0"/>
          <a:chOff x="0" y="0"/>
          <a:chExt cx="0" cy="0"/>
        </a:xfrm>
      </p:grpSpPr>
      <p:sp>
        <p:nvSpPr>
          <p:cNvPr id="408" name="Google Shape;408;p2"/>
          <p:cNvSpPr txBox="1">
            <a:spLocks noGrp="1"/>
          </p:cNvSpPr>
          <p:nvPr>
            <p:ph type="ctrTitle"/>
          </p:nvPr>
        </p:nvSpPr>
        <p:spPr>
          <a:xfrm>
            <a:off x="4947600" y="1240084"/>
            <a:ext cx="7022800" cy="33804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6933" b="1">
                <a:latin typeface="Big Shoulders Text"/>
                <a:ea typeface="Big Shoulders Text"/>
                <a:cs typeface="Big Shoulders Text"/>
                <a:sym typeface="Big Shoulders Tex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GB"/>
              <a:t>Click to edit Master title style</a:t>
            </a:r>
            <a:endParaRPr/>
          </a:p>
        </p:txBody>
      </p:sp>
      <p:sp>
        <p:nvSpPr>
          <p:cNvPr id="409" name="Google Shape;409;p2"/>
          <p:cNvSpPr txBox="1">
            <a:spLocks noGrp="1"/>
          </p:cNvSpPr>
          <p:nvPr>
            <p:ph type="subTitle" idx="1"/>
          </p:nvPr>
        </p:nvSpPr>
        <p:spPr>
          <a:xfrm>
            <a:off x="4947608" y="4675200"/>
            <a:ext cx="7244400" cy="63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GB"/>
              <a:t>Click to edit Master subtitle style</a:t>
            </a:r>
            <a:endParaRPr/>
          </a:p>
        </p:txBody>
      </p:sp>
    </p:spTree>
    <p:extLst>
      <p:ext uri="{BB962C8B-B14F-4D97-AF65-F5344CB8AC3E}">
        <p14:creationId xmlns:p14="http://schemas.microsoft.com/office/powerpoint/2010/main" val="1341140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337"/>
        <p:cNvGrpSpPr/>
        <p:nvPr/>
      </p:nvGrpSpPr>
      <p:grpSpPr>
        <a:xfrm>
          <a:off x="0" y="0"/>
          <a:ext cx="0" cy="0"/>
          <a:chOff x="0" y="0"/>
          <a:chExt cx="0" cy="0"/>
        </a:xfrm>
      </p:grpSpPr>
      <p:sp>
        <p:nvSpPr>
          <p:cNvPr id="2416" name="Google Shape;2416;p13"/>
          <p:cNvSpPr txBox="1">
            <a:spLocks noGrp="1"/>
          </p:cNvSpPr>
          <p:nvPr>
            <p:ph type="title"/>
          </p:nvPr>
        </p:nvSpPr>
        <p:spPr>
          <a:xfrm>
            <a:off x="9600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17" name="Google Shape;2417;p13"/>
          <p:cNvSpPr txBox="1">
            <a:spLocks noGrp="1"/>
          </p:cNvSpPr>
          <p:nvPr>
            <p:ph type="title" idx="2" hasCustomPrompt="1"/>
          </p:nvPr>
        </p:nvSpPr>
        <p:spPr>
          <a:xfrm>
            <a:off x="18244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18" name="Google Shape;2418;p13"/>
          <p:cNvSpPr txBox="1">
            <a:spLocks noGrp="1"/>
          </p:cNvSpPr>
          <p:nvPr>
            <p:ph type="subTitle" idx="1"/>
          </p:nvPr>
        </p:nvSpPr>
        <p:spPr>
          <a:xfrm>
            <a:off x="9600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19" name="Google Shape;2419;p13"/>
          <p:cNvSpPr txBox="1">
            <a:spLocks noGrp="1"/>
          </p:cNvSpPr>
          <p:nvPr>
            <p:ph type="title" idx="3"/>
          </p:nvPr>
        </p:nvSpPr>
        <p:spPr>
          <a:xfrm>
            <a:off x="46356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0" name="Google Shape;2420;p13"/>
          <p:cNvSpPr txBox="1">
            <a:spLocks noGrp="1"/>
          </p:cNvSpPr>
          <p:nvPr>
            <p:ph type="title" idx="4" hasCustomPrompt="1"/>
          </p:nvPr>
        </p:nvSpPr>
        <p:spPr>
          <a:xfrm>
            <a:off x="55000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21" name="Google Shape;2421;p13"/>
          <p:cNvSpPr txBox="1">
            <a:spLocks noGrp="1"/>
          </p:cNvSpPr>
          <p:nvPr>
            <p:ph type="subTitle" idx="5"/>
          </p:nvPr>
        </p:nvSpPr>
        <p:spPr>
          <a:xfrm>
            <a:off x="46356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2" name="Google Shape;2422;p13"/>
          <p:cNvSpPr txBox="1">
            <a:spLocks noGrp="1"/>
          </p:cNvSpPr>
          <p:nvPr>
            <p:ph type="title" idx="6"/>
          </p:nvPr>
        </p:nvSpPr>
        <p:spPr>
          <a:xfrm>
            <a:off x="83112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3" name="Google Shape;2423;p13"/>
          <p:cNvSpPr txBox="1">
            <a:spLocks noGrp="1"/>
          </p:cNvSpPr>
          <p:nvPr>
            <p:ph type="title" idx="7" hasCustomPrompt="1"/>
          </p:nvPr>
        </p:nvSpPr>
        <p:spPr>
          <a:xfrm>
            <a:off x="91756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24" name="Google Shape;2424;p13"/>
          <p:cNvSpPr txBox="1">
            <a:spLocks noGrp="1"/>
          </p:cNvSpPr>
          <p:nvPr>
            <p:ph type="subTitle" idx="8"/>
          </p:nvPr>
        </p:nvSpPr>
        <p:spPr>
          <a:xfrm>
            <a:off x="83112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5" name="Google Shape;2425;p13"/>
          <p:cNvSpPr txBox="1">
            <a:spLocks noGrp="1"/>
          </p:cNvSpPr>
          <p:nvPr>
            <p:ph type="title" idx="9"/>
          </p:nvPr>
        </p:nvSpPr>
        <p:spPr>
          <a:xfrm>
            <a:off x="9600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6" name="Google Shape;2426;p13"/>
          <p:cNvSpPr txBox="1">
            <a:spLocks noGrp="1"/>
          </p:cNvSpPr>
          <p:nvPr>
            <p:ph type="title" idx="13" hasCustomPrompt="1"/>
          </p:nvPr>
        </p:nvSpPr>
        <p:spPr>
          <a:xfrm>
            <a:off x="18244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27" name="Google Shape;2427;p13"/>
          <p:cNvSpPr txBox="1">
            <a:spLocks noGrp="1"/>
          </p:cNvSpPr>
          <p:nvPr>
            <p:ph type="subTitle" idx="14"/>
          </p:nvPr>
        </p:nvSpPr>
        <p:spPr>
          <a:xfrm>
            <a:off x="9600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8" name="Google Shape;2428;p13"/>
          <p:cNvSpPr txBox="1">
            <a:spLocks noGrp="1"/>
          </p:cNvSpPr>
          <p:nvPr>
            <p:ph type="title" idx="15"/>
          </p:nvPr>
        </p:nvSpPr>
        <p:spPr>
          <a:xfrm>
            <a:off x="46356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9" name="Google Shape;2429;p13"/>
          <p:cNvSpPr txBox="1">
            <a:spLocks noGrp="1"/>
          </p:cNvSpPr>
          <p:nvPr>
            <p:ph type="title" idx="16" hasCustomPrompt="1"/>
          </p:nvPr>
        </p:nvSpPr>
        <p:spPr>
          <a:xfrm>
            <a:off x="55000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30" name="Google Shape;2430;p13"/>
          <p:cNvSpPr txBox="1">
            <a:spLocks noGrp="1"/>
          </p:cNvSpPr>
          <p:nvPr>
            <p:ph type="subTitle" idx="17"/>
          </p:nvPr>
        </p:nvSpPr>
        <p:spPr>
          <a:xfrm>
            <a:off x="46356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31" name="Google Shape;2431;p13"/>
          <p:cNvSpPr txBox="1">
            <a:spLocks noGrp="1"/>
          </p:cNvSpPr>
          <p:nvPr>
            <p:ph type="title" idx="18"/>
          </p:nvPr>
        </p:nvSpPr>
        <p:spPr>
          <a:xfrm>
            <a:off x="83112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32" name="Google Shape;2432;p13"/>
          <p:cNvSpPr txBox="1">
            <a:spLocks noGrp="1"/>
          </p:cNvSpPr>
          <p:nvPr>
            <p:ph type="title" idx="19" hasCustomPrompt="1"/>
          </p:nvPr>
        </p:nvSpPr>
        <p:spPr>
          <a:xfrm>
            <a:off x="91756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33" name="Google Shape;2433;p13"/>
          <p:cNvSpPr txBox="1">
            <a:spLocks noGrp="1"/>
          </p:cNvSpPr>
          <p:nvPr>
            <p:ph type="subTitle" idx="20"/>
          </p:nvPr>
        </p:nvSpPr>
        <p:spPr>
          <a:xfrm>
            <a:off x="83112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34" name="Google Shape;2434;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1063384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10"/>
        <p:cNvGrpSpPr/>
        <p:nvPr/>
      </p:nvGrpSpPr>
      <p:grpSpPr>
        <a:xfrm>
          <a:off x="0" y="0"/>
          <a:ext cx="0" cy="0"/>
          <a:chOff x="0" y="0"/>
          <a:chExt cx="0" cy="0"/>
        </a:xfrm>
      </p:grpSpPr>
      <p:sp>
        <p:nvSpPr>
          <p:cNvPr id="801" name="Google Shape;801;p3"/>
          <p:cNvSpPr txBox="1">
            <a:spLocks noGrp="1"/>
          </p:cNvSpPr>
          <p:nvPr>
            <p:ph type="title"/>
          </p:nvPr>
        </p:nvSpPr>
        <p:spPr>
          <a:xfrm>
            <a:off x="1475867" y="2491867"/>
            <a:ext cx="5136000" cy="24832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2"/>
              </a:buClr>
              <a:buSzPts val="3600"/>
              <a:buNone/>
              <a:defRPr sz="7333">
                <a:solidFill>
                  <a:schemeClr val="lt2"/>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GB"/>
              <a:t>Click to edit Master title style</a:t>
            </a:r>
            <a:endParaRPr/>
          </a:p>
        </p:txBody>
      </p:sp>
      <p:sp>
        <p:nvSpPr>
          <p:cNvPr id="802" name="Google Shape;802;p3"/>
          <p:cNvSpPr txBox="1">
            <a:spLocks noGrp="1"/>
          </p:cNvSpPr>
          <p:nvPr>
            <p:ph type="title" idx="2" hasCustomPrompt="1"/>
          </p:nvPr>
        </p:nvSpPr>
        <p:spPr>
          <a:xfrm>
            <a:off x="1475867" y="1195467"/>
            <a:ext cx="1669200" cy="129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03" name="Google Shape;803;p3"/>
          <p:cNvSpPr txBox="1">
            <a:spLocks noGrp="1"/>
          </p:cNvSpPr>
          <p:nvPr>
            <p:ph type="subTitle" idx="1"/>
          </p:nvPr>
        </p:nvSpPr>
        <p:spPr>
          <a:xfrm>
            <a:off x="1475867" y="4975333"/>
            <a:ext cx="5136000" cy="6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2672353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044"/>
        <p:cNvGrpSpPr/>
        <p:nvPr/>
      </p:nvGrpSpPr>
      <p:grpSpPr>
        <a:xfrm>
          <a:off x="0" y="0"/>
          <a:ext cx="0" cy="0"/>
          <a:chOff x="0" y="0"/>
          <a:chExt cx="0" cy="0"/>
        </a:xfrm>
      </p:grpSpPr>
      <p:sp>
        <p:nvSpPr>
          <p:cNvPr id="4125" name="Google Shape;4125;p22"/>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413910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00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tx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q"/>
              <a:defRPr/>
            </a:lvl1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err="1">
                <a:solidFill>
                  <a:schemeClr val="bg1"/>
                </a:solidFill>
                <a:latin typeface="Times New Roman" panose="02020603050405020304" pitchFamily="18" charset="0"/>
                <a:cs typeface="Times New Roman" panose="02020603050405020304" pitchFamily="18" charset="0"/>
              </a:rPr>
              <a:t>Aliah</a:t>
            </a:r>
            <a:r>
              <a:rPr lang="en-US" sz="1600" b="0" cap="small" baseline="0" dirty="0">
                <a:solidFill>
                  <a:schemeClr val="bg1"/>
                </a:solidFill>
                <a:latin typeface="Times New Roman" panose="02020603050405020304" pitchFamily="18" charset="0"/>
                <a:cs typeface="Times New Roman" panose="02020603050405020304" pitchFamily="18" charset="0"/>
              </a:rPr>
              <a:t> University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your project/dissertation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70BE07-377C-48B2-B742-8860142AC08B}"/>
              </a:ext>
            </a:extLst>
          </p:cNvPr>
          <p:cNvSpPr txBox="1"/>
          <p:nvPr userDrawn="1"/>
        </p:nvSpPr>
        <p:spPr>
          <a:xfrm>
            <a:off x="11465057" y="5910349"/>
            <a:ext cx="702003" cy="672237"/>
          </a:xfrm>
          <a:prstGeom prst="rect">
            <a:avLst/>
          </a:prstGeom>
          <a:blipFill dpi="0" rotWithShape="1">
            <a:blip r:embed="rId2"/>
            <a:srcRect/>
            <a:stretch>
              <a:fillRect t="-10000"/>
            </a:stretch>
          </a:blipFill>
        </p:spPr>
        <p:txBody>
          <a:bodyPr wrap="square" rtlCol="0">
            <a:spAutoFit/>
          </a:bodyPr>
          <a:lstStyle/>
          <a:p>
            <a:endParaRPr lang="en-IN" dirty="0"/>
          </a:p>
        </p:txBody>
      </p:sp>
    </p:spTree>
    <p:extLst>
      <p:ext uri="{BB962C8B-B14F-4D97-AF65-F5344CB8AC3E}">
        <p14:creationId xmlns:p14="http://schemas.microsoft.com/office/powerpoint/2010/main" val="1585597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37"/>
        <p:cNvGrpSpPr/>
        <p:nvPr/>
      </p:nvGrpSpPr>
      <p:grpSpPr>
        <a:xfrm>
          <a:off x="0" y="0"/>
          <a:ext cx="0" cy="0"/>
          <a:chOff x="0" y="0"/>
          <a:chExt cx="0" cy="0"/>
        </a:xfrm>
      </p:grpSpPr>
      <p:sp>
        <p:nvSpPr>
          <p:cNvPr id="1928" name="Google Shape;1928;p9"/>
          <p:cNvSpPr txBox="1">
            <a:spLocks noGrp="1"/>
          </p:cNvSpPr>
          <p:nvPr>
            <p:ph type="title"/>
          </p:nvPr>
        </p:nvSpPr>
        <p:spPr>
          <a:xfrm>
            <a:off x="2784400" y="2073800"/>
            <a:ext cx="6623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solidFill>
                  <a:schemeClr val="lt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GB"/>
              <a:t>Click to edit Master title style</a:t>
            </a:r>
            <a:endParaRPr/>
          </a:p>
        </p:txBody>
      </p:sp>
      <p:sp>
        <p:nvSpPr>
          <p:cNvPr id="1929" name="Google Shape;1929;p9"/>
          <p:cNvSpPr txBox="1">
            <a:spLocks noGrp="1"/>
          </p:cNvSpPr>
          <p:nvPr>
            <p:ph type="subTitle" idx="1"/>
          </p:nvPr>
        </p:nvSpPr>
        <p:spPr>
          <a:xfrm>
            <a:off x="2784400" y="3196200"/>
            <a:ext cx="6623200" cy="15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2805192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126"/>
        <p:cNvGrpSpPr/>
        <p:nvPr/>
      </p:nvGrpSpPr>
      <p:grpSpPr>
        <a:xfrm>
          <a:off x="0" y="0"/>
          <a:ext cx="0" cy="0"/>
          <a:chOff x="0" y="0"/>
          <a:chExt cx="0" cy="0"/>
        </a:xfrm>
      </p:grpSpPr>
      <p:sp>
        <p:nvSpPr>
          <p:cNvPr id="4205" name="Google Shape;4205;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3037397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72"/>
        <p:cNvGrpSpPr/>
        <p:nvPr/>
      </p:nvGrpSpPr>
      <p:grpSpPr>
        <a:xfrm>
          <a:off x="0" y="0"/>
          <a:ext cx="0" cy="0"/>
          <a:chOff x="0" y="0"/>
          <a:chExt cx="0" cy="0"/>
        </a:xfrm>
      </p:grpSpPr>
      <p:sp>
        <p:nvSpPr>
          <p:cNvPr id="1055" name="Google Shape;1055;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1752563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37"/>
        <p:cNvGrpSpPr/>
        <p:nvPr/>
      </p:nvGrpSpPr>
      <p:grpSpPr>
        <a:xfrm>
          <a:off x="0" y="0"/>
          <a:ext cx="0" cy="0"/>
          <a:chOff x="0" y="0"/>
          <a:chExt cx="0" cy="0"/>
        </a:xfrm>
      </p:grpSpPr>
      <p:sp>
        <p:nvSpPr>
          <p:cNvPr id="1536" name="Google Shape;1536;p8"/>
          <p:cNvSpPr txBox="1">
            <a:spLocks noGrp="1"/>
          </p:cNvSpPr>
          <p:nvPr>
            <p:ph type="title"/>
          </p:nvPr>
        </p:nvSpPr>
        <p:spPr>
          <a:xfrm>
            <a:off x="2743600" y="1742800"/>
            <a:ext cx="6704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GB"/>
              <a:t>Click to edit Master title style</a:t>
            </a:r>
            <a:endParaRPr/>
          </a:p>
        </p:txBody>
      </p:sp>
    </p:spTree>
    <p:extLst>
      <p:ext uri="{BB962C8B-B14F-4D97-AF65-F5344CB8AC3E}">
        <p14:creationId xmlns:p14="http://schemas.microsoft.com/office/powerpoint/2010/main" val="307035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
        <p:cNvGrpSpPr/>
        <p:nvPr/>
      </p:nvGrpSpPr>
      <p:grpSpPr>
        <a:xfrm>
          <a:off x="0" y="0"/>
          <a:ext cx="0" cy="0"/>
          <a:chOff x="0" y="0"/>
          <a:chExt cx="0" cy="0"/>
        </a:xfrm>
      </p:grpSpPr>
      <p:grpSp>
        <p:nvGrpSpPr>
          <p:cNvPr id="9" name="Google Shape;9;p2"/>
          <p:cNvGrpSpPr/>
          <p:nvPr/>
        </p:nvGrpSpPr>
        <p:grpSpPr>
          <a:xfrm>
            <a:off x="99" y="84"/>
            <a:ext cx="12192204" cy="6858016"/>
            <a:chOff x="4263926" y="3811300"/>
            <a:chExt cx="2189272" cy="1231448"/>
          </a:xfrm>
        </p:grpSpPr>
        <p:sp>
          <p:nvSpPr>
            <p:cNvPr id="10" name="Google Shape;10;p2"/>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 name="Google Shape;63;p2"/>
          <p:cNvGrpSpPr/>
          <p:nvPr/>
        </p:nvGrpSpPr>
        <p:grpSpPr>
          <a:xfrm>
            <a:off x="-674602" y="1355028"/>
            <a:ext cx="8576391" cy="8074537"/>
            <a:chOff x="5187775" y="635000"/>
            <a:chExt cx="1791825" cy="1686975"/>
          </a:xfrm>
        </p:grpSpPr>
        <p:sp>
          <p:nvSpPr>
            <p:cNvPr id="64" name="Google Shape;64;p2"/>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2"/>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2"/>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2"/>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2"/>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2"/>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2"/>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2"/>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2"/>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2"/>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2"/>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2"/>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2"/>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2"/>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2"/>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2"/>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2"/>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2"/>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2"/>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2"/>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2"/>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2"/>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2"/>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2"/>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2"/>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2"/>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2"/>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2"/>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2"/>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2"/>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2"/>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2"/>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2"/>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2"/>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2"/>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2"/>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2"/>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2"/>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2"/>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2"/>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2"/>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2"/>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2"/>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2"/>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2"/>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2"/>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2"/>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2"/>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2"/>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2"/>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2"/>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2"/>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2"/>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2"/>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2"/>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2"/>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2"/>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2"/>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2"/>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2"/>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2"/>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2"/>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2"/>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2"/>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2"/>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2"/>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2"/>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2"/>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2"/>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6" name="Google Shape;366;p2"/>
          <p:cNvSpPr/>
          <p:nvPr/>
        </p:nvSpPr>
        <p:spPr>
          <a:xfrm>
            <a:off x="3204967" y="5309600"/>
            <a:ext cx="2232867" cy="1965627"/>
          </a:xfrm>
          <a:custGeom>
            <a:avLst/>
            <a:gdLst/>
            <a:ahLst/>
            <a:cxnLst/>
            <a:rect l="l" t="t" r="r" b="b"/>
            <a:pathLst>
              <a:path w="31842" h="28031" extrusionOk="0">
                <a:moveTo>
                  <a:pt x="31842" y="1"/>
                </a:moveTo>
                <a:lnTo>
                  <a:pt x="29491" y="28030"/>
                </a:lnTo>
                <a:lnTo>
                  <a:pt x="0" y="23716"/>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67" name="Google Shape;367;p2"/>
          <p:cNvGrpSpPr/>
          <p:nvPr/>
        </p:nvGrpSpPr>
        <p:grpSpPr>
          <a:xfrm>
            <a:off x="110027" y="5877724"/>
            <a:ext cx="2232896" cy="522131"/>
            <a:chOff x="3504975" y="1233750"/>
            <a:chExt cx="324725" cy="75925"/>
          </a:xfrm>
        </p:grpSpPr>
        <p:sp>
          <p:nvSpPr>
            <p:cNvPr id="368" name="Google Shape;368;p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1" name="Google Shape;371;p2"/>
          <p:cNvGrpSpPr/>
          <p:nvPr/>
        </p:nvGrpSpPr>
        <p:grpSpPr>
          <a:xfrm>
            <a:off x="-532989" y="-2013893"/>
            <a:ext cx="13113053" cy="9173541"/>
            <a:chOff x="2056725" y="3456925"/>
            <a:chExt cx="1804350" cy="1262275"/>
          </a:xfrm>
        </p:grpSpPr>
        <p:sp>
          <p:nvSpPr>
            <p:cNvPr id="372" name="Google Shape;372;p2"/>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7" name="Google Shape;377;p2"/>
          <p:cNvSpPr/>
          <p:nvPr/>
        </p:nvSpPr>
        <p:spPr>
          <a:xfrm>
            <a:off x="8192801" y="5634401"/>
            <a:ext cx="2050292" cy="1640839"/>
          </a:xfrm>
          <a:custGeom>
            <a:avLst/>
            <a:gdLst/>
            <a:ahLst/>
            <a:cxnLst/>
            <a:rect l="l" t="t" r="r" b="b"/>
            <a:pathLst>
              <a:path w="29834" h="23876" extrusionOk="0">
                <a:moveTo>
                  <a:pt x="21959" y="1"/>
                </a:moveTo>
                <a:lnTo>
                  <a:pt x="1" y="23876"/>
                </a:lnTo>
                <a:lnTo>
                  <a:pt x="1" y="23876"/>
                </a:lnTo>
                <a:lnTo>
                  <a:pt x="29833" y="14175"/>
                </a:lnTo>
                <a:lnTo>
                  <a:pt x="21959"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2"/>
          <p:cNvSpPr/>
          <p:nvPr/>
        </p:nvSpPr>
        <p:spPr>
          <a:xfrm rot="5400000">
            <a:off x="-11583" y="1183200"/>
            <a:ext cx="1640825" cy="3068256"/>
          </a:xfrm>
          <a:custGeom>
            <a:avLst/>
            <a:gdLst/>
            <a:ahLst/>
            <a:cxnLst/>
            <a:rect l="l" t="t" r="r" b="b"/>
            <a:pathLst>
              <a:path w="25451" h="47592" extrusionOk="0">
                <a:moveTo>
                  <a:pt x="25450" y="0"/>
                </a:moveTo>
                <a:lnTo>
                  <a:pt x="0" y="25062"/>
                </a:lnTo>
                <a:lnTo>
                  <a:pt x="25062" y="47591"/>
                </a:lnTo>
                <a:lnTo>
                  <a:pt x="25450"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9" name="Google Shape;379;p2"/>
          <p:cNvGrpSpPr/>
          <p:nvPr/>
        </p:nvGrpSpPr>
        <p:grpSpPr>
          <a:xfrm>
            <a:off x="10534092" y="4313867"/>
            <a:ext cx="2845765" cy="2845765"/>
            <a:chOff x="3413675" y="1416350"/>
            <a:chExt cx="685925" cy="685925"/>
          </a:xfrm>
        </p:grpSpPr>
        <p:sp>
          <p:nvSpPr>
            <p:cNvPr id="380" name="Google Shape;380;p2"/>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2"/>
          <p:cNvGrpSpPr/>
          <p:nvPr/>
        </p:nvGrpSpPr>
        <p:grpSpPr>
          <a:xfrm>
            <a:off x="8066974" y="555858"/>
            <a:ext cx="1397573" cy="326801"/>
            <a:chOff x="3504975" y="1233750"/>
            <a:chExt cx="324725" cy="75925"/>
          </a:xfrm>
        </p:grpSpPr>
        <p:sp>
          <p:nvSpPr>
            <p:cNvPr id="387" name="Google Shape;387;p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2"/>
          <p:cNvGrpSpPr/>
          <p:nvPr/>
        </p:nvGrpSpPr>
        <p:grpSpPr>
          <a:xfrm>
            <a:off x="252023" y="1028225"/>
            <a:ext cx="1397573" cy="326801"/>
            <a:chOff x="3504975" y="1233750"/>
            <a:chExt cx="324725" cy="75925"/>
          </a:xfrm>
        </p:grpSpPr>
        <p:sp>
          <p:nvSpPr>
            <p:cNvPr id="391" name="Google Shape;391;p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4" name="Google Shape;394;p2"/>
          <p:cNvGrpSpPr/>
          <p:nvPr/>
        </p:nvGrpSpPr>
        <p:grpSpPr>
          <a:xfrm flipH="1">
            <a:off x="9775516" y="-939421"/>
            <a:ext cx="4612393" cy="4262125"/>
            <a:chOff x="407025" y="3490600"/>
            <a:chExt cx="1442575" cy="1333025"/>
          </a:xfrm>
        </p:grpSpPr>
        <p:sp>
          <p:nvSpPr>
            <p:cNvPr id="395" name="Google Shape;395;p2"/>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1" name="Google Shape;401;p2"/>
          <p:cNvGrpSpPr/>
          <p:nvPr/>
        </p:nvGrpSpPr>
        <p:grpSpPr>
          <a:xfrm>
            <a:off x="4241349" y="-971999"/>
            <a:ext cx="1854649" cy="1854649"/>
            <a:chOff x="3413675" y="1416350"/>
            <a:chExt cx="685925" cy="685925"/>
          </a:xfrm>
        </p:grpSpPr>
        <p:sp>
          <p:nvSpPr>
            <p:cNvPr id="402" name="Google Shape;402;p2"/>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2"/>
          <p:cNvSpPr txBox="1">
            <a:spLocks noGrp="1"/>
          </p:cNvSpPr>
          <p:nvPr>
            <p:ph type="ctrTitle"/>
          </p:nvPr>
        </p:nvSpPr>
        <p:spPr>
          <a:xfrm>
            <a:off x="4947600" y="1240084"/>
            <a:ext cx="7022800" cy="33804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6933" b="1">
                <a:latin typeface="Big Shoulders Text"/>
                <a:ea typeface="Big Shoulders Text"/>
                <a:cs typeface="Big Shoulders Text"/>
                <a:sym typeface="Big Shoulders Tex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GB"/>
              <a:t>Click to edit Master title style</a:t>
            </a:r>
            <a:endParaRPr/>
          </a:p>
        </p:txBody>
      </p:sp>
      <p:sp>
        <p:nvSpPr>
          <p:cNvPr id="409" name="Google Shape;409;p2"/>
          <p:cNvSpPr txBox="1">
            <a:spLocks noGrp="1"/>
          </p:cNvSpPr>
          <p:nvPr>
            <p:ph type="subTitle" idx="1"/>
          </p:nvPr>
        </p:nvSpPr>
        <p:spPr>
          <a:xfrm>
            <a:off x="4947608" y="4675200"/>
            <a:ext cx="7244400" cy="63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GB"/>
              <a:t>Click to edit Master subtitle style</a:t>
            </a:r>
            <a:endParaRPr/>
          </a:p>
        </p:txBody>
      </p:sp>
    </p:spTree>
    <p:extLst>
      <p:ext uri="{BB962C8B-B14F-4D97-AF65-F5344CB8AC3E}">
        <p14:creationId xmlns:p14="http://schemas.microsoft.com/office/powerpoint/2010/main" val="33009556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410"/>
        <p:cNvGrpSpPr/>
        <p:nvPr/>
      </p:nvGrpSpPr>
      <p:grpSpPr>
        <a:xfrm>
          <a:off x="0" y="0"/>
          <a:ext cx="0" cy="0"/>
          <a:chOff x="0" y="0"/>
          <a:chExt cx="0" cy="0"/>
        </a:xfrm>
      </p:grpSpPr>
      <p:grpSp>
        <p:nvGrpSpPr>
          <p:cNvPr id="411" name="Google Shape;411;p3"/>
          <p:cNvGrpSpPr/>
          <p:nvPr/>
        </p:nvGrpSpPr>
        <p:grpSpPr>
          <a:xfrm>
            <a:off x="99" y="84"/>
            <a:ext cx="12192204" cy="6858016"/>
            <a:chOff x="4263926" y="3811300"/>
            <a:chExt cx="2189272" cy="1231448"/>
          </a:xfrm>
        </p:grpSpPr>
        <p:sp>
          <p:nvSpPr>
            <p:cNvPr id="412" name="Google Shape;412;p3"/>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3"/>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3"/>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3"/>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3"/>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3"/>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3"/>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3"/>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3"/>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3"/>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3"/>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3"/>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3"/>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3"/>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3"/>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3"/>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3"/>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3"/>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3"/>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3"/>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3"/>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3"/>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3"/>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3"/>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3"/>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3"/>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3"/>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3"/>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3"/>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3"/>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3"/>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3"/>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3"/>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3"/>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3"/>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3"/>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3"/>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3"/>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3"/>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3"/>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3"/>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3"/>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3"/>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3"/>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3"/>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3"/>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3"/>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3"/>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3"/>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3"/>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3"/>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3"/>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3"/>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5" name="Google Shape;465;p3"/>
          <p:cNvGrpSpPr/>
          <p:nvPr/>
        </p:nvGrpSpPr>
        <p:grpSpPr>
          <a:xfrm flipH="1">
            <a:off x="330377" y="834907"/>
            <a:ext cx="13113053" cy="9173541"/>
            <a:chOff x="2056725" y="3456925"/>
            <a:chExt cx="1804350" cy="1262275"/>
          </a:xfrm>
        </p:grpSpPr>
        <p:sp>
          <p:nvSpPr>
            <p:cNvPr id="466" name="Google Shape;466;p3"/>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3"/>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3"/>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3"/>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3"/>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1" name="Google Shape;471;p3"/>
          <p:cNvGrpSpPr/>
          <p:nvPr/>
        </p:nvGrpSpPr>
        <p:grpSpPr>
          <a:xfrm>
            <a:off x="-1105718" y="-8756507"/>
            <a:ext cx="15423671" cy="10629461"/>
            <a:chOff x="5457700" y="3883200"/>
            <a:chExt cx="1633725" cy="1125875"/>
          </a:xfrm>
        </p:grpSpPr>
        <p:sp>
          <p:nvSpPr>
            <p:cNvPr id="472" name="Google Shape;472;p3"/>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3"/>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3"/>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3"/>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3"/>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7" name="Google Shape;477;p3"/>
          <p:cNvGrpSpPr/>
          <p:nvPr/>
        </p:nvGrpSpPr>
        <p:grpSpPr>
          <a:xfrm>
            <a:off x="-4212543" y="-2163339"/>
            <a:ext cx="7944164" cy="7340880"/>
            <a:chOff x="407025" y="3490600"/>
            <a:chExt cx="1442575" cy="1333025"/>
          </a:xfrm>
        </p:grpSpPr>
        <p:sp>
          <p:nvSpPr>
            <p:cNvPr id="478" name="Google Shape;478;p3"/>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3"/>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3"/>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3"/>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3"/>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3"/>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4" name="Google Shape;484;p3"/>
          <p:cNvSpPr/>
          <p:nvPr/>
        </p:nvSpPr>
        <p:spPr>
          <a:xfrm>
            <a:off x="-181237" y="4834969"/>
            <a:ext cx="650697" cy="1173401"/>
          </a:xfrm>
          <a:custGeom>
            <a:avLst/>
            <a:gdLst/>
            <a:ahLst/>
            <a:cxnLst/>
            <a:rect l="l" t="t" r="r" b="b"/>
            <a:pathLst>
              <a:path w="6848" h="12349" extrusionOk="0">
                <a:moveTo>
                  <a:pt x="0" y="1"/>
                </a:moveTo>
                <a:lnTo>
                  <a:pt x="183" y="12349"/>
                </a:lnTo>
                <a:lnTo>
                  <a:pt x="6848" y="4337"/>
                </a:lnTo>
                <a:lnTo>
                  <a:pt x="0"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3"/>
          <p:cNvSpPr/>
          <p:nvPr/>
        </p:nvSpPr>
        <p:spPr>
          <a:xfrm rot="1845688">
            <a:off x="131674" y="5558070"/>
            <a:ext cx="2115724" cy="2197081"/>
          </a:xfrm>
          <a:custGeom>
            <a:avLst/>
            <a:gdLst/>
            <a:ahLst/>
            <a:cxnLst/>
            <a:rect l="l" t="t" r="r" b="b"/>
            <a:pathLst>
              <a:path w="10090" h="10478" extrusionOk="0">
                <a:moveTo>
                  <a:pt x="6072" y="1"/>
                </a:moveTo>
                <a:lnTo>
                  <a:pt x="1" y="10478"/>
                </a:lnTo>
                <a:lnTo>
                  <a:pt x="10090" y="4520"/>
                </a:lnTo>
                <a:lnTo>
                  <a:pt x="6072"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3"/>
          <p:cNvSpPr/>
          <p:nvPr/>
        </p:nvSpPr>
        <p:spPr>
          <a:xfrm flipH="1">
            <a:off x="5604414" y="5832769"/>
            <a:ext cx="2342492" cy="1698539"/>
          </a:xfrm>
          <a:custGeom>
            <a:avLst/>
            <a:gdLst/>
            <a:ahLst/>
            <a:cxnLst/>
            <a:rect l="l" t="t" r="r" b="b"/>
            <a:pathLst>
              <a:path w="16686" h="12099" extrusionOk="0">
                <a:moveTo>
                  <a:pt x="12988" y="1"/>
                </a:moveTo>
                <a:lnTo>
                  <a:pt x="1" y="12098"/>
                </a:lnTo>
                <a:lnTo>
                  <a:pt x="16686" y="8058"/>
                </a:lnTo>
                <a:lnTo>
                  <a:pt x="12988"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7" name="Google Shape;487;p3"/>
          <p:cNvGrpSpPr/>
          <p:nvPr/>
        </p:nvGrpSpPr>
        <p:grpSpPr>
          <a:xfrm>
            <a:off x="10542423" y="555808"/>
            <a:ext cx="1397573" cy="326801"/>
            <a:chOff x="3504975" y="1233750"/>
            <a:chExt cx="324725" cy="75925"/>
          </a:xfrm>
        </p:grpSpPr>
        <p:sp>
          <p:nvSpPr>
            <p:cNvPr id="488" name="Google Shape;488;p3"/>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3"/>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3"/>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1" name="Google Shape;491;p3"/>
          <p:cNvGrpSpPr/>
          <p:nvPr/>
        </p:nvGrpSpPr>
        <p:grpSpPr>
          <a:xfrm>
            <a:off x="5326165" y="-255073"/>
            <a:ext cx="8576391" cy="8074537"/>
            <a:chOff x="5187775" y="635000"/>
            <a:chExt cx="1791825" cy="1686975"/>
          </a:xfrm>
        </p:grpSpPr>
        <p:sp>
          <p:nvSpPr>
            <p:cNvPr id="492" name="Google Shape;492;p3"/>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3"/>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3"/>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3"/>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3"/>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3"/>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3"/>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3"/>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3"/>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3"/>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3"/>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3"/>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3"/>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3"/>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3"/>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3"/>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3"/>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3"/>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3"/>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3"/>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3"/>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3"/>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3"/>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3"/>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3"/>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3"/>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3"/>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3"/>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3"/>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3"/>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3"/>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3"/>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3"/>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3"/>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3"/>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3"/>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3"/>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3"/>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3"/>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3"/>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3"/>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3"/>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3"/>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3"/>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3"/>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3"/>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3"/>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3"/>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3"/>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3"/>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3"/>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3"/>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3"/>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3"/>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3"/>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3"/>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3"/>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3"/>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3"/>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3"/>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3"/>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3"/>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3"/>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3"/>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3"/>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3"/>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3"/>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3"/>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3"/>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3"/>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3"/>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3"/>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3"/>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3"/>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3"/>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3"/>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3"/>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3"/>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3"/>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3"/>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3"/>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3"/>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3"/>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3"/>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3"/>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3"/>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3"/>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3"/>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3"/>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3"/>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3"/>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3"/>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3"/>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3"/>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3"/>
          <p:cNvGrpSpPr/>
          <p:nvPr/>
        </p:nvGrpSpPr>
        <p:grpSpPr>
          <a:xfrm>
            <a:off x="4635256" y="-1264174"/>
            <a:ext cx="3137147" cy="3137147"/>
            <a:chOff x="3413675" y="1416350"/>
            <a:chExt cx="685925" cy="685925"/>
          </a:xfrm>
        </p:grpSpPr>
        <p:sp>
          <p:nvSpPr>
            <p:cNvPr id="795" name="Google Shape;795;p3"/>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01" name="Google Shape;801;p3"/>
          <p:cNvSpPr txBox="1">
            <a:spLocks noGrp="1"/>
          </p:cNvSpPr>
          <p:nvPr>
            <p:ph type="title"/>
          </p:nvPr>
        </p:nvSpPr>
        <p:spPr>
          <a:xfrm>
            <a:off x="1475867" y="2491867"/>
            <a:ext cx="5136000" cy="24832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2"/>
              </a:buClr>
              <a:buSzPts val="3600"/>
              <a:buNone/>
              <a:defRPr sz="7333">
                <a:solidFill>
                  <a:schemeClr val="lt2"/>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GB"/>
              <a:t>Click to edit Master title style</a:t>
            </a:r>
            <a:endParaRPr/>
          </a:p>
        </p:txBody>
      </p:sp>
      <p:sp>
        <p:nvSpPr>
          <p:cNvPr id="802" name="Google Shape;802;p3"/>
          <p:cNvSpPr txBox="1">
            <a:spLocks noGrp="1"/>
          </p:cNvSpPr>
          <p:nvPr>
            <p:ph type="title" idx="2" hasCustomPrompt="1"/>
          </p:nvPr>
        </p:nvSpPr>
        <p:spPr>
          <a:xfrm>
            <a:off x="1475867" y="1195467"/>
            <a:ext cx="1669200" cy="129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03" name="Google Shape;803;p3"/>
          <p:cNvSpPr txBox="1">
            <a:spLocks noGrp="1"/>
          </p:cNvSpPr>
          <p:nvPr>
            <p:ph type="subTitle" idx="1"/>
          </p:nvPr>
        </p:nvSpPr>
        <p:spPr>
          <a:xfrm>
            <a:off x="1475867" y="4975333"/>
            <a:ext cx="5136000" cy="6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393520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72"/>
        <p:cNvGrpSpPr/>
        <p:nvPr/>
      </p:nvGrpSpPr>
      <p:grpSpPr>
        <a:xfrm>
          <a:off x="0" y="0"/>
          <a:ext cx="0" cy="0"/>
          <a:chOff x="0" y="0"/>
          <a:chExt cx="0" cy="0"/>
        </a:xfrm>
      </p:grpSpPr>
      <p:grpSp>
        <p:nvGrpSpPr>
          <p:cNvPr id="973" name="Google Shape;973;p6"/>
          <p:cNvGrpSpPr/>
          <p:nvPr/>
        </p:nvGrpSpPr>
        <p:grpSpPr>
          <a:xfrm>
            <a:off x="99" y="84"/>
            <a:ext cx="12192204" cy="6858016"/>
            <a:chOff x="4263926" y="3811300"/>
            <a:chExt cx="2189272" cy="1231448"/>
          </a:xfrm>
        </p:grpSpPr>
        <p:sp>
          <p:nvSpPr>
            <p:cNvPr id="974" name="Google Shape;974;p6"/>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6"/>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6"/>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6"/>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6"/>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6"/>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6"/>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6"/>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6"/>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6"/>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6"/>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6"/>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6"/>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6"/>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6"/>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6"/>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6"/>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6"/>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6"/>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6"/>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6"/>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6"/>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6"/>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6"/>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6"/>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6"/>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6"/>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6"/>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6"/>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6"/>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6"/>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6"/>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6"/>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6"/>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6"/>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6"/>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6"/>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6"/>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6"/>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6"/>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6"/>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6"/>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6"/>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6"/>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6"/>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6"/>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6"/>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6"/>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6"/>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6"/>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6"/>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6"/>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6"/>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7" name="Google Shape;1027;p6"/>
          <p:cNvGrpSpPr/>
          <p:nvPr/>
        </p:nvGrpSpPr>
        <p:grpSpPr>
          <a:xfrm rot="10800000" flipH="1">
            <a:off x="-943518" y="244860"/>
            <a:ext cx="15423671" cy="10629461"/>
            <a:chOff x="5457700" y="3883200"/>
            <a:chExt cx="1633725" cy="1125875"/>
          </a:xfrm>
        </p:grpSpPr>
        <p:sp>
          <p:nvSpPr>
            <p:cNvPr id="1028" name="Google Shape;1028;p6"/>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6"/>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6"/>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6"/>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6"/>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3" name="Google Shape;1033;p6"/>
          <p:cNvGrpSpPr/>
          <p:nvPr/>
        </p:nvGrpSpPr>
        <p:grpSpPr>
          <a:xfrm>
            <a:off x="11232016" y="-383766"/>
            <a:ext cx="1854649" cy="1854649"/>
            <a:chOff x="3413675" y="1416350"/>
            <a:chExt cx="685925" cy="685925"/>
          </a:xfrm>
        </p:grpSpPr>
        <p:sp>
          <p:nvSpPr>
            <p:cNvPr id="1034" name="Google Shape;1034;p6"/>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6"/>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6"/>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6"/>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6"/>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6"/>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0" name="Google Shape;1040;p6"/>
          <p:cNvGrpSpPr/>
          <p:nvPr/>
        </p:nvGrpSpPr>
        <p:grpSpPr>
          <a:xfrm flipH="1">
            <a:off x="-1797351" y="4007746"/>
            <a:ext cx="4612393" cy="4262125"/>
            <a:chOff x="407025" y="3490600"/>
            <a:chExt cx="1442575" cy="1333025"/>
          </a:xfrm>
        </p:grpSpPr>
        <p:sp>
          <p:nvSpPr>
            <p:cNvPr id="1041" name="Google Shape;1041;p6"/>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6"/>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6"/>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6"/>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6"/>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6"/>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7" name="Google Shape;1047;p6"/>
          <p:cNvGrpSpPr/>
          <p:nvPr/>
        </p:nvGrpSpPr>
        <p:grpSpPr>
          <a:xfrm>
            <a:off x="252007" y="190041"/>
            <a:ext cx="1397573" cy="326801"/>
            <a:chOff x="3504975" y="1233750"/>
            <a:chExt cx="324725" cy="75925"/>
          </a:xfrm>
        </p:grpSpPr>
        <p:sp>
          <p:nvSpPr>
            <p:cNvPr id="1048" name="Google Shape;1048;p6"/>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6"/>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6"/>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1" name="Google Shape;1051;p6"/>
          <p:cNvGrpSpPr/>
          <p:nvPr/>
        </p:nvGrpSpPr>
        <p:grpSpPr>
          <a:xfrm>
            <a:off x="10542423" y="6341141"/>
            <a:ext cx="1397573" cy="326801"/>
            <a:chOff x="3504975" y="1233750"/>
            <a:chExt cx="324725" cy="75925"/>
          </a:xfrm>
        </p:grpSpPr>
        <p:sp>
          <p:nvSpPr>
            <p:cNvPr id="1052" name="Google Shape;1052;p6"/>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6"/>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6"/>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5" name="Google Shape;1055;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3837001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1137"/>
        <p:cNvGrpSpPr/>
        <p:nvPr/>
      </p:nvGrpSpPr>
      <p:grpSpPr>
        <a:xfrm>
          <a:off x="0" y="0"/>
          <a:ext cx="0" cy="0"/>
          <a:chOff x="0" y="0"/>
          <a:chExt cx="0" cy="0"/>
        </a:xfrm>
      </p:grpSpPr>
      <p:grpSp>
        <p:nvGrpSpPr>
          <p:cNvPr id="1138" name="Google Shape;1138;p8"/>
          <p:cNvGrpSpPr/>
          <p:nvPr/>
        </p:nvGrpSpPr>
        <p:grpSpPr>
          <a:xfrm>
            <a:off x="99" y="84"/>
            <a:ext cx="12192204" cy="6858016"/>
            <a:chOff x="4263926" y="3811300"/>
            <a:chExt cx="2189272" cy="1231448"/>
          </a:xfrm>
        </p:grpSpPr>
        <p:sp>
          <p:nvSpPr>
            <p:cNvPr id="1139" name="Google Shape;1139;p8"/>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8"/>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8"/>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8"/>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8"/>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8"/>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8"/>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8"/>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8"/>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8"/>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8"/>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8"/>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8"/>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8"/>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8"/>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8"/>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8"/>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8"/>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8"/>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8"/>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8"/>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8"/>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8"/>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8"/>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8"/>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8"/>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8"/>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8"/>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8"/>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8"/>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8"/>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8"/>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8"/>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8"/>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8"/>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8"/>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8"/>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8"/>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8"/>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8"/>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8"/>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8"/>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8"/>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8"/>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8"/>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8"/>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8"/>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8"/>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8"/>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8"/>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8"/>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8"/>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8"/>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8"/>
          <p:cNvGrpSpPr/>
          <p:nvPr/>
        </p:nvGrpSpPr>
        <p:grpSpPr>
          <a:xfrm>
            <a:off x="1807781" y="815828"/>
            <a:ext cx="8576391" cy="8074537"/>
            <a:chOff x="5187775" y="635000"/>
            <a:chExt cx="1791825" cy="1686975"/>
          </a:xfrm>
        </p:grpSpPr>
        <p:sp>
          <p:nvSpPr>
            <p:cNvPr id="1193" name="Google Shape;1193;p8"/>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8"/>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8"/>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8"/>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8"/>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8"/>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8"/>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8"/>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8"/>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8"/>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8"/>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8"/>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8"/>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8"/>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8"/>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8"/>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8"/>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8"/>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8"/>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8"/>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8"/>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8"/>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8"/>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8"/>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8"/>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8"/>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8"/>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8"/>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8"/>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8"/>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8"/>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8"/>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8"/>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8"/>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8"/>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8"/>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8"/>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8"/>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8"/>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8"/>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8"/>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8"/>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8"/>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8"/>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8"/>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8"/>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8"/>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8"/>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8"/>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8"/>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8"/>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8"/>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8"/>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8"/>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8"/>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8"/>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8"/>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8"/>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8"/>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8"/>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8"/>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8"/>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8"/>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8"/>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8"/>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8"/>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8"/>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8"/>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8"/>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8"/>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8"/>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8"/>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8"/>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8"/>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8"/>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8"/>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8"/>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8"/>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8"/>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8"/>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8"/>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8"/>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8"/>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8"/>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8"/>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8"/>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8"/>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8"/>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8"/>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8"/>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8"/>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8"/>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8"/>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8"/>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8"/>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8"/>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8"/>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8"/>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8"/>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8"/>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8"/>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8"/>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8"/>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8"/>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8"/>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8"/>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8"/>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8"/>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8"/>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8"/>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8"/>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8"/>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8"/>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8"/>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8"/>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8"/>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8"/>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8"/>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8"/>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8"/>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8"/>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8"/>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8"/>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8"/>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8"/>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8"/>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8"/>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8"/>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8"/>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8"/>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8"/>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8"/>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8"/>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8"/>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8"/>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8"/>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8"/>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8"/>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8"/>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8"/>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8"/>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8"/>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8"/>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8"/>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8"/>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8"/>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8"/>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8"/>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8"/>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8"/>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8"/>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8"/>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8"/>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8"/>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8"/>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8"/>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8"/>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8"/>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8"/>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8"/>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8"/>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8"/>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8"/>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8"/>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8"/>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8"/>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8"/>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8"/>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8"/>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8"/>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8"/>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8"/>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8"/>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8"/>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8"/>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8"/>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8"/>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8"/>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8"/>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8"/>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8"/>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8"/>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8"/>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8"/>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8"/>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8"/>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8"/>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8"/>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8"/>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8"/>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8"/>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8"/>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8"/>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8"/>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8"/>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8"/>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8"/>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8"/>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8"/>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8"/>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8"/>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8"/>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8"/>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8"/>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8"/>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8"/>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8"/>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8"/>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8"/>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8"/>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8"/>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8"/>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8"/>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8"/>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8"/>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8"/>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8"/>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8"/>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8"/>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8"/>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8"/>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8"/>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8"/>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8"/>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8"/>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8"/>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8"/>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8"/>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8"/>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8"/>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8"/>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8"/>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8"/>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8"/>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8"/>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8"/>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8"/>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8"/>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8"/>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8"/>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8"/>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8"/>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8"/>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8"/>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8"/>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8"/>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8"/>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8"/>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8"/>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8"/>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8"/>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8"/>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8"/>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8"/>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8"/>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8"/>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8"/>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8"/>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8"/>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8"/>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8"/>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8"/>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8"/>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8"/>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8"/>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8"/>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8"/>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0" name="Google Shape;1460;p8"/>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8"/>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8"/>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8"/>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8"/>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8"/>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8"/>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8"/>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8"/>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8"/>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8"/>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8"/>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8"/>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8"/>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8"/>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8"/>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8"/>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8"/>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8" name="Google Shape;1478;p8"/>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8"/>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8"/>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8"/>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8"/>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8"/>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8"/>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8"/>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8"/>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8"/>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8"/>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8"/>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8"/>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8"/>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8"/>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8"/>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8"/>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5" name="Google Shape;1495;p8"/>
          <p:cNvGrpSpPr/>
          <p:nvPr/>
        </p:nvGrpSpPr>
        <p:grpSpPr>
          <a:xfrm>
            <a:off x="-1105718" y="-8756507"/>
            <a:ext cx="15423671" cy="10629461"/>
            <a:chOff x="5457700" y="3883200"/>
            <a:chExt cx="1633725" cy="1125875"/>
          </a:xfrm>
        </p:grpSpPr>
        <p:sp>
          <p:nvSpPr>
            <p:cNvPr id="1496" name="Google Shape;1496;p8"/>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7" name="Google Shape;1497;p8"/>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8"/>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8"/>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8"/>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8"/>
          <p:cNvGrpSpPr/>
          <p:nvPr/>
        </p:nvGrpSpPr>
        <p:grpSpPr>
          <a:xfrm flipH="1">
            <a:off x="-2766361" y="1742795"/>
            <a:ext cx="7944164" cy="7340880"/>
            <a:chOff x="407025" y="3490600"/>
            <a:chExt cx="1442575" cy="1333025"/>
          </a:xfrm>
        </p:grpSpPr>
        <p:sp>
          <p:nvSpPr>
            <p:cNvPr id="1502" name="Google Shape;1502;p8"/>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8"/>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8"/>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8"/>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8"/>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8"/>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8"/>
          <p:cNvGrpSpPr/>
          <p:nvPr/>
        </p:nvGrpSpPr>
        <p:grpSpPr>
          <a:xfrm>
            <a:off x="9672623" y="4344627"/>
            <a:ext cx="3137147" cy="3137147"/>
            <a:chOff x="3413675" y="1416350"/>
            <a:chExt cx="685925" cy="685925"/>
          </a:xfrm>
        </p:grpSpPr>
        <p:sp>
          <p:nvSpPr>
            <p:cNvPr id="1509" name="Google Shape;1509;p8"/>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8"/>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8"/>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8"/>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8"/>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8"/>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5" name="Google Shape;1515;p8"/>
          <p:cNvGrpSpPr/>
          <p:nvPr/>
        </p:nvGrpSpPr>
        <p:grpSpPr>
          <a:xfrm>
            <a:off x="-763142" y="-941198"/>
            <a:ext cx="2419852" cy="2419852"/>
            <a:chOff x="3413675" y="1416350"/>
            <a:chExt cx="685925" cy="685925"/>
          </a:xfrm>
        </p:grpSpPr>
        <p:sp>
          <p:nvSpPr>
            <p:cNvPr id="1516" name="Google Shape;1516;p8"/>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8"/>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8"/>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8"/>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8"/>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8"/>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8"/>
          <p:cNvGrpSpPr/>
          <p:nvPr/>
        </p:nvGrpSpPr>
        <p:grpSpPr>
          <a:xfrm flipH="1">
            <a:off x="8043273" y="-3152139"/>
            <a:ext cx="7944164" cy="7340880"/>
            <a:chOff x="407025" y="3490600"/>
            <a:chExt cx="1442575" cy="1333025"/>
          </a:xfrm>
        </p:grpSpPr>
        <p:sp>
          <p:nvSpPr>
            <p:cNvPr id="1523" name="Google Shape;1523;p8"/>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8"/>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8"/>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8"/>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7" name="Google Shape;1527;p8"/>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8"/>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9" name="Google Shape;1529;p8"/>
          <p:cNvGrpSpPr/>
          <p:nvPr/>
        </p:nvGrpSpPr>
        <p:grpSpPr>
          <a:xfrm>
            <a:off x="5397207" y="6341141"/>
            <a:ext cx="1397573" cy="326801"/>
            <a:chOff x="3504975" y="1233750"/>
            <a:chExt cx="324725" cy="75925"/>
          </a:xfrm>
        </p:grpSpPr>
        <p:sp>
          <p:nvSpPr>
            <p:cNvPr id="1530" name="Google Shape;1530;p8"/>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8"/>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8"/>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3" name="Google Shape;1533;p8"/>
          <p:cNvSpPr/>
          <p:nvPr/>
        </p:nvSpPr>
        <p:spPr>
          <a:xfrm>
            <a:off x="10956929" y="2250718"/>
            <a:ext cx="2342511" cy="1938028"/>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4" name="Google Shape;1534;p8"/>
          <p:cNvSpPr/>
          <p:nvPr/>
        </p:nvSpPr>
        <p:spPr>
          <a:xfrm rot="1845688">
            <a:off x="3462941" y="-1104930"/>
            <a:ext cx="2115724" cy="2197081"/>
          </a:xfrm>
          <a:custGeom>
            <a:avLst/>
            <a:gdLst/>
            <a:ahLst/>
            <a:cxnLst/>
            <a:rect l="l" t="t" r="r" b="b"/>
            <a:pathLst>
              <a:path w="10090" h="10478" extrusionOk="0">
                <a:moveTo>
                  <a:pt x="6072" y="1"/>
                </a:moveTo>
                <a:lnTo>
                  <a:pt x="1" y="10478"/>
                </a:lnTo>
                <a:lnTo>
                  <a:pt x="10090" y="4520"/>
                </a:lnTo>
                <a:lnTo>
                  <a:pt x="6072"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5" name="Google Shape;1535;p8"/>
          <p:cNvSpPr/>
          <p:nvPr/>
        </p:nvSpPr>
        <p:spPr>
          <a:xfrm flipH="1">
            <a:off x="-939153" y="1872969"/>
            <a:ext cx="2342492" cy="1698539"/>
          </a:xfrm>
          <a:custGeom>
            <a:avLst/>
            <a:gdLst/>
            <a:ahLst/>
            <a:cxnLst/>
            <a:rect l="l" t="t" r="r" b="b"/>
            <a:pathLst>
              <a:path w="16686" h="12099" extrusionOk="0">
                <a:moveTo>
                  <a:pt x="12988" y="1"/>
                </a:moveTo>
                <a:lnTo>
                  <a:pt x="1" y="12098"/>
                </a:lnTo>
                <a:lnTo>
                  <a:pt x="16686" y="8058"/>
                </a:lnTo>
                <a:lnTo>
                  <a:pt x="12988"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6" name="Google Shape;1536;p8"/>
          <p:cNvSpPr txBox="1">
            <a:spLocks noGrp="1"/>
          </p:cNvSpPr>
          <p:nvPr>
            <p:ph type="title"/>
          </p:nvPr>
        </p:nvSpPr>
        <p:spPr>
          <a:xfrm>
            <a:off x="2743600" y="1742800"/>
            <a:ext cx="6704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GB"/>
              <a:t>Click to edit Master title style</a:t>
            </a:r>
            <a:endParaRPr/>
          </a:p>
        </p:txBody>
      </p:sp>
    </p:spTree>
    <p:extLst>
      <p:ext uri="{BB962C8B-B14F-4D97-AF65-F5344CB8AC3E}">
        <p14:creationId xmlns:p14="http://schemas.microsoft.com/office/powerpoint/2010/main" val="37498076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1537"/>
        <p:cNvGrpSpPr/>
        <p:nvPr/>
      </p:nvGrpSpPr>
      <p:grpSpPr>
        <a:xfrm>
          <a:off x="0" y="0"/>
          <a:ext cx="0" cy="0"/>
          <a:chOff x="0" y="0"/>
          <a:chExt cx="0" cy="0"/>
        </a:xfrm>
      </p:grpSpPr>
      <p:grpSp>
        <p:nvGrpSpPr>
          <p:cNvPr id="1538" name="Google Shape;1538;p9"/>
          <p:cNvGrpSpPr/>
          <p:nvPr/>
        </p:nvGrpSpPr>
        <p:grpSpPr>
          <a:xfrm>
            <a:off x="99" y="84"/>
            <a:ext cx="12192204" cy="6858016"/>
            <a:chOff x="4263926" y="3811300"/>
            <a:chExt cx="2189272" cy="1231448"/>
          </a:xfrm>
        </p:grpSpPr>
        <p:sp>
          <p:nvSpPr>
            <p:cNvPr id="1539" name="Google Shape;1539;p9"/>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9"/>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9"/>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9"/>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9"/>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9"/>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9"/>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9"/>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9"/>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9"/>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9"/>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0" name="Google Shape;1550;p9"/>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1" name="Google Shape;1551;p9"/>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9"/>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9"/>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9"/>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9"/>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9"/>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9"/>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9"/>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9"/>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9"/>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9"/>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9"/>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3" name="Google Shape;1563;p9"/>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4" name="Google Shape;1564;p9"/>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9"/>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9"/>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9"/>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9"/>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9"/>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9"/>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9"/>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9"/>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9"/>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9"/>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9"/>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9"/>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9"/>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9"/>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9"/>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9"/>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9"/>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9"/>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9"/>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9"/>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9"/>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9"/>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9"/>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9"/>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9"/>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9"/>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9"/>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2" name="Google Shape;1592;p9"/>
          <p:cNvGrpSpPr/>
          <p:nvPr/>
        </p:nvGrpSpPr>
        <p:grpSpPr>
          <a:xfrm>
            <a:off x="-1344323" y="1045407"/>
            <a:ext cx="13113053" cy="9173541"/>
            <a:chOff x="2056725" y="3456925"/>
            <a:chExt cx="1804350" cy="1262275"/>
          </a:xfrm>
        </p:grpSpPr>
        <p:sp>
          <p:nvSpPr>
            <p:cNvPr id="1593" name="Google Shape;1593;p9"/>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9"/>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9"/>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9"/>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9"/>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8" name="Google Shape;1598;p9"/>
          <p:cNvGrpSpPr/>
          <p:nvPr/>
        </p:nvGrpSpPr>
        <p:grpSpPr>
          <a:xfrm rot="10800000">
            <a:off x="-460523" y="-1697560"/>
            <a:ext cx="13113053" cy="9173541"/>
            <a:chOff x="2056725" y="3456925"/>
            <a:chExt cx="1804350" cy="1262275"/>
          </a:xfrm>
        </p:grpSpPr>
        <p:sp>
          <p:nvSpPr>
            <p:cNvPr id="1599" name="Google Shape;1599;p9"/>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9"/>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9"/>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9"/>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9"/>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04" name="Google Shape;1604;p9"/>
          <p:cNvGrpSpPr/>
          <p:nvPr/>
        </p:nvGrpSpPr>
        <p:grpSpPr>
          <a:xfrm>
            <a:off x="-888511" y="-1230174"/>
            <a:ext cx="3137147" cy="3137147"/>
            <a:chOff x="3413675" y="1416350"/>
            <a:chExt cx="685925" cy="685925"/>
          </a:xfrm>
        </p:grpSpPr>
        <p:sp>
          <p:nvSpPr>
            <p:cNvPr id="1605" name="Google Shape;1605;p9"/>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9"/>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9"/>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9"/>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9"/>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9"/>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1" name="Google Shape;1611;p9"/>
          <p:cNvGrpSpPr/>
          <p:nvPr/>
        </p:nvGrpSpPr>
        <p:grpSpPr>
          <a:xfrm>
            <a:off x="7022023" y="1660828"/>
            <a:ext cx="7944164" cy="7340880"/>
            <a:chOff x="407025" y="3490600"/>
            <a:chExt cx="1442575" cy="1333025"/>
          </a:xfrm>
        </p:grpSpPr>
        <p:sp>
          <p:nvSpPr>
            <p:cNvPr id="1612" name="Google Shape;1612;p9"/>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9"/>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9"/>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9"/>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9"/>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9"/>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18" name="Google Shape;1618;p9"/>
          <p:cNvSpPr/>
          <p:nvPr/>
        </p:nvSpPr>
        <p:spPr>
          <a:xfrm>
            <a:off x="4428700" y="5870500"/>
            <a:ext cx="2232867" cy="1965627"/>
          </a:xfrm>
          <a:custGeom>
            <a:avLst/>
            <a:gdLst/>
            <a:ahLst/>
            <a:cxnLst/>
            <a:rect l="l" t="t" r="r" b="b"/>
            <a:pathLst>
              <a:path w="31842" h="28031" extrusionOk="0">
                <a:moveTo>
                  <a:pt x="31842" y="1"/>
                </a:moveTo>
                <a:lnTo>
                  <a:pt x="29491" y="28030"/>
                </a:lnTo>
                <a:lnTo>
                  <a:pt x="0" y="23716"/>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9" name="Google Shape;1619;p9"/>
          <p:cNvSpPr/>
          <p:nvPr/>
        </p:nvSpPr>
        <p:spPr>
          <a:xfrm>
            <a:off x="10045401" y="144601"/>
            <a:ext cx="2050292" cy="1640839"/>
          </a:xfrm>
          <a:custGeom>
            <a:avLst/>
            <a:gdLst/>
            <a:ahLst/>
            <a:cxnLst/>
            <a:rect l="l" t="t" r="r" b="b"/>
            <a:pathLst>
              <a:path w="29834" h="23876" extrusionOk="0">
                <a:moveTo>
                  <a:pt x="21959" y="1"/>
                </a:moveTo>
                <a:lnTo>
                  <a:pt x="1" y="23876"/>
                </a:lnTo>
                <a:lnTo>
                  <a:pt x="1" y="23876"/>
                </a:lnTo>
                <a:lnTo>
                  <a:pt x="29833" y="14175"/>
                </a:lnTo>
                <a:lnTo>
                  <a:pt x="21959"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0" name="Google Shape;1620;p9"/>
          <p:cNvSpPr/>
          <p:nvPr/>
        </p:nvSpPr>
        <p:spPr>
          <a:xfrm rot="5400000">
            <a:off x="-140350" y="2236933"/>
            <a:ext cx="1640825" cy="3068256"/>
          </a:xfrm>
          <a:custGeom>
            <a:avLst/>
            <a:gdLst/>
            <a:ahLst/>
            <a:cxnLst/>
            <a:rect l="l" t="t" r="r" b="b"/>
            <a:pathLst>
              <a:path w="25451" h="47592" extrusionOk="0">
                <a:moveTo>
                  <a:pt x="25450" y="0"/>
                </a:moveTo>
                <a:lnTo>
                  <a:pt x="0" y="25062"/>
                </a:lnTo>
                <a:lnTo>
                  <a:pt x="25062" y="47591"/>
                </a:lnTo>
                <a:lnTo>
                  <a:pt x="25450"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21" name="Google Shape;1621;p9"/>
          <p:cNvGrpSpPr/>
          <p:nvPr/>
        </p:nvGrpSpPr>
        <p:grpSpPr>
          <a:xfrm>
            <a:off x="851056" y="5975392"/>
            <a:ext cx="1397573" cy="326801"/>
            <a:chOff x="3504975" y="1233750"/>
            <a:chExt cx="324725" cy="75925"/>
          </a:xfrm>
        </p:grpSpPr>
        <p:sp>
          <p:nvSpPr>
            <p:cNvPr id="1622" name="Google Shape;1622;p9"/>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9"/>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4" name="Google Shape;1624;p9"/>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5" name="Google Shape;1625;p9"/>
          <p:cNvGrpSpPr/>
          <p:nvPr/>
        </p:nvGrpSpPr>
        <p:grpSpPr>
          <a:xfrm>
            <a:off x="3192331" y="-3698873"/>
            <a:ext cx="8576391" cy="8074537"/>
            <a:chOff x="5187775" y="635000"/>
            <a:chExt cx="1791825" cy="1686975"/>
          </a:xfrm>
        </p:grpSpPr>
        <p:sp>
          <p:nvSpPr>
            <p:cNvPr id="1626" name="Google Shape;1626;p9"/>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9"/>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9"/>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9"/>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9"/>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9"/>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9"/>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9"/>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9"/>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9"/>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9"/>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9"/>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9"/>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9"/>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9"/>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9"/>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9"/>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9"/>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9"/>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9"/>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9"/>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9"/>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9"/>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9"/>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9"/>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9"/>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9"/>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9"/>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9"/>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9"/>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9"/>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9"/>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9"/>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9"/>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9"/>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9"/>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9"/>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9"/>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9"/>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9"/>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9"/>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9"/>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9"/>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9"/>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9"/>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9"/>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9"/>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9"/>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9"/>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9"/>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9"/>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9"/>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9"/>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9"/>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9"/>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9"/>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9"/>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9"/>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9"/>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9"/>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9"/>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7" name="Google Shape;1687;p9"/>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8" name="Google Shape;1688;p9"/>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9"/>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9"/>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9"/>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9"/>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9"/>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9"/>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9"/>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9"/>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9"/>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9"/>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9"/>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9"/>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9"/>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9"/>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9"/>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9"/>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9"/>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9"/>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9"/>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9"/>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9"/>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9"/>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9"/>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9"/>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9"/>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9"/>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9"/>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9"/>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9"/>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9"/>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9"/>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9"/>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9"/>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9"/>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9"/>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9"/>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9"/>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9"/>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9"/>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9"/>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9"/>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9"/>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9"/>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9"/>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9"/>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9"/>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9"/>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9"/>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9"/>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9"/>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9"/>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9"/>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9"/>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9"/>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9"/>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9"/>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9"/>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9"/>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9"/>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9"/>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9"/>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9"/>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9"/>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9"/>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9"/>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9"/>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9"/>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9"/>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9"/>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9"/>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9"/>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9"/>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9"/>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9"/>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9"/>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9"/>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9"/>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9"/>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9"/>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9"/>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9"/>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9"/>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9"/>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9"/>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9"/>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9"/>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9"/>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9"/>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9"/>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9"/>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9"/>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9"/>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9"/>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9"/>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9"/>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9"/>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9"/>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9"/>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9"/>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9"/>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9" name="Google Shape;1789;p9"/>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0" name="Google Shape;1790;p9"/>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9"/>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9"/>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9"/>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9"/>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9"/>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9"/>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9"/>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9"/>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9"/>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9"/>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9"/>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9"/>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9"/>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9"/>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9"/>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9"/>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9"/>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9"/>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9"/>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9"/>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9"/>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9"/>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9"/>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9"/>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9"/>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9"/>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9"/>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9"/>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9"/>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9"/>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9"/>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9"/>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9"/>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9"/>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9"/>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9"/>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9"/>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9"/>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9"/>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9"/>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9"/>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9"/>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9"/>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9"/>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9"/>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9"/>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9"/>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9"/>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9"/>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9"/>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9"/>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9"/>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9"/>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4" name="Google Shape;1844;p9"/>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5" name="Google Shape;1845;p9"/>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6" name="Google Shape;1846;p9"/>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9"/>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9"/>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9"/>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9"/>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9"/>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9"/>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9"/>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9"/>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9"/>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9"/>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9"/>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9"/>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9"/>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9"/>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9"/>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9"/>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9"/>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9"/>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9"/>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9"/>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9"/>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9"/>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9"/>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9"/>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9"/>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9"/>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9"/>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9"/>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9"/>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9"/>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9"/>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9"/>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9"/>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9"/>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9"/>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9"/>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9"/>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9"/>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9"/>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9"/>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9"/>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9"/>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9"/>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9"/>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9"/>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9"/>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9"/>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9"/>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9"/>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9"/>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9"/>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9"/>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9"/>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9"/>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9"/>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9"/>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9"/>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4" name="Google Shape;1904;p9"/>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5" name="Google Shape;1905;p9"/>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9"/>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9"/>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9"/>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9"/>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9"/>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9"/>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9"/>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9"/>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9"/>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9"/>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9"/>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9"/>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9"/>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9"/>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9"/>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9"/>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9"/>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9"/>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9"/>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9"/>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9"/>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9"/>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28" name="Google Shape;1928;p9"/>
          <p:cNvSpPr txBox="1">
            <a:spLocks noGrp="1"/>
          </p:cNvSpPr>
          <p:nvPr>
            <p:ph type="title"/>
          </p:nvPr>
        </p:nvSpPr>
        <p:spPr>
          <a:xfrm>
            <a:off x="2784400" y="2073800"/>
            <a:ext cx="6623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solidFill>
                  <a:schemeClr val="lt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GB"/>
              <a:t>Click to edit Master title style</a:t>
            </a:r>
            <a:endParaRPr/>
          </a:p>
        </p:txBody>
      </p:sp>
      <p:sp>
        <p:nvSpPr>
          <p:cNvPr id="1929" name="Google Shape;1929;p9"/>
          <p:cNvSpPr txBox="1">
            <a:spLocks noGrp="1"/>
          </p:cNvSpPr>
          <p:nvPr>
            <p:ph type="subTitle" idx="1"/>
          </p:nvPr>
        </p:nvSpPr>
        <p:spPr>
          <a:xfrm>
            <a:off x="2784400" y="3196200"/>
            <a:ext cx="6623200" cy="15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6955635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noFill/>
        <a:effectLst/>
      </p:bgPr>
    </p:bg>
    <p:spTree>
      <p:nvGrpSpPr>
        <p:cNvPr id="1" name="Shape 2336"/>
        <p:cNvGrpSpPr/>
        <p:nvPr/>
      </p:nvGrpSpPr>
      <p:grpSpPr>
        <a:xfrm>
          <a:off x="0" y="0"/>
          <a:ext cx="0" cy="0"/>
          <a:chOff x="0" y="0"/>
          <a:chExt cx="0" cy="0"/>
        </a:xfrm>
      </p:grpSpPr>
    </p:spTree>
    <p:extLst>
      <p:ext uri="{BB962C8B-B14F-4D97-AF65-F5344CB8AC3E}">
        <p14:creationId xmlns:p14="http://schemas.microsoft.com/office/powerpoint/2010/main" val="399179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1362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able of contents" preserve="1">
  <p:cSld name="Table of contents">
    <p:spTree>
      <p:nvGrpSpPr>
        <p:cNvPr id="1" name="Shape 2337"/>
        <p:cNvGrpSpPr/>
        <p:nvPr/>
      </p:nvGrpSpPr>
      <p:grpSpPr>
        <a:xfrm>
          <a:off x="0" y="0"/>
          <a:ext cx="0" cy="0"/>
          <a:chOff x="0" y="0"/>
          <a:chExt cx="0" cy="0"/>
        </a:xfrm>
      </p:grpSpPr>
      <p:grpSp>
        <p:nvGrpSpPr>
          <p:cNvPr id="2338" name="Google Shape;2338;p13"/>
          <p:cNvGrpSpPr/>
          <p:nvPr/>
        </p:nvGrpSpPr>
        <p:grpSpPr>
          <a:xfrm>
            <a:off x="99" y="84"/>
            <a:ext cx="12192204" cy="6858016"/>
            <a:chOff x="4263926" y="3811300"/>
            <a:chExt cx="2189272" cy="1231448"/>
          </a:xfrm>
        </p:grpSpPr>
        <p:sp>
          <p:nvSpPr>
            <p:cNvPr id="2339" name="Google Shape;2339;p13"/>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0" name="Google Shape;2340;p13"/>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1" name="Google Shape;2341;p13"/>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2" name="Google Shape;2342;p13"/>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3" name="Google Shape;2343;p13"/>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4" name="Google Shape;2344;p13"/>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5" name="Google Shape;2345;p13"/>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6" name="Google Shape;2346;p13"/>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7" name="Google Shape;2347;p13"/>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8" name="Google Shape;2348;p13"/>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9" name="Google Shape;2349;p13"/>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0" name="Google Shape;2350;p13"/>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1" name="Google Shape;2351;p13"/>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2" name="Google Shape;2352;p13"/>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3" name="Google Shape;2353;p13"/>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4" name="Google Shape;2354;p13"/>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5" name="Google Shape;2355;p13"/>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6" name="Google Shape;2356;p13"/>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7" name="Google Shape;2357;p13"/>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8" name="Google Shape;2358;p13"/>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9" name="Google Shape;2359;p13"/>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0" name="Google Shape;2360;p13"/>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1" name="Google Shape;2361;p13"/>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2" name="Google Shape;2362;p13"/>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3" name="Google Shape;2363;p13"/>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4" name="Google Shape;2364;p13"/>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5" name="Google Shape;2365;p13"/>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6" name="Google Shape;2366;p13"/>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7" name="Google Shape;2367;p13"/>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8" name="Google Shape;2368;p13"/>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9" name="Google Shape;2369;p13"/>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0" name="Google Shape;2370;p13"/>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1" name="Google Shape;2371;p13"/>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2" name="Google Shape;2372;p13"/>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3" name="Google Shape;2373;p13"/>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4" name="Google Shape;2374;p13"/>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5" name="Google Shape;2375;p13"/>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6" name="Google Shape;2376;p13"/>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7" name="Google Shape;2377;p13"/>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8" name="Google Shape;2378;p13"/>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9" name="Google Shape;2379;p13"/>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0" name="Google Shape;2380;p13"/>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1" name="Google Shape;2381;p13"/>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2" name="Google Shape;2382;p13"/>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3" name="Google Shape;2383;p13"/>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4" name="Google Shape;2384;p13"/>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5" name="Google Shape;2385;p13"/>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6" name="Google Shape;2386;p13"/>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7" name="Google Shape;2387;p13"/>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8" name="Google Shape;2388;p13"/>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9" name="Google Shape;2389;p13"/>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0" name="Google Shape;2390;p13"/>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1" name="Google Shape;2391;p13"/>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92" name="Google Shape;2392;p13"/>
          <p:cNvGrpSpPr/>
          <p:nvPr/>
        </p:nvGrpSpPr>
        <p:grpSpPr>
          <a:xfrm rot="10800000">
            <a:off x="-786323" y="-542660"/>
            <a:ext cx="13113053" cy="9173541"/>
            <a:chOff x="2056725" y="3456925"/>
            <a:chExt cx="1804350" cy="1262275"/>
          </a:xfrm>
        </p:grpSpPr>
        <p:sp>
          <p:nvSpPr>
            <p:cNvPr id="2393" name="Google Shape;2393;p13"/>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4" name="Google Shape;2394;p13"/>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5" name="Google Shape;2395;p13"/>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6" name="Google Shape;2396;p13"/>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7" name="Google Shape;2397;p13"/>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98" name="Google Shape;2398;p13"/>
          <p:cNvGrpSpPr/>
          <p:nvPr/>
        </p:nvGrpSpPr>
        <p:grpSpPr>
          <a:xfrm>
            <a:off x="252007" y="6322325"/>
            <a:ext cx="1397573" cy="326801"/>
            <a:chOff x="3504975" y="1233750"/>
            <a:chExt cx="324725" cy="75925"/>
          </a:xfrm>
        </p:grpSpPr>
        <p:sp>
          <p:nvSpPr>
            <p:cNvPr id="2399" name="Google Shape;2399;p13"/>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0" name="Google Shape;2400;p13"/>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1" name="Google Shape;2401;p13"/>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2" name="Google Shape;2402;p13"/>
          <p:cNvGrpSpPr/>
          <p:nvPr/>
        </p:nvGrpSpPr>
        <p:grpSpPr>
          <a:xfrm>
            <a:off x="-531451" y="-395799"/>
            <a:ext cx="1854649" cy="1854649"/>
            <a:chOff x="3413675" y="1416350"/>
            <a:chExt cx="685925" cy="685925"/>
          </a:xfrm>
        </p:grpSpPr>
        <p:sp>
          <p:nvSpPr>
            <p:cNvPr id="2403" name="Google Shape;2403;p13"/>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4" name="Google Shape;2404;p13"/>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5" name="Google Shape;2405;p13"/>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6" name="Google Shape;2406;p13"/>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7" name="Google Shape;2407;p13"/>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8" name="Google Shape;2408;p13"/>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9" name="Google Shape;2409;p13"/>
          <p:cNvGrpSpPr/>
          <p:nvPr/>
        </p:nvGrpSpPr>
        <p:grpSpPr>
          <a:xfrm>
            <a:off x="9557882" y="4007746"/>
            <a:ext cx="4612393" cy="4262125"/>
            <a:chOff x="407025" y="3490600"/>
            <a:chExt cx="1442575" cy="1333025"/>
          </a:xfrm>
        </p:grpSpPr>
        <p:sp>
          <p:nvSpPr>
            <p:cNvPr id="2410" name="Google Shape;2410;p13"/>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1" name="Google Shape;2411;p13"/>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2" name="Google Shape;2412;p13"/>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3" name="Google Shape;2413;p13"/>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4" name="Google Shape;2414;p13"/>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5" name="Google Shape;2415;p13"/>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16" name="Google Shape;2416;p13"/>
          <p:cNvSpPr txBox="1">
            <a:spLocks noGrp="1"/>
          </p:cNvSpPr>
          <p:nvPr>
            <p:ph type="title"/>
          </p:nvPr>
        </p:nvSpPr>
        <p:spPr>
          <a:xfrm>
            <a:off x="9600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17" name="Google Shape;2417;p13"/>
          <p:cNvSpPr txBox="1">
            <a:spLocks noGrp="1"/>
          </p:cNvSpPr>
          <p:nvPr>
            <p:ph type="title" idx="2" hasCustomPrompt="1"/>
          </p:nvPr>
        </p:nvSpPr>
        <p:spPr>
          <a:xfrm>
            <a:off x="18244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18" name="Google Shape;2418;p13"/>
          <p:cNvSpPr txBox="1">
            <a:spLocks noGrp="1"/>
          </p:cNvSpPr>
          <p:nvPr>
            <p:ph type="subTitle" idx="1"/>
          </p:nvPr>
        </p:nvSpPr>
        <p:spPr>
          <a:xfrm>
            <a:off x="9600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19" name="Google Shape;2419;p13"/>
          <p:cNvSpPr txBox="1">
            <a:spLocks noGrp="1"/>
          </p:cNvSpPr>
          <p:nvPr>
            <p:ph type="title" idx="3"/>
          </p:nvPr>
        </p:nvSpPr>
        <p:spPr>
          <a:xfrm>
            <a:off x="46356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0" name="Google Shape;2420;p13"/>
          <p:cNvSpPr txBox="1">
            <a:spLocks noGrp="1"/>
          </p:cNvSpPr>
          <p:nvPr>
            <p:ph type="title" idx="4" hasCustomPrompt="1"/>
          </p:nvPr>
        </p:nvSpPr>
        <p:spPr>
          <a:xfrm>
            <a:off x="55000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21" name="Google Shape;2421;p13"/>
          <p:cNvSpPr txBox="1">
            <a:spLocks noGrp="1"/>
          </p:cNvSpPr>
          <p:nvPr>
            <p:ph type="subTitle" idx="5"/>
          </p:nvPr>
        </p:nvSpPr>
        <p:spPr>
          <a:xfrm>
            <a:off x="46356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2" name="Google Shape;2422;p13"/>
          <p:cNvSpPr txBox="1">
            <a:spLocks noGrp="1"/>
          </p:cNvSpPr>
          <p:nvPr>
            <p:ph type="title" idx="6"/>
          </p:nvPr>
        </p:nvSpPr>
        <p:spPr>
          <a:xfrm>
            <a:off x="83112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3" name="Google Shape;2423;p13"/>
          <p:cNvSpPr txBox="1">
            <a:spLocks noGrp="1"/>
          </p:cNvSpPr>
          <p:nvPr>
            <p:ph type="title" idx="7" hasCustomPrompt="1"/>
          </p:nvPr>
        </p:nvSpPr>
        <p:spPr>
          <a:xfrm>
            <a:off x="91756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24" name="Google Shape;2424;p13"/>
          <p:cNvSpPr txBox="1">
            <a:spLocks noGrp="1"/>
          </p:cNvSpPr>
          <p:nvPr>
            <p:ph type="subTitle" idx="8"/>
          </p:nvPr>
        </p:nvSpPr>
        <p:spPr>
          <a:xfrm>
            <a:off x="83112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5" name="Google Shape;2425;p13"/>
          <p:cNvSpPr txBox="1">
            <a:spLocks noGrp="1"/>
          </p:cNvSpPr>
          <p:nvPr>
            <p:ph type="title" idx="9"/>
          </p:nvPr>
        </p:nvSpPr>
        <p:spPr>
          <a:xfrm>
            <a:off x="9600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6" name="Google Shape;2426;p13"/>
          <p:cNvSpPr txBox="1">
            <a:spLocks noGrp="1"/>
          </p:cNvSpPr>
          <p:nvPr>
            <p:ph type="title" idx="13" hasCustomPrompt="1"/>
          </p:nvPr>
        </p:nvSpPr>
        <p:spPr>
          <a:xfrm>
            <a:off x="18244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27" name="Google Shape;2427;p13"/>
          <p:cNvSpPr txBox="1">
            <a:spLocks noGrp="1"/>
          </p:cNvSpPr>
          <p:nvPr>
            <p:ph type="subTitle" idx="14"/>
          </p:nvPr>
        </p:nvSpPr>
        <p:spPr>
          <a:xfrm>
            <a:off x="9600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8" name="Google Shape;2428;p13"/>
          <p:cNvSpPr txBox="1">
            <a:spLocks noGrp="1"/>
          </p:cNvSpPr>
          <p:nvPr>
            <p:ph type="title" idx="15"/>
          </p:nvPr>
        </p:nvSpPr>
        <p:spPr>
          <a:xfrm>
            <a:off x="46356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9" name="Google Shape;2429;p13"/>
          <p:cNvSpPr txBox="1">
            <a:spLocks noGrp="1"/>
          </p:cNvSpPr>
          <p:nvPr>
            <p:ph type="title" idx="16" hasCustomPrompt="1"/>
          </p:nvPr>
        </p:nvSpPr>
        <p:spPr>
          <a:xfrm>
            <a:off x="55000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30" name="Google Shape;2430;p13"/>
          <p:cNvSpPr txBox="1">
            <a:spLocks noGrp="1"/>
          </p:cNvSpPr>
          <p:nvPr>
            <p:ph type="subTitle" idx="17"/>
          </p:nvPr>
        </p:nvSpPr>
        <p:spPr>
          <a:xfrm>
            <a:off x="46356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31" name="Google Shape;2431;p13"/>
          <p:cNvSpPr txBox="1">
            <a:spLocks noGrp="1"/>
          </p:cNvSpPr>
          <p:nvPr>
            <p:ph type="title" idx="18"/>
          </p:nvPr>
        </p:nvSpPr>
        <p:spPr>
          <a:xfrm>
            <a:off x="83112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32" name="Google Shape;2432;p13"/>
          <p:cNvSpPr txBox="1">
            <a:spLocks noGrp="1"/>
          </p:cNvSpPr>
          <p:nvPr>
            <p:ph type="title" idx="19" hasCustomPrompt="1"/>
          </p:nvPr>
        </p:nvSpPr>
        <p:spPr>
          <a:xfrm>
            <a:off x="91756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33" name="Google Shape;2433;p13"/>
          <p:cNvSpPr txBox="1">
            <a:spLocks noGrp="1"/>
          </p:cNvSpPr>
          <p:nvPr>
            <p:ph type="subTitle" idx="20"/>
          </p:nvPr>
        </p:nvSpPr>
        <p:spPr>
          <a:xfrm>
            <a:off x="83112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34" name="Google Shape;2434;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4484841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reserve="1">
  <p:cSld name="Title only 1">
    <p:spTree>
      <p:nvGrpSpPr>
        <p:cNvPr id="1" name="Shape 4044"/>
        <p:cNvGrpSpPr/>
        <p:nvPr/>
      </p:nvGrpSpPr>
      <p:grpSpPr>
        <a:xfrm>
          <a:off x="0" y="0"/>
          <a:ext cx="0" cy="0"/>
          <a:chOff x="0" y="0"/>
          <a:chExt cx="0" cy="0"/>
        </a:xfrm>
      </p:grpSpPr>
      <p:grpSp>
        <p:nvGrpSpPr>
          <p:cNvPr id="4045" name="Google Shape;4045;p22"/>
          <p:cNvGrpSpPr/>
          <p:nvPr/>
        </p:nvGrpSpPr>
        <p:grpSpPr>
          <a:xfrm>
            <a:off x="99" y="84"/>
            <a:ext cx="12192204" cy="6858016"/>
            <a:chOff x="4263926" y="3811300"/>
            <a:chExt cx="2189272" cy="1231448"/>
          </a:xfrm>
        </p:grpSpPr>
        <p:sp>
          <p:nvSpPr>
            <p:cNvPr id="4046" name="Google Shape;4046;p22"/>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7" name="Google Shape;4047;p22"/>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8" name="Google Shape;4048;p22"/>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9" name="Google Shape;4049;p22"/>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0" name="Google Shape;4050;p22"/>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1" name="Google Shape;4051;p22"/>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2" name="Google Shape;4052;p22"/>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3" name="Google Shape;4053;p22"/>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4" name="Google Shape;4054;p22"/>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5" name="Google Shape;4055;p22"/>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6" name="Google Shape;4056;p22"/>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7" name="Google Shape;4057;p22"/>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8" name="Google Shape;4058;p22"/>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9" name="Google Shape;4059;p22"/>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0" name="Google Shape;4060;p22"/>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1" name="Google Shape;4061;p22"/>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2" name="Google Shape;4062;p22"/>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3" name="Google Shape;4063;p22"/>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4" name="Google Shape;4064;p22"/>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5" name="Google Shape;4065;p22"/>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6" name="Google Shape;4066;p22"/>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7" name="Google Shape;4067;p22"/>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8" name="Google Shape;4068;p22"/>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9" name="Google Shape;4069;p22"/>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0" name="Google Shape;4070;p22"/>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1" name="Google Shape;4071;p22"/>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2" name="Google Shape;4072;p22"/>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3" name="Google Shape;4073;p22"/>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4" name="Google Shape;4074;p22"/>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5" name="Google Shape;4075;p22"/>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6" name="Google Shape;4076;p22"/>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7" name="Google Shape;4077;p22"/>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8" name="Google Shape;4078;p22"/>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9" name="Google Shape;4079;p22"/>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0" name="Google Shape;4080;p22"/>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1" name="Google Shape;4081;p22"/>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2" name="Google Shape;4082;p22"/>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3" name="Google Shape;4083;p22"/>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4" name="Google Shape;4084;p22"/>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5" name="Google Shape;4085;p22"/>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6" name="Google Shape;4086;p22"/>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7" name="Google Shape;4087;p22"/>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8" name="Google Shape;4088;p22"/>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9" name="Google Shape;4089;p22"/>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0" name="Google Shape;4090;p22"/>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1" name="Google Shape;4091;p22"/>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2" name="Google Shape;4092;p22"/>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3" name="Google Shape;4093;p22"/>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4" name="Google Shape;4094;p22"/>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5" name="Google Shape;4095;p22"/>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6" name="Google Shape;4096;p22"/>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7" name="Google Shape;4097;p22"/>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8" name="Google Shape;4098;p22"/>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99" name="Google Shape;4099;p22"/>
          <p:cNvGrpSpPr/>
          <p:nvPr/>
        </p:nvGrpSpPr>
        <p:grpSpPr>
          <a:xfrm rot="10800000">
            <a:off x="-786323" y="-542660"/>
            <a:ext cx="13113053" cy="9173541"/>
            <a:chOff x="2056725" y="3456925"/>
            <a:chExt cx="1804350" cy="1262275"/>
          </a:xfrm>
        </p:grpSpPr>
        <p:sp>
          <p:nvSpPr>
            <p:cNvPr id="4100" name="Google Shape;4100;p22"/>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1" name="Google Shape;4101;p22"/>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2" name="Google Shape;4102;p22"/>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3" name="Google Shape;4103;p22"/>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4" name="Google Shape;4104;p22"/>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05" name="Google Shape;4105;p22"/>
          <p:cNvGrpSpPr/>
          <p:nvPr/>
        </p:nvGrpSpPr>
        <p:grpSpPr>
          <a:xfrm>
            <a:off x="-786318" y="-395799"/>
            <a:ext cx="1854649" cy="1854649"/>
            <a:chOff x="3413675" y="1416350"/>
            <a:chExt cx="685925" cy="685925"/>
          </a:xfrm>
        </p:grpSpPr>
        <p:sp>
          <p:nvSpPr>
            <p:cNvPr id="4106" name="Google Shape;4106;p22"/>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7" name="Google Shape;4107;p22"/>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8" name="Google Shape;4108;p22"/>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9" name="Google Shape;4109;p22"/>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0" name="Google Shape;4110;p22"/>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1" name="Google Shape;4111;p22"/>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2" name="Google Shape;4112;p22"/>
          <p:cNvGrpSpPr/>
          <p:nvPr/>
        </p:nvGrpSpPr>
        <p:grpSpPr>
          <a:xfrm>
            <a:off x="9557882" y="4007746"/>
            <a:ext cx="4612393" cy="4262125"/>
            <a:chOff x="407025" y="3490600"/>
            <a:chExt cx="1442575" cy="1333025"/>
          </a:xfrm>
        </p:grpSpPr>
        <p:sp>
          <p:nvSpPr>
            <p:cNvPr id="4113" name="Google Shape;4113;p22"/>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4" name="Google Shape;4114;p22"/>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5" name="Google Shape;4115;p22"/>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6" name="Google Shape;4116;p22"/>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7" name="Google Shape;4117;p22"/>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8" name="Google Shape;4118;p22"/>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9" name="Google Shape;4119;p22"/>
          <p:cNvGrpSpPr/>
          <p:nvPr/>
        </p:nvGrpSpPr>
        <p:grpSpPr>
          <a:xfrm>
            <a:off x="252007" y="6322325"/>
            <a:ext cx="1397573" cy="326801"/>
            <a:chOff x="3504975" y="1233750"/>
            <a:chExt cx="324725" cy="75925"/>
          </a:xfrm>
        </p:grpSpPr>
        <p:sp>
          <p:nvSpPr>
            <p:cNvPr id="4120" name="Google Shape;4120;p2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1" name="Google Shape;4121;p2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2" name="Google Shape;4122;p2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23" name="Google Shape;4123;p22"/>
          <p:cNvSpPr/>
          <p:nvPr/>
        </p:nvSpPr>
        <p:spPr>
          <a:xfrm rot="6594455">
            <a:off x="11379877" y="-365250"/>
            <a:ext cx="2342529" cy="1938043"/>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24" name="Google Shape;4124;p22"/>
          <p:cNvSpPr/>
          <p:nvPr/>
        </p:nvSpPr>
        <p:spPr>
          <a:xfrm rot="668766">
            <a:off x="-1119347" y="2883645"/>
            <a:ext cx="1638500" cy="1355579"/>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25" name="Google Shape;4125;p22"/>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2475274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reserve="1">
  <p:cSld name="Title only 2">
    <p:spTree>
      <p:nvGrpSpPr>
        <p:cNvPr id="1" name="Shape 4126"/>
        <p:cNvGrpSpPr/>
        <p:nvPr/>
      </p:nvGrpSpPr>
      <p:grpSpPr>
        <a:xfrm>
          <a:off x="0" y="0"/>
          <a:ext cx="0" cy="0"/>
          <a:chOff x="0" y="0"/>
          <a:chExt cx="0" cy="0"/>
        </a:xfrm>
      </p:grpSpPr>
      <p:grpSp>
        <p:nvGrpSpPr>
          <p:cNvPr id="4127" name="Google Shape;4127;p23"/>
          <p:cNvGrpSpPr/>
          <p:nvPr/>
        </p:nvGrpSpPr>
        <p:grpSpPr>
          <a:xfrm>
            <a:off x="99" y="84"/>
            <a:ext cx="12192204" cy="6858016"/>
            <a:chOff x="4263926" y="3811300"/>
            <a:chExt cx="2189272" cy="1231448"/>
          </a:xfrm>
        </p:grpSpPr>
        <p:sp>
          <p:nvSpPr>
            <p:cNvPr id="4128" name="Google Shape;4128;p23"/>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9" name="Google Shape;4129;p23"/>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0" name="Google Shape;4130;p23"/>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1" name="Google Shape;4131;p23"/>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2" name="Google Shape;4132;p23"/>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3" name="Google Shape;4133;p23"/>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4" name="Google Shape;4134;p23"/>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5" name="Google Shape;4135;p23"/>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6" name="Google Shape;4136;p23"/>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7" name="Google Shape;4137;p23"/>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8" name="Google Shape;4138;p23"/>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9" name="Google Shape;4139;p23"/>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0" name="Google Shape;4140;p23"/>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1" name="Google Shape;4141;p23"/>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2" name="Google Shape;4142;p23"/>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3" name="Google Shape;4143;p23"/>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4" name="Google Shape;4144;p23"/>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5" name="Google Shape;4145;p23"/>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6" name="Google Shape;4146;p23"/>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7" name="Google Shape;4147;p23"/>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8" name="Google Shape;4148;p23"/>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9" name="Google Shape;4149;p23"/>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0" name="Google Shape;4150;p23"/>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1" name="Google Shape;4151;p23"/>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2" name="Google Shape;4152;p23"/>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3" name="Google Shape;4153;p23"/>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4" name="Google Shape;4154;p23"/>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5" name="Google Shape;4155;p23"/>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6" name="Google Shape;4156;p23"/>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7" name="Google Shape;4157;p23"/>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8" name="Google Shape;4158;p23"/>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9" name="Google Shape;4159;p23"/>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0" name="Google Shape;4160;p23"/>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1" name="Google Shape;4161;p23"/>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2" name="Google Shape;4162;p23"/>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3" name="Google Shape;4163;p23"/>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4" name="Google Shape;4164;p23"/>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5" name="Google Shape;4165;p23"/>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6" name="Google Shape;4166;p23"/>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7" name="Google Shape;4167;p23"/>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8" name="Google Shape;4168;p23"/>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9" name="Google Shape;4169;p23"/>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0" name="Google Shape;4170;p23"/>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1" name="Google Shape;4171;p23"/>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2" name="Google Shape;4172;p23"/>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3" name="Google Shape;4173;p23"/>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4" name="Google Shape;4174;p23"/>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5" name="Google Shape;4175;p23"/>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6" name="Google Shape;4176;p23"/>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7" name="Google Shape;4177;p23"/>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8" name="Google Shape;4178;p23"/>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9" name="Google Shape;4179;p23"/>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0" name="Google Shape;4180;p23"/>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81" name="Google Shape;4181;p23"/>
          <p:cNvGrpSpPr/>
          <p:nvPr/>
        </p:nvGrpSpPr>
        <p:grpSpPr>
          <a:xfrm rot="10800000">
            <a:off x="-786323" y="-542660"/>
            <a:ext cx="13113053" cy="9173541"/>
            <a:chOff x="2056725" y="3456925"/>
            <a:chExt cx="1804350" cy="1262275"/>
          </a:xfrm>
        </p:grpSpPr>
        <p:sp>
          <p:nvSpPr>
            <p:cNvPr id="4182" name="Google Shape;4182;p23"/>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3" name="Google Shape;4183;p23"/>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4" name="Google Shape;4184;p23"/>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5" name="Google Shape;4185;p23"/>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6" name="Google Shape;4186;p23"/>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87" name="Google Shape;4187;p23"/>
          <p:cNvGrpSpPr/>
          <p:nvPr/>
        </p:nvGrpSpPr>
        <p:grpSpPr>
          <a:xfrm>
            <a:off x="10593916" y="5211468"/>
            <a:ext cx="1854649" cy="1854649"/>
            <a:chOff x="3413675" y="1416350"/>
            <a:chExt cx="685925" cy="685925"/>
          </a:xfrm>
        </p:grpSpPr>
        <p:sp>
          <p:nvSpPr>
            <p:cNvPr id="4188" name="Google Shape;4188;p23"/>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9" name="Google Shape;4189;p23"/>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0" name="Google Shape;4190;p23"/>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1" name="Google Shape;4191;p23"/>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2" name="Google Shape;4192;p23"/>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3" name="Google Shape;4193;p23"/>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4" name="Google Shape;4194;p23"/>
          <p:cNvGrpSpPr/>
          <p:nvPr/>
        </p:nvGrpSpPr>
        <p:grpSpPr>
          <a:xfrm>
            <a:off x="-2606285" y="-1527288"/>
            <a:ext cx="4612393" cy="4262125"/>
            <a:chOff x="407025" y="3490600"/>
            <a:chExt cx="1442575" cy="1333025"/>
          </a:xfrm>
        </p:grpSpPr>
        <p:sp>
          <p:nvSpPr>
            <p:cNvPr id="4195" name="Google Shape;4195;p23"/>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6" name="Google Shape;4196;p23"/>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7" name="Google Shape;4197;p23"/>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8" name="Google Shape;4198;p23"/>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9" name="Google Shape;4199;p23"/>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0" name="Google Shape;4200;p23"/>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01" name="Google Shape;4201;p23"/>
          <p:cNvGrpSpPr/>
          <p:nvPr/>
        </p:nvGrpSpPr>
        <p:grpSpPr>
          <a:xfrm>
            <a:off x="252007" y="6322325"/>
            <a:ext cx="1397573" cy="326801"/>
            <a:chOff x="3504975" y="1233750"/>
            <a:chExt cx="324725" cy="75925"/>
          </a:xfrm>
        </p:grpSpPr>
        <p:sp>
          <p:nvSpPr>
            <p:cNvPr id="4202" name="Google Shape;4202;p23"/>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3" name="Google Shape;4203;p23"/>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4" name="Google Shape;4204;p23"/>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05" name="Google Shape;4205;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grpSp>
        <p:nvGrpSpPr>
          <p:cNvPr id="4206" name="Google Shape;4206;p23"/>
          <p:cNvGrpSpPr/>
          <p:nvPr/>
        </p:nvGrpSpPr>
        <p:grpSpPr>
          <a:xfrm flipH="1">
            <a:off x="10542415" y="555808"/>
            <a:ext cx="1397573" cy="326801"/>
            <a:chOff x="3504975" y="1233750"/>
            <a:chExt cx="324725" cy="75925"/>
          </a:xfrm>
        </p:grpSpPr>
        <p:sp>
          <p:nvSpPr>
            <p:cNvPr id="4207" name="Google Shape;4207;p23"/>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8" name="Google Shape;4208;p23"/>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9" name="Google Shape;4209;p23"/>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709316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reserve="1">
  <p:cSld name="Background">
    <p:spTree>
      <p:nvGrpSpPr>
        <p:cNvPr id="1" name="Shape 4610"/>
        <p:cNvGrpSpPr/>
        <p:nvPr/>
      </p:nvGrpSpPr>
      <p:grpSpPr>
        <a:xfrm>
          <a:off x="0" y="0"/>
          <a:ext cx="0" cy="0"/>
          <a:chOff x="0" y="0"/>
          <a:chExt cx="0" cy="0"/>
        </a:xfrm>
      </p:grpSpPr>
      <p:grpSp>
        <p:nvGrpSpPr>
          <p:cNvPr id="4611" name="Google Shape;4611;p25"/>
          <p:cNvGrpSpPr/>
          <p:nvPr/>
        </p:nvGrpSpPr>
        <p:grpSpPr>
          <a:xfrm>
            <a:off x="99" y="84"/>
            <a:ext cx="12192204" cy="6858016"/>
            <a:chOff x="4263926" y="3811300"/>
            <a:chExt cx="2189272" cy="1231448"/>
          </a:xfrm>
        </p:grpSpPr>
        <p:sp>
          <p:nvSpPr>
            <p:cNvPr id="4612" name="Google Shape;4612;p25"/>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3" name="Google Shape;4613;p25"/>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4" name="Google Shape;4614;p25"/>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5" name="Google Shape;4615;p25"/>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6" name="Google Shape;4616;p25"/>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7" name="Google Shape;4617;p25"/>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8" name="Google Shape;4618;p25"/>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9" name="Google Shape;4619;p25"/>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0" name="Google Shape;4620;p25"/>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1" name="Google Shape;4621;p25"/>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2" name="Google Shape;4622;p25"/>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3" name="Google Shape;4623;p25"/>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4" name="Google Shape;4624;p25"/>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5" name="Google Shape;4625;p25"/>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6" name="Google Shape;4626;p25"/>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7" name="Google Shape;4627;p25"/>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8" name="Google Shape;4628;p25"/>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9" name="Google Shape;4629;p25"/>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0" name="Google Shape;4630;p25"/>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1" name="Google Shape;4631;p25"/>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2" name="Google Shape;4632;p25"/>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3" name="Google Shape;4633;p25"/>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4" name="Google Shape;4634;p25"/>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5" name="Google Shape;4635;p25"/>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6" name="Google Shape;4636;p25"/>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7" name="Google Shape;4637;p25"/>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8" name="Google Shape;4638;p25"/>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9" name="Google Shape;4639;p25"/>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0" name="Google Shape;4640;p25"/>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1" name="Google Shape;4641;p25"/>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2" name="Google Shape;4642;p25"/>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3" name="Google Shape;4643;p25"/>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4" name="Google Shape;4644;p25"/>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5" name="Google Shape;4645;p25"/>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6" name="Google Shape;4646;p25"/>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7" name="Google Shape;4647;p25"/>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8" name="Google Shape;4648;p25"/>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9" name="Google Shape;4649;p25"/>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0" name="Google Shape;4650;p25"/>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1" name="Google Shape;4651;p25"/>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2" name="Google Shape;4652;p25"/>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3" name="Google Shape;4653;p25"/>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4" name="Google Shape;4654;p25"/>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5" name="Google Shape;4655;p25"/>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6" name="Google Shape;4656;p25"/>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7" name="Google Shape;4657;p25"/>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8" name="Google Shape;4658;p25"/>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9" name="Google Shape;4659;p25"/>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0" name="Google Shape;4660;p25"/>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1" name="Google Shape;4661;p25"/>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2" name="Google Shape;4662;p25"/>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3" name="Google Shape;4663;p25"/>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4" name="Google Shape;4664;p25"/>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5" name="Google Shape;4665;p25"/>
          <p:cNvGrpSpPr/>
          <p:nvPr/>
        </p:nvGrpSpPr>
        <p:grpSpPr>
          <a:xfrm rot="10800000">
            <a:off x="-786323" y="-542660"/>
            <a:ext cx="13113053" cy="9173541"/>
            <a:chOff x="2056725" y="3456925"/>
            <a:chExt cx="1804350" cy="1262275"/>
          </a:xfrm>
        </p:grpSpPr>
        <p:sp>
          <p:nvSpPr>
            <p:cNvPr id="4666" name="Google Shape;4666;p25"/>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7" name="Google Shape;4667;p25"/>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8" name="Google Shape;4668;p25"/>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9" name="Google Shape;4669;p25"/>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0" name="Google Shape;4670;p25"/>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71" name="Google Shape;4671;p25"/>
          <p:cNvGrpSpPr/>
          <p:nvPr/>
        </p:nvGrpSpPr>
        <p:grpSpPr>
          <a:xfrm>
            <a:off x="-786318" y="-395799"/>
            <a:ext cx="1854649" cy="1854649"/>
            <a:chOff x="3413675" y="1416350"/>
            <a:chExt cx="685925" cy="685925"/>
          </a:xfrm>
        </p:grpSpPr>
        <p:sp>
          <p:nvSpPr>
            <p:cNvPr id="4672" name="Google Shape;4672;p25"/>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3" name="Google Shape;4673;p25"/>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4" name="Google Shape;4674;p25"/>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5" name="Google Shape;4675;p25"/>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6" name="Google Shape;4676;p25"/>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7" name="Google Shape;4677;p25"/>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78" name="Google Shape;4678;p25"/>
          <p:cNvGrpSpPr/>
          <p:nvPr/>
        </p:nvGrpSpPr>
        <p:grpSpPr>
          <a:xfrm>
            <a:off x="9557882" y="4007746"/>
            <a:ext cx="4612393" cy="4262125"/>
            <a:chOff x="407025" y="3490600"/>
            <a:chExt cx="1442575" cy="1333025"/>
          </a:xfrm>
        </p:grpSpPr>
        <p:sp>
          <p:nvSpPr>
            <p:cNvPr id="4679" name="Google Shape;4679;p25"/>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0" name="Google Shape;4680;p25"/>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1" name="Google Shape;4681;p25"/>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2" name="Google Shape;4682;p25"/>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3" name="Google Shape;4683;p25"/>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4" name="Google Shape;4684;p25"/>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85" name="Google Shape;4685;p25"/>
          <p:cNvGrpSpPr/>
          <p:nvPr/>
        </p:nvGrpSpPr>
        <p:grpSpPr>
          <a:xfrm>
            <a:off x="252007" y="6322325"/>
            <a:ext cx="1397573" cy="326801"/>
            <a:chOff x="3504975" y="1233750"/>
            <a:chExt cx="324725" cy="75925"/>
          </a:xfrm>
        </p:grpSpPr>
        <p:sp>
          <p:nvSpPr>
            <p:cNvPr id="4686" name="Google Shape;4686;p25"/>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7" name="Google Shape;4687;p25"/>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8" name="Google Shape;4688;p25"/>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89" name="Google Shape;4689;p25"/>
          <p:cNvSpPr/>
          <p:nvPr/>
        </p:nvSpPr>
        <p:spPr>
          <a:xfrm rot="6594455">
            <a:off x="11379877" y="-365250"/>
            <a:ext cx="2342529" cy="1938043"/>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90" name="Google Shape;4690;p25"/>
          <p:cNvSpPr/>
          <p:nvPr/>
        </p:nvSpPr>
        <p:spPr>
          <a:xfrm rot="668766">
            <a:off x="-1119347" y="2883645"/>
            <a:ext cx="1638500" cy="1355579"/>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793592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reserve="1">
  <p:cSld name="Background 1">
    <p:spTree>
      <p:nvGrpSpPr>
        <p:cNvPr id="1" name="Shape 4691"/>
        <p:cNvGrpSpPr/>
        <p:nvPr/>
      </p:nvGrpSpPr>
      <p:grpSpPr>
        <a:xfrm>
          <a:off x="0" y="0"/>
          <a:ext cx="0" cy="0"/>
          <a:chOff x="0" y="0"/>
          <a:chExt cx="0" cy="0"/>
        </a:xfrm>
      </p:grpSpPr>
      <p:grpSp>
        <p:nvGrpSpPr>
          <p:cNvPr id="4692" name="Google Shape;4692;p26"/>
          <p:cNvGrpSpPr/>
          <p:nvPr/>
        </p:nvGrpSpPr>
        <p:grpSpPr>
          <a:xfrm>
            <a:off x="99" y="84"/>
            <a:ext cx="12192204" cy="6858016"/>
            <a:chOff x="4263926" y="3811300"/>
            <a:chExt cx="2189272" cy="1231448"/>
          </a:xfrm>
        </p:grpSpPr>
        <p:sp>
          <p:nvSpPr>
            <p:cNvPr id="4693" name="Google Shape;4693;p26"/>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4" name="Google Shape;4694;p26"/>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5" name="Google Shape;4695;p26"/>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6" name="Google Shape;4696;p26"/>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7" name="Google Shape;4697;p26"/>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8" name="Google Shape;4698;p26"/>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9" name="Google Shape;4699;p26"/>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0" name="Google Shape;4700;p26"/>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1" name="Google Shape;4701;p26"/>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2" name="Google Shape;4702;p26"/>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3" name="Google Shape;4703;p26"/>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4" name="Google Shape;4704;p26"/>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5" name="Google Shape;4705;p26"/>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6" name="Google Shape;4706;p26"/>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7" name="Google Shape;4707;p26"/>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8" name="Google Shape;4708;p26"/>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9" name="Google Shape;4709;p26"/>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0" name="Google Shape;4710;p26"/>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1" name="Google Shape;4711;p26"/>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2" name="Google Shape;4712;p26"/>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3" name="Google Shape;4713;p26"/>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4" name="Google Shape;4714;p26"/>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5" name="Google Shape;4715;p26"/>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6" name="Google Shape;4716;p26"/>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7" name="Google Shape;4717;p26"/>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8" name="Google Shape;4718;p26"/>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9" name="Google Shape;4719;p26"/>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0" name="Google Shape;4720;p26"/>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1" name="Google Shape;4721;p26"/>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2" name="Google Shape;4722;p26"/>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3" name="Google Shape;4723;p26"/>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4" name="Google Shape;4724;p26"/>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5" name="Google Shape;4725;p26"/>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6" name="Google Shape;4726;p26"/>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7" name="Google Shape;4727;p26"/>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8" name="Google Shape;4728;p26"/>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9" name="Google Shape;4729;p26"/>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0" name="Google Shape;4730;p26"/>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1" name="Google Shape;4731;p26"/>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2" name="Google Shape;4732;p26"/>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3" name="Google Shape;4733;p26"/>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4" name="Google Shape;4734;p26"/>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5" name="Google Shape;4735;p26"/>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6" name="Google Shape;4736;p26"/>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7" name="Google Shape;4737;p26"/>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8" name="Google Shape;4738;p26"/>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9" name="Google Shape;4739;p26"/>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0" name="Google Shape;4740;p26"/>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1" name="Google Shape;4741;p26"/>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2" name="Google Shape;4742;p26"/>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3" name="Google Shape;4743;p26"/>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4" name="Google Shape;4744;p26"/>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5" name="Google Shape;4745;p26"/>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46" name="Google Shape;4746;p26"/>
          <p:cNvSpPr/>
          <p:nvPr/>
        </p:nvSpPr>
        <p:spPr>
          <a:xfrm rot="1845688">
            <a:off x="5548258" y="-883497"/>
            <a:ext cx="2115724" cy="2197081"/>
          </a:xfrm>
          <a:custGeom>
            <a:avLst/>
            <a:gdLst/>
            <a:ahLst/>
            <a:cxnLst/>
            <a:rect l="l" t="t" r="r" b="b"/>
            <a:pathLst>
              <a:path w="10090" h="10478" extrusionOk="0">
                <a:moveTo>
                  <a:pt x="6072" y="1"/>
                </a:moveTo>
                <a:lnTo>
                  <a:pt x="1" y="10478"/>
                </a:lnTo>
                <a:lnTo>
                  <a:pt x="10090" y="4520"/>
                </a:lnTo>
                <a:lnTo>
                  <a:pt x="6072"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47" name="Google Shape;4747;p26"/>
          <p:cNvSpPr/>
          <p:nvPr/>
        </p:nvSpPr>
        <p:spPr>
          <a:xfrm>
            <a:off x="10447029" y="4513418"/>
            <a:ext cx="2342511" cy="1938028"/>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48" name="Google Shape;4748;p26"/>
          <p:cNvGrpSpPr/>
          <p:nvPr/>
        </p:nvGrpSpPr>
        <p:grpSpPr>
          <a:xfrm>
            <a:off x="-1105718" y="-8756507"/>
            <a:ext cx="15423671" cy="10629461"/>
            <a:chOff x="5457700" y="3883200"/>
            <a:chExt cx="1633725" cy="1125875"/>
          </a:xfrm>
        </p:grpSpPr>
        <p:sp>
          <p:nvSpPr>
            <p:cNvPr id="4749" name="Google Shape;4749;p26"/>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0" name="Google Shape;4750;p26"/>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1" name="Google Shape;4751;p26"/>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2" name="Google Shape;4752;p26"/>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3" name="Google Shape;4753;p26"/>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54" name="Google Shape;4754;p26"/>
          <p:cNvGrpSpPr/>
          <p:nvPr/>
        </p:nvGrpSpPr>
        <p:grpSpPr>
          <a:xfrm>
            <a:off x="6095998" y="555794"/>
            <a:ext cx="8576391" cy="8074537"/>
            <a:chOff x="5187775" y="635000"/>
            <a:chExt cx="1791825" cy="1686975"/>
          </a:xfrm>
        </p:grpSpPr>
        <p:sp>
          <p:nvSpPr>
            <p:cNvPr id="4755" name="Google Shape;4755;p26"/>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6" name="Google Shape;4756;p26"/>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7" name="Google Shape;4757;p26"/>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8" name="Google Shape;4758;p26"/>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9" name="Google Shape;4759;p26"/>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0" name="Google Shape;4760;p26"/>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1" name="Google Shape;4761;p26"/>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2" name="Google Shape;4762;p26"/>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3" name="Google Shape;4763;p26"/>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4" name="Google Shape;4764;p26"/>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5" name="Google Shape;4765;p26"/>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6" name="Google Shape;4766;p26"/>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7" name="Google Shape;4767;p26"/>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8" name="Google Shape;4768;p26"/>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9" name="Google Shape;4769;p26"/>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0" name="Google Shape;4770;p26"/>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1" name="Google Shape;4771;p26"/>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2" name="Google Shape;4772;p26"/>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3" name="Google Shape;4773;p26"/>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4" name="Google Shape;4774;p26"/>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5" name="Google Shape;4775;p26"/>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6" name="Google Shape;4776;p26"/>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7" name="Google Shape;4777;p26"/>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8" name="Google Shape;4778;p26"/>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9" name="Google Shape;4779;p26"/>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0" name="Google Shape;4780;p26"/>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1" name="Google Shape;4781;p26"/>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2" name="Google Shape;4782;p26"/>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3" name="Google Shape;4783;p26"/>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4" name="Google Shape;4784;p26"/>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5" name="Google Shape;4785;p26"/>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6" name="Google Shape;4786;p26"/>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7" name="Google Shape;4787;p26"/>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8" name="Google Shape;4788;p26"/>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9" name="Google Shape;4789;p26"/>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0" name="Google Shape;4790;p26"/>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1" name="Google Shape;4791;p26"/>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2" name="Google Shape;4792;p26"/>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3" name="Google Shape;4793;p26"/>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4" name="Google Shape;4794;p26"/>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5" name="Google Shape;4795;p26"/>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6" name="Google Shape;4796;p26"/>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7" name="Google Shape;4797;p26"/>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8" name="Google Shape;4798;p26"/>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9" name="Google Shape;4799;p26"/>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0" name="Google Shape;4800;p26"/>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1" name="Google Shape;4801;p26"/>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2" name="Google Shape;4802;p26"/>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3" name="Google Shape;4803;p26"/>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4" name="Google Shape;4804;p26"/>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5" name="Google Shape;4805;p26"/>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6" name="Google Shape;4806;p26"/>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7" name="Google Shape;4807;p26"/>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8" name="Google Shape;4808;p26"/>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9" name="Google Shape;4809;p26"/>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0" name="Google Shape;4810;p26"/>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1" name="Google Shape;4811;p26"/>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2" name="Google Shape;4812;p26"/>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3" name="Google Shape;4813;p26"/>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4" name="Google Shape;4814;p26"/>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5" name="Google Shape;4815;p26"/>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6" name="Google Shape;4816;p26"/>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7" name="Google Shape;4817;p26"/>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8" name="Google Shape;4818;p26"/>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9" name="Google Shape;4819;p26"/>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0" name="Google Shape;4820;p26"/>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1" name="Google Shape;4821;p26"/>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2" name="Google Shape;4822;p26"/>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3" name="Google Shape;4823;p26"/>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4" name="Google Shape;4824;p26"/>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5" name="Google Shape;4825;p26"/>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6" name="Google Shape;4826;p26"/>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7" name="Google Shape;4827;p26"/>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8" name="Google Shape;4828;p26"/>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9" name="Google Shape;4829;p26"/>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0" name="Google Shape;4830;p26"/>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1" name="Google Shape;4831;p26"/>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2" name="Google Shape;4832;p26"/>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3" name="Google Shape;4833;p26"/>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4" name="Google Shape;4834;p26"/>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5" name="Google Shape;4835;p26"/>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6" name="Google Shape;4836;p26"/>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7" name="Google Shape;4837;p26"/>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8" name="Google Shape;4838;p26"/>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9" name="Google Shape;4839;p26"/>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0" name="Google Shape;4840;p26"/>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1" name="Google Shape;4841;p26"/>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2" name="Google Shape;4842;p26"/>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3" name="Google Shape;4843;p26"/>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4" name="Google Shape;4844;p26"/>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5" name="Google Shape;4845;p26"/>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6" name="Google Shape;4846;p26"/>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7" name="Google Shape;4847;p26"/>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8" name="Google Shape;4848;p26"/>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9" name="Google Shape;4849;p26"/>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0" name="Google Shape;4850;p26"/>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1" name="Google Shape;4851;p26"/>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2" name="Google Shape;4852;p26"/>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3" name="Google Shape;4853;p26"/>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4" name="Google Shape;4854;p26"/>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5" name="Google Shape;4855;p26"/>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6" name="Google Shape;4856;p26"/>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7" name="Google Shape;4857;p26"/>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8" name="Google Shape;4858;p26"/>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9" name="Google Shape;4859;p26"/>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0" name="Google Shape;4860;p26"/>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1" name="Google Shape;4861;p26"/>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2" name="Google Shape;4862;p26"/>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3" name="Google Shape;4863;p26"/>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4" name="Google Shape;4864;p26"/>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5" name="Google Shape;4865;p26"/>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6" name="Google Shape;4866;p26"/>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7" name="Google Shape;4867;p26"/>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8" name="Google Shape;4868;p26"/>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9" name="Google Shape;4869;p26"/>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0" name="Google Shape;4870;p26"/>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1" name="Google Shape;4871;p26"/>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2" name="Google Shape;4872;p26"/>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3" name="Google Shape;4873;p26"/>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4" name="Google Shape;4874;p26"/>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5" name="Google Shape;4875;p26"/>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6" name="Google Shape;4876;p26"/>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7" name="Google Shape;4877;p26"/>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8" name="Google Shape;4878;p26"/>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9" name="Google Shape;4879;p26"/>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0" name="Google Shape;4880;p26"/>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1" name="Google Shape;4881;p26"/>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2" name="Google Shape;4882;p26"/>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3" name="Google Shape;4883;p26"/>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4" name="Google Shape;4884;p26"/>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5" name="Google Shape;4885;p26"/>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6" name="Google Shape;4886;p26"/>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7" name="Google Shape;4887;p26"/>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8" name="Google Shape;4888;p26"/>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9" name="Google Shape;4889;p26"/>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0" name="Google Shape;4890;p26"/>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1" name="Google Shape;4891;p26"/>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2" name="Google Shape;4892;p26"/>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3" name="Google Shape;4893;p26"/>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4" name="Google Shape;4894;p26"/>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5" name="Google Shape;4895;p26"/>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6" name="Google Shape;4896;p26"/>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7" name="Google Shape;4897;p26"/>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8" name="Google Shape;4898;p26"/>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9" name="Google Shape;4899;p26"/>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0" name="Google Shape;4900;p26"/>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1" name="Google Shape;4901;p26"/>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2" name="Google Shape;4902;p26"/>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3" name="Google Shape;4903;p26"/>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4" name="Google Shape;4904;p26"/>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5" name="Google Shape;4905;p26"/>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6" name="Google Shape;4906;p26"/>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7" name="Google Shape;4907;p26"/>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8" name="Google Shape;4908;p26"/>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9" name="Google Shape;4909;p26"/>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0" name="Google Shape;4910;p26"/>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1" name="Google Shape;4911;p26"/>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2" name="Google Shape;4912;p26"/>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3" name="Google Shape;4913;p26"/>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4" name="Google Shape;4914;p26"/>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5" name="Google Shape;4915;p26"/>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6" name="Google Shape;4916;p26"/>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7" name="Google Shape;4917;p26"/>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8" name="Google Shape;4918;p26"/>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9" name="Google Shape;4919;p26"/>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0" name="Google Shape;4920;p26"/>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1" name="Google Shape;4921;p26"/>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2" name="Google Shape;4922;p26"/>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3" name="Google Shape;4923;p26"/>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4" name="Google Shape;4924;p26"/>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5" name="Google Shape;4925;p26"/>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6" name="Google Shape;4926;p26"/>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7" name="Google Shape;4927;p26"/>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8" name="Google Shape;4928;p26"/>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9" name="Google Shape;4929;p26"/>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0" name="Google Shape;4930;p26"/>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1" name="Google Shape;4931;p26"/>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2" name="Google Shape;4932;p26"/>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3" name="Google Shape;4933;p26"/>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4" name="Google Shape;4934;p26"/>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5" name="Google Shape;4935;p26"/>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6" name="Google Shape;4936;p26"/>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7" name="Google Shape;4937;p26"/>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8" name="Google Shape;4938;p26"/>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9" name="Google Shape;4939;p26"/>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0" name="Google Shape;4940;p26"/>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1" name="Google Shape;4941;p26"/>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2" name="Google Shape;4942;p26"/>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3" name="Google Shape;4943;p26"/>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4" name="Google Shape;4944;p26"/>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5" name="Google Shape;4945;p26"/>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6" name="Google Shape;4946;p26"/>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7" name="Google Shape;4947;p26"/>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8" name="Google Shape;4948;p26"/>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9" name="Google Shape;4949;p26"/>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0" name="Google Shape;4950;p26"/>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1" name="Google Shape;4951;p26"/>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2" name="Google Shape;4952;p26"/>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3" name="Google Shape;4953;p26"/>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4" name="Google Shape;4954;p26"/>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5" name="Google Shape;4955;p26"/>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6" name="Google Shape;4956;p26"/>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7" name="Google Shape;4957;p26"/>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8" name="Google Shape;4958;p26"/>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9" name="Google Shape;4959;p26"/>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0" name="Google Shape;4960;p26"/>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1" name="Google Shape;4961;p26"/>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2" name="Google Shape;4962;p26"/>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3" name="Google Shape;4963;p26"/>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4" name="Google Shape;4964;p26"/>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5" name="Google Shape;4965;p26"/>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6" name="Google Shape;4966;p26"/>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7" name="Google Shape;4967;p26"/>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8" name="Google Shape;4968;p26"/>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9" name="Google Shape;4969;p26"/>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0" name="Google Shape;4970;p26"/>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1" name="Google Shape;4971;p26"/>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2" name="Google Shape;4972;p26"/>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3" name="Google Shape;4973;p26"/>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4" name="Google Shape;4974;p26"/>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5" name="Google Shape;4975;p26"/>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6" name="Google Shape;4976;p26"/>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7" name="Google Shape;4977;p26"/>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8" name="Google Shape;4978;p26"/>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9" name="Google Shape;4979;p26"/>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0" name="Google Shape;4980;p26"/>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1" name="Google Shape;4981;p26"/>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2" name="Google Shape;4982;p26"/>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3" name="Google Shape;4983;p26"/>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4" name="Google Shape;4984;p26"/>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5" name="Google Shape;4985;p26"/>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6" name="Google Shape;4986;p26"/>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7" name="Google Shape;4987;p26"/>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8" name="Google Shape;4988;p26"/>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9" name="Google Shape;4989;p26"/>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0" name="Google Shape;4990;p26"/>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1" name="Google Shape;4991;p26"/>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2" name="Google Shape;4992;p26"/>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3" name="Google Shape;4993;p26"/>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4" name="Google Shape;4994;p26"/>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5" name="Google Shape;4995;p26"/>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6" name="Google Shape;4996;p26"/>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7" name="Google Shape;4997;p26"/>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8" name="Google Shape;4998;p26"/>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9" name="Google Shape;4999;p26"/>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0" name="Google Shape;5000;p26"/>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1" name="Google Shape;5001;p26"/>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2" name="Google Shape;5002;p26"/>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3" name="Google Shape;5003;p26"/>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4" name="Google Shape;5004;p26"/>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5" name="Google Shape;5005;p26"/>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6" name="Google Shape;5006;p26"/>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7" name="Google Shape;5007;p26"/>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8" name="Google Shape;5008;p26"/>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9" name="Google Shape;5009;p26"/>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0" name="Google Shape;5010;p26"/>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1" name="Google Shape;5011;p26"/>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2" name="Google Shape;5012;p26"/>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3" name="Google Shape;5013;p26"/>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4" name="Google Shape;5014;p26"/>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5" name="Google Shape;5015;p26"/>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6" name="Google Shape;5016;p26"/>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7" name="Google Shape;5017;p26"/>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8" name="Google Shape;5018;p26"/>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9" name="Google Shape;5019;p26"/>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0" name="Google Shape;5020;p26"/>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1" name="Google Shape;5021;p26"/>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2" name="Google Shape;5022;p26"/>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3" name="Google Shape;5023;p26"/>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4" name="Google Shape;5024;p26"/>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5" name="Google Shape;5025;p26"/>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6" name="Google Shape;5026;p26"/>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7" name="Google Shape;5027;p26"/>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8" name="Google Shape;5028;p26"/>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9" name="Google Shape;5029;p26"/>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0" name="Google Shape;5030;p26"/>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1" name="Google Shape;5031;p26"/>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2" name="Google Shape;5032;p26"/>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3" name="Google Shape;5033;p26"/>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4" name="Google Shape;5034;p26"/>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5" name="Google Shape;5035;p26"/>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6" name="Google Shape;5036;p26"/>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7" name="Google Shape;5037;p26"/>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8" name="Google Shape;5038;p26"/>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9" name="Google Shape;5039;p26"/>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0" name="Google Shape;5040;p26"/>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1" name="Google Shape;5041;p26"/>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2" name="Google Shape;5042;p26"/>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3" name="Google Shape;5043;p26"/>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4" name="Google Shape;5044;p26"/>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5" name="Google Shape;5045;p26"/>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6" name="Google Shape;5046;p26"/>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7" name="Google Shape;5047;p26"/>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8" name="Google Shape;5048;p26"/>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9" name="Google Shape;5049;p26"/>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0" name="Google Shape;5050;p26"/>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1" name="Google Shape;5051;p26"/>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2" name="Google Shape;5052;p26"/>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3" name="Google Shape;5053;p26"/>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4" name="Google Shape;5054;p26"/>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5" name="Google Shape;5055;p26"/>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6" name="Google Shape;5056;p26"/>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57" name="Google Shape;5057;p26"/>
          <p:cNvGrpSpPr/>
          <p:nvPr/>
        </p:nvGrpSpPr>
        <p:grpSpPr>
          <a:xfrm>
            <a:off x="10542423" y="555808"/>
            <a:ext cx="1397573" cy="326801"/>
            <a:chOff x="3504975" y="1233750"/>
            <a:chExt cx="324725" cy="75925"/>
          </a:xfrm>
        </p:grpSpPr>
        <p:sp>
          <p:nvSpPr>
            <p:cNvPr id="5058" name="Google Shape;5058;p26"/>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9" name="Google Shape;5059;p26"/>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0" name="Google Shape;5060;p26"/>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61" name="Google Shape;5061;p26"/>
          <p:cNvGrpSpPr/>
          <p:nvPr/>
        </p:nvGrpSpPr>
        <p:grpSpPr>
          <a:xfrm>
            <a:off x="-4212543" y="-2163339"/>
            <a:ext cx="7944164" cy="7340880"/>
            <a:chOff x="407025" y="3490600"/>
            <a:chExt cx="1442575" cy="1333025"/>
          </a:xfrm>
        </p:grpSpPr>
        <p:sp>
          <p:nvSpPr>
            <p:cNvPr id="5062" name="Google Shape;5062;p26"/>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3" name="Google Shape;5063;p26"/>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4" name="Google Shape;5064;p26"/>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5" name="Google Shape;5065;p26"/>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6" name="Google Shape;5066;p26"/>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7" name="Google Shape;5067;p26"/>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68" name="Google Shape;5068;p26"/>
          <p:cNvGrpSpPr/>
          <p:nvPr/>
        </p:nvGrpSpPr>
        <p:grpSpPr>
          <a:xfrm>
            <a:off x="469889" y="4581793"/>
            <a:ext cx="3137147" cy="3137147"/>
            <a:chOff x="3413675" y="1416350"/>
            <a:chExt cx="685925" cy="685925"/>
          </a:xfrm>
        </p:grpSpPr>
        <p:sp>
          <p:nvSpPr>
            <p:cNvPr id="5069" name="Google Shape;5069;p26"/>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0" name="Google Shape;5070;p26"/>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1" name="Google Shape;5071;p26"/>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2" name="Google Shape;5072;p26"/>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3" name="Google Shape;5073;p26"/>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4" name="Google Shape;5074;p26"/>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75" name="Google Shape;5075;p26"/>
          <p:cNvSpPr/>
          <p:nvPr/>
        </p:nvSpPr>
        <p:spPr>
          <a:xfrm>
            <a:off x="-181237" y="3705969"/>
            <a:ext cx="650697" cy="1173401"/>
          </a:xfrm>
          <a:custGeom>
            <a:avLst/>
            <a:gdLst/>
            <a:ahLst/>
            <a:cxnLst/>
            <a:rect l="l" t="t" r="r" b="b"/>
            <a:pathLst>
              <a:path w="6848" h="12349" extrusionOk="0">
                <a:moveTo>
                  <a:pt x="0" y="1"/>
                </a:moveTo>
                <a:lnTo>
                  <a:pt x="183" y="12349"/>
                </a:lnTo>
                <a:lnTo>
                  <a:pt x="6848" y="4337"/>
                </a:lnTo>
                <a:lnTo>
                  <a:pt x="0"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6" name="Google Shape;5076;p26"/>
          <p:cNvSpPr/>
          <p:nvPr/>
        </p:nvSpPr>
        <p:spPr>
          <a:xfrm flipH="1">
            <a:off x="4669614" y="5662836"/>
            <a:ext cx="2342492" cy="1698539"/>
          </a:xfrm>
          <a:custGeom>
            <a:avLst/>
            <a:gdLst/>
            <a:ahLst/>
            <a:cxnLst/>
            <a:rect l="l" t="t" r="r" b="b"/>
            <a:pathLst>
              <a:path w="16686" h="12099" extrusionOk="0">
                <a:moveTo>
                  <a:pt x="12988" y="1"/>
                </a:moveTo>
                <a:lnTo>
                  <a:pt x="1" y="12098"/>
                </a:lnTo>
                <a:lnTo>
                  <a:pt x="16686" y="8058"/>
                </a:lnTo>
                <a:lnTo>
                  <a:pt x="12988"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458316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3140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00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tx1"/>
                </a:solidFill>
                <a:effectLst>
                  <a:outerShdw blurRad="38100" dist="25400" dir="5400000" algn="ctr" rotWithShape="0">
                    <a:srgbClr val="6E747A">
                      <a:alpha val="43000"/>
                    </a:srgbClr>
                  </a:outerShdw>
                </a:effectLst>
              </a:defRPr>
            </a:lvl1pPr>
          </a:lstStyle>
          <a:p>
            <a:r>
              <a:rPr lang="en-GB"/>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q"/>
              <a:defRPr/>
            </a:lvl1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err="1">
                <a:solidFill>
                  <a:schemeClr val="bg1"/>
                </a:solidFill>
                <a:latin typeface="Times New Roman" panose="02020603050405020304" pitchFamily="18" charset="0"/>
                <a:cs typeface="Times New Roman" panose="02020603050405020304" pitchFamily="18" charset="0"/>
              </a:rPr>
              <a:t>Aliah</a:t>
            </a:r>
            <a:r>
              <a:rPr lang="en-US" sz="1600" b="0" cap="small" baseline="0" dirty="0">
                <a:solidFill>
                  <a:schemeClr val="bg1"/>
                </a:solidFill>
                <a:latin typeface="Times New Roman" panose="02020603050405020304" pitchFamily="18" charset="0"/>
                <a:cs typeface="Times New Roman" panose="02020603050405020304" pitchFamily="18" charset="0"/>
              </a:rPr>
              <a:t> University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your project/dissertation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70BE07-377C-48B2-B742-8860142AC08B}"/>
              </a:ext>
            </a:extLst>
          </p:cNvPr>
          <p:cNvSpPr txBox="1"/>
          <p:nvPr/>
        </p:nvSpPr>
        <p:spPr>
          <a:xfrm>
            <a:off x="11465057" y="5910349"/>
            <a:ext cx="702003" cy="672237"/>
          </a:xfrm>
          <a:prstGeom prst="rect">
            <a:avLst/>
          </a:prstGeom>
          <a:blipFill dpi="0" rotWithShape="1">
            <a:blip r:embed="rId2"/>
            <a:srcRect/>
            <a:stretch>
              <a:fillRect t="-10000"/>
            </a:stretch>
          </a:blipFill>
        </p:spPr>
        <p:txBody>
          <a:bodyPr wrap="square" rtlCol="0">
            <a:spAutoFit/>
          </a:bodyPr>
          <a:lstStyle/>
          <a:p>
            <a:endParaRPr lang="en-IN" dirty="0"/>
          </a:p>
        </p:txBody>
      </p:sp>
    </p:spTree>
    <p:extLst>
      <p:ext uri="{BB962C8B-B14F-4D97-AF65-F5344CB8AC3E}">
        <p14:creationId xmlns:p14="http://schemas.microsoft.com/office/powerpoint/2010/main" val="20359529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
        <p:cNvGrpSpPr/>
        <p:nvPr/>
      </p:nvGrpSpPr>
      <p:grpSpPr>
        <a:xfrm>
          <a:off x="0" y="0"/>
          <a:ext cx="0" cy="0"/>
          <a:chOff x="0" y="0"/>
          <a:chExt cx="0" cy="0"/>
        </a:xfrm>
      </p:grpSpPr>
      <p:grpSp>
        <p:nvGrpSpPr>
          <p:cNvPr id="9" name="Google Shape;9;p2"/>
          <p:cNvGrpSpPr/>
          <p:nvPr/>
        </p:nvGrpSpPr>
        <p:grpSpPr>
          <a:xfrm>
            <a:off x="99" y="84"/>
            <a:ext cx="12192204" cy="6858016"/>
            <a:chOff x="4263926" y="3811300"/>
            <a:chExt cx="2189272" cy="1231448"/>
          </a:xfrm>
        </p:grpSpPr>
        <p:sp>
          <p:nvSpPr>
            <p:cNvPr id="10" name="Google Shape;10;p2"/>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 name="Google Shape;63;p2"/>
          <p:cNvGrpSpPr/>
          <p:nvPr/>
        </p:nvGrpSpPr>
        <p:grpSpPr>
          <a:xfrm>
            <a:off x="-674602" y="1355028"/>
            <a:ext cx="8576391" cy="8074537"/>
            <a:chOff x="5187775" y="635000"/>
            <a:chExt cx="1791825" cy="1686975"/>
          </a:xfrm>
        </p:grpSpPr>
        <p:sp>
          <p:nvSpPr>
            <p:cNvPr id="64" name="Google Shape;64;p2"/>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2"/>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2"/>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2"/>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2"/>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2"/>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2"/>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2"/>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2"/>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2"/>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2"/>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2"/>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2"/>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2"/>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2"/>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2"/>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2"/>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2"/>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2"/>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2"/>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2"/>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2"/>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2"/>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2"/>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2"/>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2"/>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2"/>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2"/>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2"/>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2"/>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2"/>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2"/>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2"/>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2"/>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2"/>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2"/>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2"/>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2"/>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2"/>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2"/>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2"/>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2"/>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2"/>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2"/>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2"/>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2"/>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2"/>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2"/>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2"/>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2"/>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2"/>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2"/>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2"/>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2"/>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2"/>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2"/>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2"/>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2"/>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2"/>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2"/>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2"/>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2"/>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2"/>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2"/>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2"/>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2"/>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2"/>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2"/>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2"/>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2"/>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2"/>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2"/>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2"/>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2"/>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2"/>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2"/>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2"/>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2"/>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2"/>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2"/>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2"/>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2"/>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2"/>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2"/>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2"/>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2"/>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2"/>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2"/>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2"/>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2"/>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2"/>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2"/>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2"/>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2"/>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2"/>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2"/>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2"/>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2"/>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2"/>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2"/>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2"/>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2"/>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6" name="Google Shape;366;p2"/>
          <p:cNvSpPr/>
          <p:nvPr/>
        </p:nvSpPr>
        <p:spPr>
          <a:xfrm>
            <a:off x="3204967" y="5309600"/>
            <a:ext cx="2232867" cy="1965627"/>
          </a:xfrm>
          <a:custGeom>
            <a:avLst/>
            <a:gdLst/>
            <a:ahLst/>
            <a:cxnLst/>
            <a:rect l="l" t="t" r="r" b="b"/>
            <a:pathLst>
              <a:path w="31842" h="28031" extrusionOk="0">
                <a:moveTo>
                  <a:pt x="31842" y="1"/>
                </a:moveTo>
                <a:lnTo>
                  <a:pt x="29491" y="28030"/>
                </a:lnTo>
                <a:lnTo>
                  <a:pt x="0" y="23716"/>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67" name="Google Shape;367;p2"/>
          <p:cNvGrpSpPr/>
          <p:nvPr/>
        </p:nvGrpSpPr>
        <p:grpSpPr>
          <a:xfrm>
            <a:off x="110027" y="5877724"/>
            <a:ext cx="2232896" cy="522131"/>
            <a:chOff x="3504975" y="1233750"/>
            <a:chExt cx="324725" cy="75925"/>
          </a:xfrm>
        </p:grpSpPr>
        <p:sp>
          <p:nvSpPr>
            <p:cNvPr id="368" name="Google Shape;368;p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1" name="Google Shape;371;p2"/>
          <p:cNvGrpSpPr/>
          <p:nvPr/>
        </p:nvGrpSpPr>
        <p:grpSpPr>
          <a:xfrm>
            <a:off x="-532989" y="-2013893"/>
            <a:ext cx="13113053" cy="9173541"/>
            <a:chOff x="2056725" y="3456925"/>
            <a:chExt cx="1804350" cy="1262275"/>
          </a:xfrm>
        </p:grpSpPr>
        <p:sp>
          <p:nvSpPr>
            <p:cNvPr id="372" name="Google Shape;372;p2"/>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2"/>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2"/>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2"/>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7" name="Google Shape;377;p2"/>
          <p:cNvSpPr/>
          <p:nvPr/>
        </p:nvSpPr>
        <p:spPr>
          <a:xfrm>
            <a:off x="8192801" y="5634401"/>
            <a:ext cx="2050292" cy="1640839"/>
          </a:xfrm>
          <a:custGeom>
            <a:avLst/>
            <a:gdLst/>
            <a:ahLst/>
            <a:cxnLst/>
            <a:rect l="l" t="t" r="r" b="b"/>
            <a:pathLst>
              <a:path w="29834" h="23876" extrusionOk="0">
                <a:moveTo>
                  <a:pt x="21959" y="1"/>
                </a:moveTo>
                <a:lnTo>
                  <a:pt x="1" y="23876"/>
                </a:lnTo>
                <a:lnTo>
                  <a:pt x="1" y="23876"/>
                </a:lnTo>
                <a:lnTo>
                  <a:pt x="29833" y="14175"/>
                </a:lnTo>
                <a:lnTo>
                  <a:pt x="21959"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2"/>
          <p:cNvSpPr/>
          <p:nvPr/>
        </p:nvSpPr>
        <p:spPr>
          <a:xfrm rot="5400000">
            <a:off x="-11583" y="1183200"/>
            <a:ext cx="1640825" cy="3068256"/>
          </a:xfrm>
          <a:custGeom>
            <a:avLst/>
            <a:gdLst/>
            <a:ahLst/>
            <a:cxnLst/>
            <a:rect l="l" t="t" r="r" b="b"/>
            <a:pathLst>
              <a:path w="25451" h="47592" extrusionOk="0">
                <a:moveTo>
                  <a:pt x="25450" y="0"/>
                </a:moveTo>
                <a:lnTo>
                  <a:pt x="0" y="25062"/>
                </a:lnTo>
                <a:lnTo>
                  <a:pt x="25062" y="47591"/>
                </a:lnTo>
                <a:lnTo>
                  <a:pt x="25450"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9" name="Google Shape;379;p2"/>
          <p:cNvGrpSpPr/>
          <p:nvPr/>
        </p:nvGrpSpPr>
        <p:grpSpPr>
          <a:xfrm>
            <a:off x="10534092" y="4313867"/>
            <a:ext cx="2845765" cy="2845765"/>
            <a:chOff x="3413675" y="1416350"/>
            <a:chExt cx="685925" cy="685925"/>
          </a:xfrm>
        </p:grpSpPr>
        <p:sp>
          <p:nvSpPr>
            <p:cNvPr id="380" name="Google Shape;380;p2"/>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2"/>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2"/>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2"/>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2"/>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2"/>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2"/>
          <p:cNvGrpSpPr/>
          <p:nvPr/>
        </p:nvGrpSpPr>
        <p:grpSpPr>
          <a:xfrm>
            <a:off x="8066974" y="555858"/>
            <a:ext cx="1397573" cy="326801"/>
            <a:chOff x="3504975" y="1233750"/>
            <a:chExt cx="324725" cy="75925"/>
          </a:xfrm>
        </p:grpSpPr>
        <p:sp>
          <p:nvSpPr>
            <p:cNvPr id="387" name="Google Shape;387;p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0" name="Google Shape;390;p2"/>
          <p:cNvGrpSpPr/>
          <p:nvPr/>
        </p:nvGrpSpPr>
        <p:grpSpPr>
          <a:xfrm>
            <a:off x="252023" y="1028225"/>
            <a:ext cx="1397573" cy="326801"/>
            <a:chOff x="3504975" y="1233750"/>
            <a:chExt cx="324725" cy="75925"/>
          </a:xfrm>
        </p:grpSpPr>
        <p:sp>
          <p:nvSpPr>
            <p:cNvPr id="391" name="Google Shape;391;p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4" name="Google Shape;394;p2"/>
          <p:cNvGrpSpPr/>
          <p:nvPr/>
        </p:nvGrpSpPr>
        <p:grpSpPr>
          <a:xfrm flipH="1">
            <a:off x="9775516" y="-939421"/>
            <a:ext cx="4612393" cy="4262125"/>
            <a:chOff x="407025" y="3490600"/>
            <a:chExt cx="1442575" cy="1333025"/>
          </a:xfrm>
        </p:grpSpPr>
        <p:sp>
          <p:nvSpPr>
            <p:cNvPr id="395" name="Google Shape;395;p2"/>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2"/>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2"/>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2"/>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2"/>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1" name="Google Shape;401;p2"/>
          <p:cNvGrpSpPr/>
          <p:nvPr/>
        </p:nvGrpSpPr>
        <p:grpSpPr>
          <a:xfrm>
            <a:off x="4241349" y="-971999"/>
            <a:ext cx="1854649" cy="1854649"/>
            <a:chOff x="3413675" y="1416350"/>
            <a:chExt cx="685925" cy="685925"/>
          </a:xfrm>
        </p:grpSpPr>
        <p:sp>
          <p:nvSpPr>
            <p:cNvPr id="402" name="Google Shape;402;p2"/>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2"/>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2"/>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2"/>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8" name="Google Shape;408;p2"/>
          <p:cNvSpPr txBox="1">
            <a:spLocks noGrp="1"/>
          </p:cNvSpPr>
          <p:nvPr>
            <p:ph type="ctrTitle"/>
          </p:nvPr>
        </p:nvSpPr>
        <p:spPr>
          <a:xfrm>
            <a:off x="4947600" y="1240084"/>
            <a:ext cx="7022800" cy="33804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6933" b="1">
                <a:latin typeface="Big Shoulders Text"/>
                <a:ea typeface="Big Shoulders Text"/>
                <a:cs typeface="Big Shoulders Text"/>
                <a:sym typeface="Big Shoulders Tex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GB"/>
              <a:t>Click to edit Master title style</a:t>
            </a:r>
            <a:endParaRPr/>
          </a:p>
        </p:txBody>
      </p:sp>
      <p:sp>
        <p:nvSpPr>
          <p:cNvPr id="409" name="Google Shape;409;p2"/>
          <p:cNvSpPr txBox="1">
            <a:spLocks noGrp="1"/>
          </p:cNvSpPr>
          <p:nvPr>
            <p:ph type="subTitle" idx="1"/>
          </p:nvPr>
        </p:nvSpPr>
        <p:spPr>
          <a:xfrm>
            <a:off x="4947608" y="4675200"/>
            <a:ext cx="7244400" cy="63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GB"/>
              <a:t>Click to edit Master subtitle style</a:t>
            </a:r>
            <a:endParaRPr/>
          </a:p>
        </p:txBody>
      </p:sp>
    </p:spTree>
    <p:extLst>
      <p:ext uri="{BB962C8B-B14F-4D97-AF65-F5344CB8AC3E}">
        <p14:creationId xmlns:p14="http://schemas.microsoft.com/office/powerpoint/2010/main" val="3790746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410"/>
        <p:cNvGrpSpPr/>
        <p:nvPr/>
      </p:nvGrpSpPr>
      <p:grpSpPr>
        <a:xfrm>
          <a:off x="0" y="0"/>
          <a:ext cx="0" cy="0"/>
          <a:chOff x="0" y="0"/>
          <a:chExt cx="0" cy="0"/>
        </a:xfrm>
      </p:grpSpPr>
      <p:grpSp>
        <p:nvGrpSpPr>
          <p:cNvPr id="411" name="Google Shape;411;p3"/>
          <p:cNvGrpSpPr/>
          <p:nvPr/>
        </p:nvGrpSpPr>
        <p:grpSpPr>
          <a:xfrm>
            <a:off x="99" y="84"/>
            <a:ext cx="12192204" cy="6858016"/>
            <a:chOff x="4263926" y="3811300"/>
            <a:chExt cx="2189272" cy="1231448"/>
          </a:xfrm>
        </p:grpSpPr>
        <p:sp>
          <p:nvSpPr>
            <p:cNvPr id="412" name="Google Shape;412;p3"/>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3"/>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3"/>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3"/>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3"/>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3"/>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3"/>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3"/>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3"/>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3"/>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3"/>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3"/>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3"/>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3"/>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3"/>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3"/>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3"/>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3"/>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3"/>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3"/>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3"/>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3"/>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3"/>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3"/>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3"/>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3"/>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3"/>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3"/>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3"/>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3"/>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3"/>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3"/>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3"/>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3"/>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3"/>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3"/>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3"/>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3"/>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3"/>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3"/>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3"/>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3"/>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3"/>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3"/>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3"/>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3"/>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3"/>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3"/>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3"/>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3"/>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3"/>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3"/>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3"/>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5" name="Google Shape;465;p3"/>
          <p:cNvGrpSpPr/>
          <p:nvPr/>
        </p:nvGrpSpPr>
        <p:grpSpPr>
          <a:xfrm flipH="1">
            <a:off x="330377" y="834907"/>
            <a:ext cx="13113053" cy="9173541"/>
            <a:chOff x="2056725" y="3456925"/>
            <a:chExt cx="1804350" cy="1262275"/>
          </a:xfrm>
        </p:grpSpPr>
        <p:sp>
          <p:nvSpPr>
            <p:cNvPr id="466" name="Google Shape;466;p3"/>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3"/>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3"/>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3"/>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3"/>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1" name="Google Shape;471;p3"/>
          <p:cNvGrpSpPr/>
          <p:nvPr/>
        </p:nvGrpSpPr>
        <p:grpSpPr>
          <a:xfrm>
            <a:off x="-1105718" y="-8756507"/>
            <a:ext cx="15423671" cy="10629461"/>
            <a:chOff x="5457700" y="3883200"/>
            <a:chExt cx="1633725" cy="1125875"/>
          </a:xfrm>
        </p:grpSpPr>
        <p:sp>
          <p:nvSpPr>
            <p:cNvPr id="472" name="Google Shape;472;p3"/>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3"/>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3"/>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3"/>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3"/>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7" name="Google Shape;477;p3"/>
          <p:cNvGrpSpPr/>
          <p:nvPr/>
        </p:nvGrpSpPr>
        <p:grpSpPr>
          <a:xfrm>
            <a:off x="-4212543" y="-2163339"/>
            <a:ext cx="7944164" cy="7340880"/>
            <a:chOff x="407025" y="3490600"/>
            <a:chExt cx="1442575" cy="1333025"/>
          </a:xfrm>
        </p:grpSpPr>
        <p:sp>
          <p:nvSpPr>
            <p:cNvPr id="478" name="Google Shape;478;p3"/>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3"/>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3"/>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3"/>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3"/>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3"/>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4" name="Google Shape;484;p3"/>
          <p:cNvSpPr/>
          <p:nvPr/>
        </p:nvSpPr>
        <p:spPr>
          <a:xfrm>
            <a:off x="-181237" y="4834969"/>
            <a:ext cx="650697" cy="1173401"/>
          </a:xfrm>
          <a:custGeom>
            <a:avLst/>
            <a:gdLst/>
            <a:ahLst/>
            <a:cxnLst/>
            <a:rect l="l" t="t" r="r" b="b"/>
            <a:pathLst>
              <a:path w="6848" h="12349" extrusionOk="0">
                <a:moveTo>
                  <a:pt x="0" y="1"/>
                </a:moveTo>
                <a:lnTo>
                  <a:pt x="183" y="12349"/>
                </a:lnTo>
                <a:lnTo>
                  <a:pt x="6848" y="4337"/>
                </a:lnTo>
                <a:lnTo>
                  <a:pt x="0"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3"/>
          <p:cNvSpPr/>
          <p:nvPr/>
        </p:nvSpPr>
        <p:spPr>
          <a:xfrm rot="1845688">
            <a:off x="131674" y="5558070"/>
            <a:ext cx="2115724" cy="2197081"/>
          </a:xfrm>
          <a:custGeom>
            <a:avLst/>
            <a:gdLst/>
            <a:ahLst/>
            <a:cxnLst/>
            <a:rect l="l" t="t" r="r" b="b"/>
            <a:pathLst>
              <a:path w="10090" h="10478" extrusionOk="0">
                <a:moveTo>
                  <a:pt x="6072" y="1"/>
                </a:moveTo>
                <a:lnTo>
                  <a:pt x="1" y="10478"/>
                </a:lnTo>
                <a:lnTo>
                  <a:pt x="10090" y="4520"/>
                </a:lnTo>
                <a:lnTo>
                  <a:pt x="6072"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3"/>
          <p:cNvSpPr/>
          <p:nvPr/>
        </p:nvSpPr>
        <p:spPr>
          <a:xfrm flipH="1">
            <a:off x="5604414" y="5832769"/>
            <a:ext cx="2342492" cy="1698539"/>
          </a:xfrm>
          <a:custGeom>
            <a:avLst/>
            <a:gdLst/>
            <a:ahLst/>
            <a:cxnLst/>
            <a:rect l="l" t="t" r="r" b="b"/>
            <a:pathLst>
              <a:path w="16686" h="12099" extrusionOk="0">
                <a:moveTo>
                  <a:pt x="12988" y="1"/>
                </a:moveTo>
                <a:lnTo>
                  <a:pt x="1" y="12098"/>
                </a:lnTo>
                <a:lnTo>
                  <a:pt x="16686" y="8058"/>
                </a:lnTo>
                <a:lnTo>
                  <a:pt x="12988"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7" name="Google Shape;487;p3"/>
          <p:cNvGrpSpPr/>
          <p:nvPr/>
        </p:nvGrpSpPr>
        <p:grpSpPr>
          <a:xfrm>
            <a:off x="10542423" y="555808"/>
            <a:ext cx="1397573" cy="326801"/>
            <a:chOff x="3504975" y="1233750"/>
            <a:chExt cx="324725" cy="75925"/>
          </a:xfrm>
        </p:grpSpPr>
        <p:sp>
          <p:nvSpPr>
            <p:cNvPr id="488" name="Google Shape;488;p3"/>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3"/>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3"/>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1" name="Google Shape;491;p3"/>
          <p:cNvGrpSpPr/>
          <p:nvPr/>
        </p:nvGrpSpPr>
        <p:grpSpPr>
          <a:xfrm>
            <a:off x="5326165" y="-255073"/>
            <a:ext cx="8576391" cy="8074537"/>
            <a:chOff x="5187775" y="635000"/>
            <a:chExt cx="1791825" cy="1686975"/>
          </a:xfrm>
        </p:grpSpPr>
        <p:sp>
          <p:nvSpPr>
            <p:cNvPr id="492" name="Google Shape;492;p3"/>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3"/>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3"/>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3"/>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3"/>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3"/>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3"/>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3"/>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3"/>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3"/>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3"/>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3"/>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3"/>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3"/>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3"/>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3"/>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3"/>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3"/>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3"/>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3"/>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3"/>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3"/>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3"/>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3"/>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3"/>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3"/>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3"/>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3"/>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3"/>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3"/>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3"/>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3"/>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3"/>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3"/>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3"/>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3"/>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3"/>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3"/>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3"/>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3"/>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3"/>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3"/>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3"/>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3"/>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3"/>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3"/>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3"/>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3"/>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3"/>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3"/>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3"/>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3"/>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3"/>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3"/>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3"/>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3"/>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3"/>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3"/>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3"/>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3"/>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3"/>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3"/>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3"/>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3"/>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3"/>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3"/>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3"/>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3"/>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3"/>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3"/>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3"/>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3"/>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3"/>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3"/>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3"/>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3"/>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3"/>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3"/>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3"/>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3"/>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3"/>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3"/>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3"/>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3"/>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3"/>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3"/>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3"/>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3"/>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3"/>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3"/>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3"/>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3"/>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3"/>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3"/>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3"/>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3"/>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3"/>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3"/>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3"/>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3"/>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3"/>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3"/>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3"/>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3"/>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3"/>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3"/>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3"/>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3"/>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3"/>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3"/>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3"/>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3"/>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3"/>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3"/>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3"/>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3"/>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3"/>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3"/>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3"/>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3"/>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3"/>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3"/>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3"/>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3"/>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3"/>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3"/>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3"/>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3"/>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3"/>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3"/>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3"/>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3"/>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3"/>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3"/>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3"/>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3"/>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3"/>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3"/>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3"/>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3"/>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3"/>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3"/>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3"/>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3"/>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3"/>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3"/>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3"/>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3"/>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3"/>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3"/>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3"/>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3"/>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3"/>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3"/>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3"/>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3"/>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3"/>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3"/>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3"/>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3"/>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3"/>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3"/>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3"/>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3"/>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3"/>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3"/>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3"/>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3"/>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3"/>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3"/>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3"/>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3"/>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3"/>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3"/>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3"/>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3"/>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3"/>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3"/>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3"/>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3"/>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3"/>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3"/>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3"/>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3"/>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3"/>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3"/>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3"/>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3"/>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3"/>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3"/>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3"/>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3"/>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3"/>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3"/>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3"/>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3"/>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3"/>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3"/>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3"/>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3"/>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3"/>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3"/>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3"/>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3"/>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3"/>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3"/>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3"/>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3"/>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3"/>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3"/>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3"/>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3"/>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3"/>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3"/>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3"/>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3"/>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3"/>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3"/>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3"/>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3"/>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3"/>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3"/>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3"/>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3"/>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3"/>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3"/>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3"/>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3"/>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3"/>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3"/>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3"/>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3"/>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3"/>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3"/>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3"/>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3"/>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3"/>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3"/>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3"/>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3"/>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3"/>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3"/>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3"/>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3"/>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3"/>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3"/>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3"/>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3"/>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3"/>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3"/>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3"/>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3"/>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3"/>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3"/>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3"/>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3"/>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3"/>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3"/>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3"/>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3"/>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3"/>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3"/>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3"/>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3"/>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3"/>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3"/>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3"/>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3"/>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3"/>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3"/>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3"/>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3"/>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3"/>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3"/>
          <p:cNvGrpSpPr/>
          <p:nvPr/>
        </p:nvGrpSpPr>
        <p:grpSpPr>
          <a:xfrm>
            <a:off x="4635256" y="-1264174"/>
            <a:ext cx="3137147" cy="3137147"/>
            <a:chOff x="3413675" y="1416350"/>
            <a:chExt cx="685925" cy="685925"/>
          </a:xfrm>
        </p:grpSpPr>
        <p:sp>
          <p:nvSpPr>
            <p:cNvPr id="795" name="Google Shape;795;p3"/>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3"/>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3"/>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01" name="Google Shape;801;p3"/>
          <p:cNvSpPr txBox="1">
            <a:spLocks noGrp="1"/>
          </p:cNvSpPr>
          <p:nvPr>
            <p:ph type="title"/>
          </p:nvPr>
        </p:nvSpPr>
        <p:spPr>
          <a:xfrm>
            <a:off x="1475867" y="2491867"/>
            <a:ext cx="5136000" cy="24832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2"/>
              </a:buClr>
              <a:buSzPts val="3600"/>
              <a:buNone/>
              <a:defRPr sz="7333">
                <a:solidFill>
                  <a:schemeClr val="lt2"/>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GB"/>
              <a:t>Click to edit Master title style</a:t>
            </a:r>
            <a:endParaRPr/>
          </a:p>
        </p:txBody>
      </p:sp>
      <p:sp>
        <p:nvSpPr>
          <p:cNvPr id="802" name="Google Shape;802;p3"/>
          <p:cNvSpPr txBox="1">
            <a:spLocks noGrp="1"/>
          </p:cNvSpPr>
          <p:nvPr>
            <p:ph type="title" idx="2" hasCustomPrompt="1"/>
          </p:nvPr>
        </p:nvSpPr>
        <p:spPr>
          <a:xfrm>
            <a:off x="1475867" y="1195467"/>
            <a:ext cx="1669200" cy="129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03" name="Google Shape;803;p3"/>
          <p:cNvSpPr txBox="1">
            <a:spLocks noGrp="1"/>
          </p:cNvSpPr>
          <p:nvPr>
            <p:ph type="subTitle" idx="1"/>
          </p:nvPr>
        </p:nvSpPr>
        <p:spPr>
          <a:xfrm>
            <a:off x="1475867" y="4975333"/>
            <a:ext cx="5136000" cy="6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2738713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72"/>
        <p:cNvGrpSpPr/>
        <p:nvPr/>
      </p:nvGrpSpPr>
      <p:grpSpPr>
        <a:xfrm>
          <a:off x="0" y="0"/>
          <a:ext cx="0" cy="0"/>
          <a:chOff x="0" y="0"/>
          <a:chExt cx="0" cy="0"/>
        </a:xfrm>
      </p:grpSpPr>
      <p:grpSp>
        <p:nvGrpSpPr>
          <p:cNvPr id="973" name="Google Shape;973;p6"/>
          <p:cNvGrpSpPr/>
          <p:nvPr/>
        </p:nvGrpSpPr>
        <p:grpSpPr>
          <a:xfrm>
            <a:off x="99" y="84"/>
            <a:ext cx="12192204" cy="6858016"/>
            <a:chOff x="4263926" y="3811300"/>
            <a:chExt cx="2189272" cy="1231448"/>
          </a:xfrm>
        </p:grpSpPr>
        <p:sp>
          <p:nvSpPr>
            <p:cNvPr id="974" name="Google Shape;974;p6"/>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6"/>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6"/>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6"/>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6"/>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6"/>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6"/>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6"/>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6"/>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6"/>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6"/>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6"/>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6"/>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6"/>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6"/>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6"/>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6"/>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6"/>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6"/>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6"/>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6"/>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6"/>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6"/>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6"/>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6"/>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6"/>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6"/>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6"/>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6"/>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6"/>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6"/>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6"/>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6"/>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6"/>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6"/>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6"/>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6"/>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6"/>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6"/>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6"/>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6"/>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6"/>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6"/>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6"/>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6"/>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6"/>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6"/>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6"/>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6"/>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6"/>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6"/>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6"/>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6"/>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7" name="Google Shape;1027;p6"/>
          <p:cNvGrpSpPr/>
          <p:nvPr/>
        </p:nvGrpSpPr>
        <p:grpSpPr>
          <a:xfrm rot="10800000" flipH="1">
            <a:off x="-943518" y="244860"/>
            <a:ext cx="15423671" cy="10629461"/>
            <a:chOff x="5457700" y="3883200"/>
            <a:chExt cx="1633725" cy="1125875"/>
          </a:xfrm>
        </p:grpSpPr>
        <p:sp>
          <p:nvSpPr>
            <p:cNvPr id="1028" name="Google Shape;1028;p6"/>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6"/>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6"/>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6"/>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6"/>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3" name="Google Shape;1033;p6"/>
          <p:cNvGrpSpPr/>
          <p:nvPr/>
        </p:nvGrpSpPr>
        <p:grpSpPr>
          <a:xfrm>
            <a:off x="11232016" y="-383766"/>
            <a:ext cx="1854649" cy="1854649"/>
            <a:chOff x="3413675" y="1416350"/>
            <a:chExt cx="685925" cy="685925"/>
          </a:xfrm>
        </p:grpSpPr>
        <p:sp>
          <p:nvSpPr>
            <p:cNvPr id="1034" name="Google Shape;1034;p6"/>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6"/>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6"/>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6"/>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6"/>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6"/>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0" name="Google Shape;1040;p6"/>
          <p:cNvGrpSpPr/>
          <p:nvPr/>
        </p:nvGrpSpPr>
        <p:grpSpPr>
          <a:xfrm flipH="1">
            <a:off x="-1797351" y="4007746"/>
            <a:ext cx="4612393" cy="4262125"/>
            <a:chOff x="407025" y="3490600"/>
            <a:chExt cx="1442575" cy="1333025"/>
          </a:xfrm>
        </p:grpSpPr>
        <p:sp>
          <p:nvSpPr>
            <p:cNvPr id="1041" name="Google Shape;1041;p6"/>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6"/>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6"/>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6"/>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6"/>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6"/>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7" name="Google Shape;1047;p6"/>
          <p:cNvGrpSpPr/>
          <p:nvPr/>
        </p:nvGrpSpPr>
        <p:grpSpPr>
          <a:xfrm>
            <a:off x="252007" y="190041"/>
            <a:ext cx="1397573" cy="326801"/>
            <a:chOff x="3504975" y="1233750"/>
            <a:chExt cx="324725" cy="75925"/>
          </a:xfrm>
        </p:grpSpPr>
        <p:sp>
          <p:nvSpPr>
            <p:cNvPr id="1048" name="Google Shape;1048;p6"/>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6"/>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6"/>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1" name="Google Shape;1051;p6"/>
          <p:cNvGrpSpPr/>
          <p:nvPr/>
        </p:nvGrpSpPr>
        <p:grpSpPr>
          <a:xfrm>
            <a:off x="10542423" y="6341141"/>
            <a:ext cx="1397573" cy="326801"/>
            <a:chOff x="3504975" y="1233750"/>
            <a:chExt cx="324725" cy="75925"/>
          </a:xfrm>
        </p:grpSpPr>
        <p:sp>
          <p:nvSpPr>
            <p:cNvPr id="1052" name="Google Shape;1052;p6"/>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6"/>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6"/>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5" name="Google Shape;1055;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3529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00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tx1"/>
                </a:solidFill>
                <a:effectLst>
                  <a:outerShdw blurRad="38100" dist="25400" dir="5400000" algn="ctr" rotWithShape="0">
                    <a:srgbClr val="6E747A">
                      <a:alpha val="43000"/>
                    </a:srgbClr>
                  </a:outerShdw>
                </a:effectLst>
              </a:defRPr>
            </a:lvl1pPr>
          </a:lstStyle>
          <a:p>
            <a:r>
              <a:rPr lang="en-GB"/>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q"/>
              <a:defRPr/>
            </a:lvl1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err="1">
                <a:solidFill>
                  <a:schemeClr val="bg1"/>
                </a:solidFill>
                <a:latin typeface="Times New Roman" panose="02020603050405020304" pitchFamily="18" charset="0"/>
                <a:cs typeface="Times New Roman" panose="02020603050405020304" pitchFamily="18" charset="0"/>
              </a:rPr>
              <a:t>Aliah</a:t>
            </a:r>
            <a:r>
              <a:rPr lang="en-US" sz="1600" b="0" cap="small" baseline="0" dirty="0">
                <a:solidFill>
                  <a:schemeClr val="bg1"/>
                </a:solidFill>
                <a:latin typeface="Times New Roman" panose="02020603050405020304" pitchFamily="18" charset="0"/>
                <a:cs typeface="Times New Roman" panose="02020603050405020304" pitchFamily="18" charset="0"/>
              </a:rPr>
              <a:t> University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your project/dissertation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70BE07-377C-48B2-B742-8860142AC08B}"/>
              </a:ext>
            </a:extLst>
          </p:cNvPr>
          <p:cNvSpPr txBox="1"/>
          <p:nvPr userDrawn="1"/>
        </p:nvSpPr>
        <p:spPr>
          <a:xfrm>
            <a:off x="11465057" y="5910349"/>
            <a:ext cx="702003" cy="672237"/>
          </a:xfrm>
          <a:prstGeom prst="rect">
            <a:avLst/>
          </a:prstGeom>
          <a:blipFill dpi="0" rotWithShape="1">
            <a:blip r:embed="rId2"/>
            <a:srcRect/>
            <a:stretch>
              <a:fillRect t="-10000"/>
            </a:stretch>
          </a:blipFill>
        </p:spPr>
        <p:txBody>
          <a:bodyPr wrap="square" rtlCol="0">
            <a:spAutoFit/>
          </a:bodyPr>
          <a:lstStyle/>
          <a:p>
            <a:endParaRPr lang="en-IN" dirty="0"/>
          </a:p>
        </p:txBody>
      </p:sp>
    </p:spTree>
    <p:extLst>
      <p:ext uri="{BB962C8B-B14F-4D97-AF65-F5344CB8AC3E}">
        <p14:creationId xmlns:p14="http://schemas.microsoft.com/office/powerpoint/2010/main" val="3977454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1137"/>
        <p:cNvGrpSpPr/>
        <p:nvPr/>
      </p:nvGrpSpPr>
      <p:grpSpPr>
        <a:xfrm>
          <a:off x="0" y="0"/>
          <a:ext cx="0" cy="0"/>
          <a:chOff x="0" y="0"/>
          <a:chExt cx="0" cy="0"/>
        </a:xfrm>
      </p:grpSpPr>
      <p:grpSp>
        <p:nvGrpSpPr>
          <p:cNvPr id="1138" name="Google Shape;1138;p8"/>
          <p:cNvGrpSpPr/>
          <p:nvPr/>
        </p:nvGrpSpPr>
        <p:grpSpPr>
          <a:xfrm>
            <a:off x="99" y="84"/>
            <a:ext cx="12192204" cy="6858016"/>
            <a:chOff x="4263926" y="3811300"/>
            <a:chExt cx="2189272" cy="1231448"/>
          </a:xfrm>
        </p:grpSpPr>
        <p:sp>
          <p:nvSpPr>
            <p:cNvPr id="1139" name="Google Shape;1139;p8"/>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8"/>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8"/>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8"/>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8"/>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8"/>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8"/>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8"/>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8"/>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8"/>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8"/>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8"/>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8"/>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8"/>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8"/>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8"/>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8"/>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8"/>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8"/>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8"/>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8"/>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8"/>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8"/>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8"/>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8"/>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8"/>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8"/>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8"/>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8"/>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8"/>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8"/>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8"/>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8"/>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8"/>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8"/>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8"/>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8"/>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8"/>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8"/>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8"/>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8"/>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8"/>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8"/>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8"/>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8"/>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8"/>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8"/>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8"/>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8"/>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8"/>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8"/>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8"/>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8"/>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8"/>
          <p:cNvGrpSpPr/>
          <p:nvPr/>
        </p:nvGrpSpPr>
        <p:grpSpPr>
          <a:xfrm>
            <a:off x="1807781" y="815828"/>
            <a:ext cx="8576391" cy="8074537"/>
            <a:chOff x="5187775" y="635000"/>
            <a:chExt cx="1791825" cy="1686975"/>
          </a:xfrm>
        </p:grpSpPr>
        <p:sp>
          <p:nvSpPr>
            <p:cNvPr id="1193" name="Google Shape;1193;p8"/>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8"/>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8"/>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8"/>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8"/>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8"/>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8"/>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8"/>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8"/>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8"/>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8"/>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8"/>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8"/>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8"/>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8"/>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8"/>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8"/>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8"/>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8"/>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8"/>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8"/>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8"/>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8"/>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8"/>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8"/>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8"/>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8"/>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8"/>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8"/>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8"/>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8"/>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8"/>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8"/>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8"/>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8"/>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8"/>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8"/>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8"/>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8"/>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8"/>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8"/>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8"/>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8"/>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8"/>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8"/>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8"/>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8"/>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8"/>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8"/>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8"/>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8"/>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8"/>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8"/>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8"/>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8"/>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8"/>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8"/>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8"/>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8"/>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8"/>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8"/>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8"/>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8"/>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8"/>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8"/>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8"/>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8"/>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8"/>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8"/>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8"/>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8"/>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8"/>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8"/>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8"/>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8"/>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8"/>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8"/>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8"/>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8"/>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8"/>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8"/>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8"/>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8"/>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8"/>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8"/>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8"/>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8"/>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8"/>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8"/>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8"/>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8"/>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8"/>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8"/>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8"/>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8"/>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8"/>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8"/>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8"/>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8"/>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8"/>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8"/>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8"/>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8"/>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8"/>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8"/>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8"/>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8"/>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8"/>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8"/>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8"/>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8"/>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8"/>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8"/>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8"/>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8"/>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8"/>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8"/>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8"/>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8"/>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8"/>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8"/>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8"/>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8"/>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8"/>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8"/>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8"/>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8"/>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8"/>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8"/>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8"/>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8"/>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8"/>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8"/>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8"/>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8"/>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8"/>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8"/>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8"/>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8"/>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8"/>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8"/>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8"/>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8"/>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8"/>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8"/>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8"/>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8"/>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8"/>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8"/>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8"/>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8"/>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8"/>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8"/>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8"/>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8"/>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8"/>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8"/>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8"/>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8"/>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8"/>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8"/>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8"/>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8"/>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8"/>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8"/>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8"/>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8"/>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8"/>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8"/>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8"/>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8"/>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8"/>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8"/>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8"/>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8"/>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8"/>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8"/>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8"/>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8"/>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8"/>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8"/>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8"/>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8"/>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8"/>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8"/>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8"/>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8"/>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8"/>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8"/>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8"/>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8"/>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8"/>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8"/>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8"/>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8"/>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8"/>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8"/>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8"/>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8"/>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8"/>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8"/>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8"/>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8"/>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8"/>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8"/>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8"/>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8"/>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8"/>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8"/>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8"/>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8"/>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8"/>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8"/>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8"/>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8"/>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8"/>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8"/>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8"/>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8"/>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8"/>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8"/>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8"/>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8"/>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8"/>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8"/>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8"/>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8"/>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8"/>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8"/>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8"/>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8"/>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8"/>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8"/>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8"/>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8"/>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8"/>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8"/>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8"/>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8"/>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8"/>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8"/>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8"/>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8"/>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8"/>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8"/>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8"/>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8"/>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8"/>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8"/>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8"/>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8"/>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8"/>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8"/>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8"/>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8"/>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8"/>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8"/>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8"/>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8"/>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8"/>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8"/>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8"/>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8"/>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8"/>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8"/>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8"/>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8"/>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0" name="Google Shape;1460;p8"/>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8"/>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8"/>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8"/>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8"/>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8"/>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8"/>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8"/>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8"/>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8"/>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8"/>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8"/>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8"/>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8"/>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8"/>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8"/>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8"/>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8"/>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8" name="Google Shape;1478;p8"/>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8"/>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8"/>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8"/>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8"/>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8"/>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8"/>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8"/>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8"/>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8"/>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8"/>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8"/>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8"/>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8"/>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8"/>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8"/>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8"/>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5" name="Google Shape;1495;p8"/>
          <p:cNvGrpSpPr/>
          <p:nvPr/>
        </p:nvGrpSpPr>
        <p:grpSpPr>
          <a:xfrm>
            <a:off x="-1105718" y="-8756507"/>
            <a:ext cx="15423671" cy="10629461"/>
            <a:chOff x="5457700" y="3883200"/>
            <a:chExt cx="1633725" cy="1125875"/>
          </a:xfrm>
        </p:grpSpPr>
        <p:sp>
          <p:nvSpPr>
            <p:cNvPr id="1496" name="Google Shape;1496;p8"/>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7" name="Google Shape;1497;p8"/>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8"/>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8"/>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8"/>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8"/>
          <p:cNvGrpSpPr/>
          <p:nvPr/>
        </p:nvGrpSpPr>
        <p:grpSpPr>
          <a:xfrm flipH="1">
            <a:off x="-2766361" y="1742795"/>
            <a:ext cx="7944164" cy="7340880"/>
            <a:chOff x="407025" y="3490600"/>
            <a:chExt cx="1442575" cy="1333025"/>
          </a:xfrm>
        </p:grpSpPr>
        <p:sp>
          <p:nvSpPr>
            <p:cNvPr id="1502" name="Google Shape;1502;p8"/>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8"/>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8"/>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8"/>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8"/>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8"/>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8"/>
          <p:cNvGrpSpPr/>
          <p:nvPr/>
        </p:nvGrpSpPr>
        <p:grpSpPr>
          <a:xfrm>
            <a:off x="9672623" y="4344627"/>
            <a:ext cx="3137147" cy="3137147"/>
            <a:chOff x="3413675" y="1416350"/>
            <a:chExt cx="685925" cy="685925"/>
          </a:xfrm>
        </p:grpSpPr>
        <p:sp>
          <p:nvSpPr>
            <p:cNvPr id="1509" name="Google Shape;1509;p8"/>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8"/>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8"/>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8"/>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8"/>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8"/>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5" name="Google Shape;1515;p8"/>
          <p:cNvGrpSpPr/>
          <p:nvPr/>
        </p:nvGrpSpPr>
        <p:grpSpPr>
          <a:xfrm>
            <a:off x="-763142" y="-941198"/>
            <a:ext cx="2419852" cy="2419852"/>
            <a:chOff x="3413675" y="1416350"/>
            <a:chExt cx="685925" cy="685925"/>
          </a:xfrm>
        </p:grpSpPr>
        <p:sp>
          <p:nvSpPr>
            <p:cNvPr id="1516" name="Google Shape;1516;p8"/>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8"/>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8"/>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8"/>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8"/>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8"/>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8"/>
          <p:cNvGrpSpPr/>
          <p:nvPr/>
        </p:nvGrpSpPr>
        <p:grpSpPr>
          <a:xfrm flipH="1">
            <a:off x="8043273" y="-3152139"/>
            <a:ext cx="7944164" cy="7340880"/>
            <a:chOff x="407025" y="3490600"/>
            <a:chExt cx="1442575" cy="1333025"/>
          </a:xfrm>
        </p:grpSpPr>
        <p:sp>
          <p:nvSpPr>
            <p:cNvPr id="1523" name="Google Shape;1523;p8"/>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8"/>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8"/>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8"/>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7" name="Google Shape;1527;p8"/>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8"/>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9" name="Google Shape;1529;p8"/>
          <p:cNvGrpSpPr/>
          <p:nvPr/>
        </p:nvGrpSpPr>
        <p:grpSpPr>
          <a:xfrm>
            <a:off x="5397207" y="6341141"/>
            <a:ext cx="1397573" cy="326801"/>
            <a:chOff x="3504975" y="1233750"/>
            <a:chExt cx="324725" cy="75925"/>
          </a:xfrm>
        </p:grpSpPr>
        <p:sp>
          <p:nvSpPr>
            <p:cNvPr id="1530" name="Google Shape;1530;p8"/>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8"/>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8"/>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3" name="Google Shape;1533;p8"/>
          <p:cNvSpPr/>
          <p:nvPr/>
        </p:nvSpPr>
        <p:spPr>
          <a:xfrm>
            <a:off x="10956929" y="2250718"/>
            <a:ext cx="2342511" cy="1938028"/>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4" name="Google Shape;1534;p8"/>
          <p:cNvSpPr/>
          <p:nvPr/>
        </p:nvSpPr>
        <p:spPr>
          <a:xfrm rot="1845688">
            <a:off x="3462941" y="-1104930"/>
            <a:ext cx="2115724" cy="2197081"/>
          </a:xfrm>
          <a:custGeom>
            <a:avLst/>
            <a:gdLst/>
            <a:ahLst/>
            <a:cxnLst/>
            <a:rect l="l" t="t" r="r" b="b"/>
            <a:pathLst>
              <a:path w="10090" h="10478" extrusionOk="0">
                <a:moveTo>
                  <a:pt x="6072" y="1"/>
                </a:moveTo>
                <a:lnTo>
                  <a:pt x="1" y="10478"/>
                </a:lnTo>
                <a:lnTo>
                  <a:pt x="10090" y="4520"/>
                </a:lnTo>
                <a:lnTo>
                  <a:pt x="6072"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5" name="Google Shape;1535;p8"/>
          <p:cNvSpPr/>
          <p:nvPr/>
        </p:nvSpPr>
        <p:spPr>
          <a:xfrm flipH="1">
            <a:off x="-939153" y="1872969"/>
            <a:ext cx="2342492" cy="1698539"/>
          </a:xfrm>
          <a:custGeom>
            <a:avLst/>
            <a:gdLst/>
            <a:ahLst/>
            <a:cxnLst/>
            <a:rect l="l" t="t" r="r" b="b"/>
            <a:pathLst>
              <a:path w="16686" h="12099" extrusionOk="0">
                <a:moveTo>
                  <a:pt x="12988" y="1"/>
                </a:moveTo>
                <a:lnTo>
                  <a:pt x="1" y="12098"/>
                </a:lnTo>
                <a:lnTo>
                  <a:pt x="16686" y="8058"/>
                </a:lnTo>
                <a:lnTo>
                  <a:pt x="12988"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6" name="Google Shape;1536;p8"/>
          <p:cNvSpPr txBox="1">
            <a:spLocks noGrp="1"/>
          </p:cNvSpPr>
          <p:nvPr>
            <p:ph type="title"/>
          </p:nvPr>
        </p:nvSpPr>
        <p:spPr>
          <a:xfrm>
            <a:off x="2743600" y="1742800"/>
            <a:ext cx="6704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GB"/>
              <a:t>Click to edit Master title style</a:t>
            </a:r>
            <a:endParaRPr/>
          </a:p>
        </p:txBody>
      </p:sp>
    </p:spTree>
    <p:extLst>
      <p:ext uri="{BB962C8B-B14F-4D97-AF65-F5344CB8AC3E}">
        <p14:creationId xmlns:p14="http://schemas.microsoft.com/office/powerpoint/2010/main" val="4937043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1537"/>
        <p:cNvGrpSpPr/>
        <p:nvPr/>
      </p:nvGrpSpPr>
      <p:grpSpPr>
        <a:xfrm>
          <a:off x="0" y="0"/>
          <a:ext cx="0" cy="0"/>
          <a:chOff x="0" y="0"/>
          <a:chExt cx="0" cy="0"/>
        </a:xfrm>
      </p:grpSpPr>
      <p:grpSp>
        <p:nvGrpSpPr>
          <p:cNvPr id="1538" name="Google Shape;1538;p9"/>
          <p:cNvGrpSpPr/>
          <p:nvPr/>
        </p:nvGrpSpPr>
        <p:grpSpPr>
          <a:xfrm>
            <a:off x="99" y="84"/>
            <a:ext cx="12192204" cy="6858016"/>
            <a:chOff x="4263926" y="3811300"/>
            <a:chExt cx="2189272" cy="1231448"/>
          </a:xfrm>
        </p:grpSpPr>
        <p:sp>
          <p:nvSpPr>
            <p:cNvPr id="1539" name="Google Shape;1539;p9"/>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9"/>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9"/>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9"/>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9"/>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9"/>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9"/>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9"/>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9"/>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8" name="Google Shape;1548;p9"/>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9"/>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0" name="Google Shape;1550;p9"/>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1" name="Google Shape;1551;p9"/>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9"/>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9"/>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9"/>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9"/>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9"/>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9"/>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9"/>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9"/>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9"/>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9"/>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9"/>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3" name="Google Shape;1563;p9"/>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4" name="Google Shape;1564;p9"/>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9"/>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9"/>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9"/>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8" name="Google Shape;1568;p9"/>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9" name="Google Shape;1569;p9"/>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9"/>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9"/>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9"/>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9"/>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9"/>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9"/>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9"/>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9"/>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9"/>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9"/>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0" name="Google Shape;1580;p9"/>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9"/>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9"/>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9"/>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9"/>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9"/>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9"/>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9"/>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9"/>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9"/>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9"/>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9"/>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2" name="Google Shape;1592;p9"/>
          <p:cNvGrpSpPr/>
          <p:nvPr/>
        </p:nvGrpSpPr>
        <p:grpSpPr>
          <a:xfrm>
            <a:off x="-1344323" y="1045407"/>
            <a:ext cx="13113053" cy="9173541"/>
            <a:chOff x="2056725" y="3456925"/>
            <a:chExt cx="1804350" cy="1262275"/>
          </a:xfrm>
        </p:grpSpPr>
        <p:sp>
          <p:nvSpPr>
            <p:cNvPr id="1593" name="Google Shape;1593;p9"/>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9"/>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9"/>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9"/>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9"/>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8" name="Google Shape;1598;p9"/>
          <p:cNvGrpSpPr/>
          <p:nvPr/>
        </p:nvGrpSpPr>
        <p:grpSpPr>
          <a:xfrm rot="10800000">
            <a:off x="-460523" y="-1697560"/>
            <a:ext cx="13113053" cy="9173541"/>
            <a:chOff x="2056725" y="3456925"/>
            <a:chExt cx="1804350" cy="1262275"/>
          </a:xfrm>
        </p:grpSpPr>
        <p:sp>
          <p:nvSpPr>
            <p:cNvPr id="1599" name="Google Shape;1599;p9"/>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9"/>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9"/>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9"/>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9"/>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04" name="Google Shape;1604;p9"/>
          <p:cNvGrpSpPr/>
          <p:nvPr/>
        </p:nvGrpSpPr>
        <p:grpSpPr>
          <a:xfrm>
            <a:off x="-888511" y="-1230174"/>
            <a:ext cx="3137147" cy="3137147"/>
            <a:chOff x="3413675" y="1416350"/>
            <a:chExt cx="685925" cy="685925"/>
          </a:xfrm>
        </p:grpSpPr>
        <p:sp>
          <p:nvSpPr>
            <p:cNvPr id="1605" name="Google Shape;1605;p9"/>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9"/>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9"/>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9"/>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9"/>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9"/>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1" name="Google Shape;1611;p9"/>
          <p:cNvGrpSpPr/>
          <p:nvPr/>
        </p:nvGrpSpPr>
        <p:grpSpPr>
          <a:xfrm>
            <a:off x="7022023" y="1660828"/>
            <a:ext cx="7944164" cy="7340880"/>
            <a:chOff x="407025" y="3490600"/>
            <a:chExt cx="1442575" cy="1333025"/>
          </a:xfrm>
        </p:grpSpPr>
        <p:sp>
          <p:nvSpPr>
            <p:cNvPr id="1612" name="Google Shape;1612;p9"/>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9"/>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9"/>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9"/>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9"/>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9"/>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18" name="Google Shape;1618;p9"/>
          <p:cNvSpPr/>
          <p:nvPr/>
        </p:nvSpPr>
        <p:spPr>
          <a:xfrm>
            <a:off x="4428700" y="5870500"/>
            <a:ext cx="2232867" cy="1965627"/>
          </a:xfrm>
          <a:custGeom>
            <a:avLst/>
            <a:gdLst/>
            <a:ahLst/>
            <a:cxnLst/>
            <a:rect l="l" t="t" r="r" b="b"/>
            <a:pathLst>
              <a:path w="31842" h="28031" extrusionOk="0">
                <a:moveTo>
                  <a:pt x="31842" y="1"/>
                </a:moveTo>
                <a:lnTo>
                  <a:pt x="29491" y="28030"/>
                </a:lnTo>
                <a:lnTo>
                  <a:pt x="0" y="23716"/>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9" name="Google Shape;1619;p9"/>
          <p:cNvSpPr/>
          <p:nvPr/>
        </p:nvSpPr>
        <p:spPr>
          <a:xfrm>
            <a:off x="10045401" y="144601"/>
            <a:ext cx="2050292" cy="1640839"/>
          </a:xfrm>
          <a:custGeom>
            <a:avLst/>
            <a:gdLst/>
            <a:ahLst/>
            <a:cxnLst/>
            <a:rect l="l" t="t" r="r" b="b"/>
            <a:pathLst>
              <a:path w="29834" h="23876" extrusionOk="0">
                <a:moveTo>
                  <a:pt x="21959" y="1"/>
                </a:moveTo>
                <a:lnTo>
                  <a:pt x="1" y="23876"/>
                </a:lnTo>
                <a:lnTo>
                  <a:pt x="1" y="23876"/>
                </a:lnTo>
                <a:lnTo>
                  <a:pt x="29833" y="14175"/>
                </a:lnTo>
                <a:lnTo>
                  <a:pt x="21959"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0" name="Google Shape;1620;p9"/>
          <p:cNvSpPr/>
          <p:nvPr/>
        </p:nvSpPr>
        <p:spPr>
          <a:xfrm rot="5400000">
            <a:off x="-140350" y="2236933"/>
            <a:ext cx="1640825" cy="3068256"/>
          </a:xfrm>
          <a:custGeom>
            <a:avLst/>
            <a:gdLst/>
            <a:ahLst/>
            <a:cxnLst/>
            <a:rect l="l" t="t" r="r" b="b"/>
            <a:pathLst>
              <a:path w="25451" h="47592" extrusionOk="0">
                <a:moveTo>
                  <a:pt x="25450" y="0"/>
                </a:moveTo>
                <a:lnTo>
                  <a:pt x="0" y="25062"/>
                </a:lnTo>
                <a:lnTo>
                  <a:pt x="25062" y="47591"/>
                </a:lnTo>
                <a:lnTo>
                  <a:pt x="25450"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21" name="Google Shape;1621;p9"/>
          <p:cNvGrpSpPr/>
          <p:nvPr/>
        </p:nvGrpSpPr>
        <p:grpSpPr>
          <a:xfrm>
            <a:off x="851056" y="5975392"/>
            <a:ext cx="1397573" cy="326801"/>
            <a:chOff x="3504975" y="1233750"/>
            <a:chExt cx="324725" cy="75925"/>
          </a:xfrm>
        </p:grpSpPr>
        <p:sp>
          <p:nvSpPr>
            <p:cNvPr id="1622" name="Google Shape;1622;p9"/>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9"/>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4" name="Google Shape;1624;p9"/>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5" name="Google Shape;1625;p9"/>
          <p:cNvGrpSpPr/>
          <p:nvPr/>
        </p:nvGrpSpPr>
        <p:grpSpPr>
          <a:xfrm>
            <a:off x="3192331" y="-3698873"/>
            <a:ext cx="8576391" cy="8074537"/>
            <a:chOff x="5187775" y="635000"/>
            <a:chExt cx="1791825" cy="1686975"/>
          </a:xfrm>
        </p:grpSpPr>
        <p:sp>
          <p:nvSpPr>
            <p:cNvPr id="1626" name="Google Shape;1626;p9"/>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9"/>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9"/>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9"/>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9"/>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9"/>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2" name="Google Shape;1632;p9"/>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3" name="Google Shape;1633;p9"/>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9"/>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9"/>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9"/>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9"/>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9"/>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9"/>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9"/>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9"/>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9"/>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9"/>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4" name="Google Shape;1644;p9"/>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9"/>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9"/>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9"/>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9"/>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9"/>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9"/>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9"/>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9"/>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9"/>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9"/>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5" name="Google Shape;1655;p9"/>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6" name="Google Shape;1656;p9"/>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9"/>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9"/>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9"/>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9"/>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9"/>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9"/>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9"/>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9"/>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9"/>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9"/>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9"/>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9"/>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9"/>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9"/>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9"/>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2" name="Google Shape;1672;p9"/>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3" name="Google Shape;1673;p9"/>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9"/>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9"/>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9"/>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9"/>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9"/>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9"/>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9"/>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9"/>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2" name="Google Shape;1682;p9"/>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3" name="Google Shape;1683;p9"/>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9"/>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9"/>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9"/>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7" name="Google Shape;1687;p9"/>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8" name="Google Shape;1688;p9"/>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9"/>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9"/>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9"/>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2" name="Google Shape;1692;p9"/>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3" name="Google Shape;1693;p9"/>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9"/>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9"/>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9"/>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9"/>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9"/>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9"/>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9"/>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9"/>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9"/>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9"/>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9"/>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9"/>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9"/>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9"/>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9"/>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9"/>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9"/>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9"/>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9"/>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9"/>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9"/>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9"/>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9"/>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9"/>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9"/>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9"/>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9"/>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9"/>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9"/>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9"/>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9"/>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9"/>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9"/>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9"/>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9"/>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9"/>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0" name="Google Shape;1730;p9"/>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1" name="Google Shape;1731;p9"/>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2" name="Google Shape;1732;p9"/>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3" name="Google Shape;1733;p9"/>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4" name="Google Shape;1734;p9"/>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5" name="Google Shape;1735;p9"/>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6" name="Google Shape;1736;p9"/>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7" name="Google Shape;1737;p9"/>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8" name="Google Shape;1738;p9"/>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9" name="Google Shape;1739;p9"/>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0" name="Google Shape;1740;p9"/>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1" name="Google Shape;1741;p9"/>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2" name="Google Shape;1742;p9"/>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3" name="Google Shape;1743;p9"/>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4" name="Google Shape;1744;p9"/>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5" name="Google Shape;1745;p9"/>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6" name="Google Shape;1746;p9"/>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7" name="Google Shape;1747;p9"/>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8" name="Google Shape;1748;p9"/>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9" name="Google Shape;1749;p9"/>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0" name="Google Shape;1750;p9"/>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9"/>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9"/>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9"/>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4" name="Google Shape;1754;p9"/>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5" name="Google Shape;1755;p9"/>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9"/>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9"/>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9"/>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9" name="Google Shape;1759;p9"/>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0" name="Google Shape;1760;p9"/>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9"/>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9"/>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9"/>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9"/>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9"/>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9"/>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9"/>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9"/>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9"/>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9"/>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9"/>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9"/>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9"/>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9"/>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9"/>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9"/>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9"/>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9"/>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9"/>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9"/>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9"/>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9"/>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9"/>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9"/>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9"/>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9"/>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9"/>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9"/>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9" name="Google Shape;1789;p9"/>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0" name="Google Shape;1790;p9"/>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9"/>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9"/>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9"/>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9"/>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9"/>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9"/>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7" name="Google Shape;1797;p9"/>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8" name="Google Shape;1798;p9"/>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9"/>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9"/>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9"/>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9"/>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9"/>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9"/>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9"/>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9"/>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9"/>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9"/>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9"/>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9"/>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9"/>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9"/>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9"/>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9"/>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9"/>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9"/>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9"/>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9"/>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9"/>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9"/>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9"/>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9"/>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9"/>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9"/>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9"/>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9"/>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9"/>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9"/>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9"/>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9"/>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9"/>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9"/>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9"/>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9"/>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9"/>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9"/>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9"/>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9"/>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9"/>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9"/>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9"/>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9"/>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9"/>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4" name="Google Shape;1844;p9"/>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5" name="Google Shape;1845;p9"/>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6" name="Google Shape;1846;p9"/>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9"/>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9"/>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9"/>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9"/>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9"/>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9"/>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9"/>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9"/>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9"/>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9"/>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9"/>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9"/>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9"/>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9"/>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9"/>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9"/>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9"/>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9"/>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9"/>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9"/>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9"/>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9"/>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9"/>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9"/>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9"/>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9"/>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9"/>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9"/>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9"/>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9"/>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9"/>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9"/>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9"/>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9"/>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9"/>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9"/>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9"/>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9"/>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9"/>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9"/>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9"/>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9"/>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9"/>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9"/>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9"/>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9"/>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9"/>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9"/>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9"/>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9"/>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9"/>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9"/>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9"/>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9"/>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9"/>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9"/>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9"/>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4" name="Google Shape;1904;p9"/>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5" name="Google Shape;1905;p9"/>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9"/>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9"/>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9"/>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9"/>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9"/>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9"/>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9"/>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9"/>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9"/>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9"/>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9"/>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9"/>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9"/>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9"/>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9"/>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9"/>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9"/>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9"/>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9"/>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9"/>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9"/>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9"/>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28" name="Google Shape;1928;p9"/>
          <p:cNvSpPr txBox="1">
            <a:spLocks noGrp="1"/>
          </p:cNvSpPr>
          <p:nvPr>
            <p:ph type="title"/>
          </p:nvPr>
        </p:nvSpPr>
        <p:spPr>
          <a:xfrm>
            <a:off x="2784400" y="2073800"/>
            <a:ext cx="6623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solidFill>
                  <a:schemeClr val="lt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GB"/>
              <a:t>Click to edit Master title style</a:t>
            </a:r>
            <a:endParaRPr/>
          </a:p>
        </p:txBody>
      </p:sp>
      <p:sp>
        <p:nvSpPr>
          <p:cNvPr id="1929" name="Google Shape;1929;p9"/>
          <p:cNvSpPr txBox="1">
            <a:spLocks noGrp="1"/>
          </p:cNvSpPr>
          <p:nvPr>
            <p:ph type="subTitle" idx="1"/>
          </p:nvPr>
        </p:nvSpPr>
        <p:spPr>
          <a:xfrm>
            <a:off x="2784400" y="3196200"/>
            <a:ext cx="6623200" cy="15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19036240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noFill/>
        <a:effectLst/>
      </p:bgPr>
    </p:bg>
    <p:spTree>
      <p:nvGrpSpPr>
        <p:cNvPr id="1" name="Shape 2336"/>
        <p:cNvGrpSpPr/>
        <p:nvPr/>
      </p:nvGrpSpPr>
      <p:grpSpPr>
        <a:xfrm>
          <a:off x="0" y="0"/>
          <a:ext cx="0" cy="0"/>
          <a:chOff x="0" y="0"/>
          <a:chExt cx="0" cy="0"/>
        </a:xfrm>
      </p:grpSpPr>
    </p:spTree>
    <p:extLst>
      <p:ext uri="{BB962C8B-B14F-4D97-AF65-F5344CB8AC3E}">
        <p14:creationId xmlns:p14="http://schemas.microsoft.com/office/powerpoint/2010/main" val="2689628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able of contents" preserve="1">
  <p:cSld name="Table of contents">
    <p:spTree>
      <p:nvGrpSpPr>
        <p:cNvPr id="1" name="Shape 2337"/>
        <p:cNvGrpSpPr/>
        <p:nvPr/>
      </p:nvGrpSpPr>
      <p:grpSpPr>
        <a:xfrm>
          <a:off x="0" y="0"/>
          <a:ext cx="0" cy="0"/>
          <a:chOff x="0" y="0"/>
          <a:chExt cx="0" cy="0"/>
        </a:xfrm>
      </p:grpSpPr>
      <p:grpSp>
        <p:nvGrpSpPr>
          <p:cNvPr id="2338" name="Google Shape;2338;p13"/>
          <p:cNvGrpSpPr/>
          <p:nvPr/>
        </p:nvGrpSpPr>
        <p:grpSpPr>
          <a:xfrm>
            <a:off x="99" y="84"/>
            <a:ext cx="12192204" cy="6858016"/>
            <a:chOff x="4263926" y="3811300"/>
            <a:chExt cx="2189272" cy="1231448"/>
          </a:xfrm>
        </p:grpSpPr>
        <p:sp>
          <p:nvSpPr>
            <p:cNvPr id="2339" name="Google Shape;2339;p13"/>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0" name="Google Shape;2340;p13"/>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1" name="Google Shape;2341;p13"/>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2" name="Google Shape;2342;p13"/>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3" name="Google Shape;2343;p13"/>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4" name="Google Shape;2344;p13"/>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5" name="Google Shape;2345;p13"/>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6" name="Google Shape;2346;p13"/>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7" name="Google Shape;2347;p13"/>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8" name="Google Shape;2348;p13"/>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9" name="Google Shape;2349;p13"/>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0" name="Google Shape;2350;p13"/>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1" name="Google Shape;2351;p13"/>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2" name="Google Shape;2352;p13"/>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3" name="Google Shape;2353;p13"/>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4" name="Google Shape;2354;p13"/>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5" name="Google Shape;2355;p13"/>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6" name="Google Shape;2356;p13"/>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7" name="Google Shape;2357;p13"/>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8" name="Google Shape;2358;p13"/>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9" name="Google Shape;2359;p13"/>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0" name="Google Shape;2360;p13"/>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1" name="Google Shape;2361;p13"/>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2" name="Google Shape;2362;p13"/>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3" name="Google Shape;2363;p13"/>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4" name="Google Shape;2364;p13"/>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5" name="Google Shape;2365;p13"/>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6" name="Google Shape;2366;p13"/>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7" name="Google Shape;2367;p13"/>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8" name="Google Shape;2368;p13"/>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9" name="Google Shape;2369;p13"/>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0" name="Google Shape;2370;p13"/>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1" name="Google Shape;2371;p13"/>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2" name="Google Shape;2372;p13"/>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3" name="Google Shape;2373;p13"/>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4" name="Google Shape;2374;p13"/>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5" name="Google Shape;2375;p13"/>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6" name="Google Shape;2376;p13"/>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7" name="Google Shape;2377;p13"/>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8" name="Google Shape;2378;p13"/>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9" name="Google Shape;2379;p13"/>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0" name="Google Shape;2380;p13"/>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1" name="Google Shape;2381;p13"/>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2" name="Google Shape;2382;p13"/>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3" name="Google Shape;2383;p13"/>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4" name="Google Shape;2384;p13"/>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5" name="Google Shape;2385;p13"/>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6" name="Google Shape;2386;p13"/>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7" name="Google Shape;2387;p13"/>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8" name="Google Shape;2388;p13"/>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9" name="Google Shape;2389;p13"/>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0" name="Google Shape;2390;p13"/>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1" name="Google Shape;2391;p13"/>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92" name="Google Shape;2392;p13"/>
          <p:cNvGrpSpPr/>
          <p:nvPr/>
        </p:nvGrpSpPr>
        <p:grpSpPr>
          <a:xfrm rot="10800000">
            <a:off x="-786323" y="-542660"/>
            <a:ext cx="13113053" cy="9173541"/>
            <a:chOff x="2056725" y="3456925"/>
            <a:chExt cx="1804350" cy="1262275"/>
          </a:xfrm>
        </p:grpSpPr>
        <p:sp>
          <p:nvSpPr>
            <p:cNvPr id="2393" name="Google Shape;2393;p13"/>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4" name="Google Shape;2394;p13"/>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5" name="Google Shape;2395;p13"/>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6" name="Google Shape;2396;p13"/>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7" name="Google Shape;2397;p13"/>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98" name="Google Shape;2398;p13"/>
          <p:cNvGrpSpPr/>
          <p:nvPr/>
        </p:nvGrpSpPr>
        <p:grpSpPr>
          <a:xfrm>
            <a:off x="252007" y="6322325"/>
            <a:ext cx="1397573" cy="326801"/>
            <a:chOff x="3504975" y="1233750"/>
            <a:chExt cx="324725" cy="75925"/>
          </a:xfrm>
        </p:grpSpPr>
        <p:sp>
          <p:nvSpPr>
            <p:cNvPr id="2399" name="Google Shape;2399;p13"/>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0" name="Google Shape;2400;p13"/>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1" name="Google Shape;2401;p13"/>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2" name="Google Shape;2402;p13"/>
          <p:cNvGrpSpPr/>
          <p:nvPr/>
        </p:nvGrpSpPr>
        <p:grpSpPr>
          <a:xfrm>
            <a:off x="-531451" y="-395799"/>
            <a:ext cx="1854649" cy="1854649"/>
            <a:chOff x="3413675" y="1416350"/>
            <a:chExt cx="685925" cy="685925"/>
          </a:xfrm>
        </p:grpSpPr>
        <p:sp>
          <p:nvSpPr>
            <p:cNvPr id="2403" name="Google Shape;2403;p13"/>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4" name="Google Shape;2404;p13"/>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5" name="Google Shape;2405;p13"/>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6" name="Google Shape;2406;p13"/>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7" name="Google Shape;2407;p13"/>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8" name="Google Shape;2408;p13"/>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09" name="Google Shape;2409;p13"/>
          <p:cNvGrpSpPr/>
          <p:nvPr/>
        </p:nvGrpSpPr>
        <p:grpSpPr>
          <a:xfrm>
            <a:off x="9557882" y="4007746"/>
            <a:ext cx="4612393" cy="4262125"/>
            <a:chOff x="407025" y="3490600"/>
            <a:chExt cx="1442575" cy="1333025"/>
          </a:xfrm>
        </p:grpSpPr>
        <p:sp>
          <p:nvSpPr>
            <p:cNvPr id="2410" name="Google Shape;2410;p13"/>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1" name="Google Shape;2411;p13"/>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2" name="Google Shape;2412;p13"/>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3" name="Google Shape;2413;p13"/>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4" name="Google Shape;2414;p13"/>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5" name="Google Shape;2415;p13"/>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16" name="Google Shape;2416;p13"/>
          <p:cNvSpPr txBox="1">
            <a:spLocks noGrp="1"/>
          </p:cNvSpPr>
          <p:nvPr>
            <p:ph type="title"/>
          </p:nvPr>
        </p:nvSpPr>
        <p:spPr>
          <a:xfrm>
            <a:off x="9600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17" name="Google Shape;2417;p13"/>
          <p:cNvSpPr txBox="1">
            <a:spLocks noGrp="1"/>
          </p:cNvSpPr>
          <p:nvPr>
            <p:ph type="title" idx="2" hasCustomPrompt="1"/>
          </p:nvPr>
        </p:nvSpPr>
        <p:spPr>
          <a:xfrm>
            <a:off x="18244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18" name="Google Shape;2418;p13"/>
          <p:cNvSpPr txBox="1">
            <a:spLocks noGrp="1"/>
          </p:cNvSpPr>
          <p:nvPr>
            <p:ph type="subTitle" idx="1"/>
          </p:nvPr>
        </p:nvSpPr>
        <p:spPr>
          <a:xfrm>
            <a:off x="9600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19" name="Google Shape;2419;p13"/>
          <p:cNvSpPr txBox="1">
            <a:spLocks noGrp="1"/>
          </p:cNvSpPr>
          <p:nvPr>
            <p:ph type="title" idx="3"/>
          </p:nvPr>
        </p:nvSpPr>
        <p:spPr>
          <a:xfrm>
            <a:off x="46356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0" name="Google Shape;2420;p13"/>
          <p:cNvSpPr txBox="1">
            <a:spLocks noGrp="1"/>
          </p:cNvSpPr>
          <p:nvPr>
            <p:ph type="title" idx="4" hasCustomPrompt="1"/>
          </p:nvPr>
        </p:nvSpPr>
        <p:spPr>
          <a:xfrm>
            <a:off x="55000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21" name="Google Shape;2421;p13"/>
          <p:cNvSpPr txBox="1">
            <a:spLocks noGrp="1"/>
          </p:cNvSpPr>
          <p:nvPr>
            <p:ph type="subTitle" idx="5"/>
          </p:nvPr>
        </p:nvSpPr>
        <p:spPr>
          <a:xfrm>
            <a:off x="46356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2" name="Google Shape;2422;p13"/>
          <p:cNvSpPr txBox="1">
            <a:spLocks noGrp="1"/>
          </p:cNvSpPr>
          <p:nvPr>
            <p:ph type="title" idx="6"/>
          </p:nvPr>
        </p:nvSpPr>
        <p:spPr>
          <a:xfrm>
            <a:off x="83112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3" name="Google Shape;2423;p13"/>
          <p:cNvSpPr txBox="1">
            <a:spLocks noGrp="1"/>
          </p:cNvSpPr>
          <p:nvPr>
            <p:ph type="title" idx="7" hasCustomPrompt="1"/>
          </p:nvPr>
        </p:nvSpPr>
        <p:spPr>
          <a:xfrm>
            <a:off x="91756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24" name="Google Shape;2424;p13"/>
          <p:cNvSpPr txBox="1">
            <a:spLocks noGrp="1"/>
          </p:cNvSpPr>
          <p:nvPr>
            <p:ph type="subTitle" idx="8"/>
          </p:nvPr>
        </p:nvSpPr>
        <p:spPr>
          <a:xfrm>
            <a:off x="83112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5" name="Google Shape;2425;p13"/>
          <p:cNvSpPr txBox="1">
            <a:spLocks noGrp="1"/>
          </p:cNvSpPr>
          <p:nvPr>
            <p:ph type="title" idx="9"/>
          </p:nvPr>
        </p:nvSpPr>
        <p:spPr>
          <a:xfrm>
            <a:off x="9600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6" name="Google Shape;2426;p13"/>
          <p:cNvSpPr txBox="1">
            <a:spLocks noGrp="1"/>
          </p:cNvSpPr>
          <p:nvPr>
            <p:ph type="title" idx="13" hasCustomPrompt="1"/>
          </p:nvPr>
        </p:nvSpPr>
        <p:spPr>
          <a:xfrm>
            <a:off x="18244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27" name="Google Shape;2427;p13"/>
          <p:cNvSpPr txBox="1">
            <a:spLocks noGrp="1"/>
          </p:cNvSpPr>
          <p:nvPr>
            <p:ph type="subTitle" idx="14"/>
          </p:nvPr>
        </p:nvSpPr>
        <p:spPr>
          <a:xfrm>
            <a:off x="9600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8" name="Google Shape;2428;p13"/>
          <p:cNvSpPr txBox="1">
            <a:spLocks noGrp="1"/>
          </p:cNvSpPr>
          <p:nvPr>
            <p:ph type="title" idx="15"/>
          </p:nvPr>
        </p:nvSpPr>
        <p:spPr>
          <a:xfrm>
            <a:off x="46356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9" name="Google Shape;2429;p13"/>
          <p:cNvSpPr txBox="1">
            <a:spLocks noGrp="1"/>
          </p:cNvSpPr>
          <p:nvPr>
            <p:ph type="title" idx="16" hasCustomPrompt="1"/>
          </p:nvPr>
        </p:nvSpPr>
        <p:spPr>
          <a:xfrm>
            <a:off x="55000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30" name="Google Shape;2430;p13"/>
          <p:cNvSpPr txBox="1">
            <a:spLocks noGrp="1"/>
          </p:cNvSpPr>
          <p:nvPr>
            <p:ph type="subTitle" idx="17"/>
          </p:nvPr>
        </p:nvSpPr>
        <p:spPr>
          <a:xfrm>
            <a:off x="46356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31" name="Google Shape;2431;p13"/>
          <p:cNvSpPr txBox="1">
            <a:spLocks noGrp="1"/>
          </p:cNvSpPr>
          <p:nvPr>
            <p:ph type="title" idx="18"/>
          </p:nvPr>
        </p:nvSpPr>
        <p:spPr>
          <a:xfrm>
            <a:off x="83112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32" name="Google Shape;2432;p13"/>
          <p:cNvSpPr txBox="1">
            <a:spLocks noGrp="1"/>
          </p:cNvSpPr>
          <p:nvPr>
            <p:ph type="title" idx="19" hasCustomPrompt="1"/>
          </p:nvPr>
        </p:nvSpPr>
        <p:spPr>
          <a:xfrm>
            <a:off x="91756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33" name="Google Shape;2433;p13"/>
          <p:cNvSpPr txBox="1">
            <a:spLocks noGrp="1"/>
          </p:cNvSpPr>
          <p:nvPr>
            <p:ph type="subTitle" idx="20"/>
          </p:nvPr>
        </p:nvSpPr>
        <p:spPr>
          <a:xfrm>
            <a:off x="83112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34" name="Google Shape;2434;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8453202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1" preserve="1">
  <p:cSld name="Title only 1">
    <p:spTree>
      <p:nvGrpSpPr>
        <p:cNvPr id="1" name="Shape 4044"/>
        <p:cNvGrpSpPr/>
        <p:nvPr/>
      </p:nvGrpSpPr>
      <p:grpSpPr>
        <a:xfrm>
          <a:off x="0" y="0"/>
          <a:ext cx="0" cy="0"/>
          <a:chOff x="0" y="0"/>
          <a:chExt cx="0" cy="0"/>
        </a:xfrm>
      </p:grpSpPr>
      <p:grpSp>
        <p:nvGrpSpPr>
          <p:cNvPr id="4045" name="Google Shape;4045;p22"/>
          <p:cNvGrpSpPr/>
          <p:nvPr/>
        </p:nvGrpSpPr>
        <p:grpSpPr>
          <a:xfrm>
            <a:off x="99" y="84"/>
            <a:ext cx="12192204" cy="6858016"/>
            <a:chOff x="4263926" y="3811300"/>
            <a:chExt cx="2189272" cy="1231448"/>
          </a:xfrm>
        </p:grpSpPr>
        <p:sp>
          <p:nvSpPr>
            <p:cNvPr id="4046" name="Google Shape;4046;p22"/>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7" name="Google Shape;4047;p22"/>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8" name="Google Shape;4048;p22"/>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9" name="Google Shape;4049;p22"/>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0" name="Google Shape;4050;p22"/>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1" name="Google Shape;4051;p22"/>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2" name="Google Shape;4052;p22"/>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3" name="Google Shape;4053;p22"/>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4" name="Google Shape;4054;p22"/>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5" name="Google Shape;4055;p22"/>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6" name="Google Shape;4056;p22"/>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7" name="Google Shape;4057;p22"/>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8" name="Google Shape;4058;p22"/>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9" name="Google Shape;4059;p22"/>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0" name="Google Shape;4060;p22"/>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1" name="Google Shape;4061;p22"/>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2" name="Google Shape;4062;p22"/>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3" name="Google Shape;4063;p22"/>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4" name="Google Shape;4064;p22"/>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5" name="Google Shape;4065;p22"/>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6" name="Google Shape;4066;p22"/>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7" name="Google Shape;4067;p22"/>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8" name="Google Shape;4068;p22"/>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9" name="Google Shape;4069;p22"/>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0" name="Google Shape;4070;p22"/>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1" name="Google Shape;4071;p22"/>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2" name="Google Shape;4072;p22"/>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3" name="Google Shape;4073;p22"/>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4" name="Google Shape;4074;p22"/>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5" name="Google Shape;4075;p22"/>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6" name="Google Shape;4076;p22"/>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7" name="Google Shape;4077;p22"/>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8" name="Google Shape;4078;p22"/>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9" name="Google Shape;4079;p22"/>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0" name="Google Shape;4080;p22"/>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1" name="Google Shape;4081;p22"/>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2" name="Google Shape;4082;p22"/>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3" name="Google Shape;4083;p22"/>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4" name="Google Shape;4084;p22"/>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5" name="Google Shape;4085;p22"/>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6" name="Google Shape;4086;p22"/>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7" name="Google Shape;4087;p22"/>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8" name="Google Shape;4088;p22"/>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9" name="Google Shape;4089;p22"/>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0" name="Google Shape;4090;p22"/>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1" name="Google Shape;4091;p22"/>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2" name="Google Shape;4092;p22"/>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3" name="Google Shape;4093;p22"/>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4" name="Google Shape;4094;p22"/>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5" name="Google Shape;4095;p22"/>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6" name="Google Shape;4096;p22"/>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7" name="Google Shape;4097;p22"/>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8" name="Google Shape;4098;p22"/>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99" name="Google Shape;4099;p22"/>
          <p:cNvGrpSpPr/>
          <p:nvPr/>
        </p:nvGrpSpPr>
        <p:grpSpPr>
          <a:xfrm rot="10800000">
            <a:off x="-786323" y="-542660"/>
            <a:ext cx="13113053" cy="9173541"/>
            <a:chOff x="2056725" y="3456925"/>
            <a:chExt cx="1804350" cy="1262275"/>
          </a:xfrm>
        </p:grpSpPr>
        <p:sp>
          <p:nvSpPr>
            <p:cNvPr id="4100" name="Google Shape;4100;p22"/>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1" name="Google Shape;4101;p22"/>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2" name="Google Shape;4102;p22"/>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3" name="Google Shape;4103;p22"/>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4" name="Google Shape;4104;p22"/>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05" name="Google Shape;4105;p22"/>
          <p:cNvGrpSpPr/>
          <p:nvPr/>
        </p:nvGrpSpPr>
        <p:grpSpPr>
          <a:xfrm>
            <a:off x="-786318" y="-395799"/>
            <a:ext cx="1854649" cy="1854649"/>
            <a:chOff x="3413675" y="1416350"/>
            <a:chExt cx="685925" cy="685925"/>
          </a:xfrm>
        </p:grpSpPr>
        <p:sp>
          <p:nvSpPr>
            <p:cNvPr id="4106" name="Google Shape;4106;p22"/>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7" name="Google Shape;4107;p22"/>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8" name="Google Shape;4108;p22"/>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9" name="Google Shape;4109;p22"/>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0" name="Google Shape;4110;p22"/>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1" name="Google Shape;4111;p22"/>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2" name="Google Shape;4112;p22"/>
          <p:cNvGrpSpPr/>
          <p:nvPr/>
        </p:nvGrpSpPr>
        <p:grpSpPr>
          <a:xfrm>
            <a:off x="9557882" y="4007746"/>
            <a:ext cx="4612393" cy="4262125"/>
            <a:chOff x="407025" y="3490600"/>
            <a:chExt cx="1442575" cy="1333025"/>
          </a:xfrm>
        </p:grpSpPr>
        <p:sp>
          <p:nvSpPr>
            <p:cNvPr id="4113" name="Google Shape;4113;p22"/>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4" name="Google Shape;4114;p22"/>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5" name="Google Shape;4115;p22"/>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6" name="Google Shape;4116;p22"/>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7" name="Google Shape;4117;p22"/>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8" name="Google Shape;4118;p22"/>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9" name="Google Shape;4119;p22"/>
          <p:cNvGrpSpPr/>
          <p:nvPr/>
        </p:nvGrpSpPr>
        <p:grpSpPr>
          <a:xfrm>
            <a:off x="252007" y="6322325"/>
            <a:ext cx="1397573" cy="326801"/>
            <a:chOff x="3504975" y="1233750"/>
            <a:chExt cx="324725" cy="75925"/>
          </a:xfrm>
        </p:grpSpPr>
        <p:sp>
          <p:nvSpPr>
            <p:cNvPr id="4120" name="Google Shape;4120;p22"/>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1" name="Google Shape;4121;p22"/>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2" name="Google Shape;4122;p22"/>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23" name="Google Shape;4123;p22"/>
          <p:cNvSpPr/>
          <p:nvPr/>
        </p:nvSpPr>
        <p:spPr>
          <a:xfrm rot="6594455">
            <a:off x="11379877" y="-365250"/>
            <a:ext cx="2342529" cy="1938043"/>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24" name="Google Shape;4124;p22"/>
          <p:cNvSpPr/>
          <p:nvPr/>
        </p:nvSpPr>
        <p:spPr>
          <a:xfrm rot="668766">
            <a:off x="-1119347" y="2883645"/>
            <a:ext cx="1638500" cy="1355579"/>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25" name="Google Shape;4125;p22"/>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8490830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2" preserve="1">
  <p:cSld name="Title only 2">
    <p:spTree>
      <p:nvGrpSpPr>
        <p:cNvPr id="1" name="Shape 4126"/>
        <p:cNvGrpSpPr/>
        <p:nvPr/>
      </p:nvGrpSpPr>
      <p:grpSpPr>
        <a:xfrm>
          <a:off x="0" y="0"/>
          <a:ext cx="0" cy="0"/>
          <a:chOff x="0" y="0"/>
          <a:chExt cx="0" cy="0"/>
        </a:xfrm>
      </p:grpSpPr>
      <p:grpSp>
        <p:nvGrpSpPr>
          <p:cNvPr id="4127" name="Google Shape;4127;p23"/>
          <p:cNvGrpSpPr/>
          <p:nvPr/>
        </p:nvGrpSpPr>
        <p:grpSpPr>
          <a:xfrm>
            <a:off x="99" y="84"/>
            <a:ext cx="12192204" cy="6858016"/>
            <a:chOff x="4263926" y="3811300"/>
            <a:chExt cx="2189272" cy="1231448"/>
          </a:xfrm>
        </p:grpSpPr>
        <p:sp>
          <p:nvSpPr>
            <p:cNvPr id="4128" name="Google Shape;4128;p23"/>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9" name="Google Shape;4129;p23"/>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0" name="Google Shape;4130;p23"/>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1" name="Google Shape;4131;p23"/>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2" name="Google Shape;4132;p23"/>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3" name="Google Shape;4133;p23"/>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4" name="Google Shape;4134;p23"/>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5" name="Google Shape;4135;p23"/>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6" name="Google Shape;4136;p23"/>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7" name="Google Shape;4137;p23"/>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8" name="Google Shape;4138;p23"/>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9" name="Google Shape;4139;p23"/>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0" name="Google Shape;4140;p23"/>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1" name="Google Shape;4141;p23"/>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2" name="Google Shape;4142;p23"/>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3" name="Google Shape;4143;p23"/>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4" name="Google Shape;4144;p23"/>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5" name="Google Shape;4145;p23"/>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6" name="Google Shape;4146;p23"/>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7" name="Google Shape;4147;p23"/>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8" name="Google Shape;4148;p23"/>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9" name="Google Shape;4149;p23"/>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0" name="Google Shape;4150;p23"/>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1" name="Google Shape;4151;p23"/>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2" name="Google Shape;4152;p23"/>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3" name="Google Shape;4153;p23"/>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4" name="Google Shape;4154;p23"/>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5" name="Google Shape;4155;p23"/>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6" name="Google Shape;4156;p23"/>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7" name="Google Shape;4157;p23"/>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8" name="Google Shape;4158;p23"/>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9" name="Google Shape;4159;p23"/>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0" name="Google Shape;4160;p23"/>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1" name="Google Shape;4161;p23"/>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2" name="Google Shape;4162;p23"/>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3" name="Google Shape;4163;p23"/>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4" name="Google Shape;4164;p23"/>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5" name="Google Shape;4165;p23"/>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6" name="Google Shape;4166;p23"/>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7" name="Google Shape;4167;p23"/>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8" name="Google Shape;4168;p23"/>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9" name="Google Shape;4169;p23"/>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0" name="Google Shape;4170;p23"/>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1" name="Google Shape;4171;p23"/>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2" name="Google Shape;4172;p23"/>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3" name="Google Shape;4173;p23"/>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4" name="Google Shape;4174;p23"/>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5" name="Google Shape;4175;p23"/>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6" name="Google Shape;4176;p23"/>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7" name="Google Shape;4177;p23"/>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8" name="Google Shape;4178;p23"/>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9" name="Google Shape;4179;p23"/>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0" name="Google Shape;4180;p23"/>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81" name="Google Shape;4181;p23"/>
          <p:cNvGrpSpPr/>
          <p:nvPr/>
        </p:nvGrpSpPr>
        <p:grpSpPr>
          <a:xfrm rot="10800000">
            <a:off x="-786323" y="-542660"/>
            <a:ext cx="13113053" cy="9173541"/>
            <a:chOff x="2056725" y="3456925"/>
            <a:chExt cx="1804350" cy="1262275"/>
          </a:xfrm>
        </p:grpSpPr>
        <p:sp>
          <p:nvSpPr>
            <p:cNvPr id="4182" name="Google Shape;4182;p23"/>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3" name="Google Shape;4183;p23"/>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4" name="Google Shape;4184;p23"/>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5" name="Google Shape;4185;p23"/>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6" name="Google Shape;4186;p23"/>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87" name="Google Shape;4187;p23"/>
          <p:cNvGrpSpPr/>
          <p:nvPr/>
        </p:nvGrpSpPr>
        <p:grpSpPr>
          <a:xfrm>
            <a:off x="10593916" y="5211468"/>
            <a:ext cx="1854649" cy="1854649"/>
            <a:chOff x="3413675" y="1416350"/>
            <a:chExt cx="685925" cy="685925"/>
          </a:xfrm>
        </p:grpSpPr>
        <p:sp>
          <p:nvSpPr>
            <p:cNvPr id="4188" name="Google Shape;4188;p23"/>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9" name="Google Shape;4189;p23"/>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0" name="Google Shape;4190;p23"/>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1" name="Google Shape;4191;p23"/>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2" name="Google Shape;4192;p23"/>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3" name="Google Shape;4193;p23"/>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4" name="Google Shape;4194;p23"/>
          <p:cNvGrpSpPr/>
          <p:nvPr/>
        </p:nvGrpSpPr>
        <p:grpSpPr>
          <a:xfrm>
            <a:off x="-2606285" y="-1527288"/>
            <a:ext cx="4612393" cy="4262125"/>
            <a:chOff x="407025" y="3490600"/>
            <a:chExt cx="1442575" cy="1333025"/>
          </a:xfrm>
        </p:grpSpPr>
        <p:sp>
          <p:nvSpPr>
            <p:cNvPr id="4195" name="Google Shape;4195;p23"/>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6" name="Google Shape;4196;p23"/>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7" name="Google Shape;4197;p23"/>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8" name="Google Shape;4198;p23"/>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9" name="Google Shape;4199;p23"/>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0" name="Google Shape;4200;p23"/>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01" name="Google Shape;4201;p23"/>
          <p:cNvGrpSpPr/>
          <p:nvPr/>
        </p:nvGrpSpPr>
        <p:grpSpPr>
          <a:xfrm>
            <a:off x="252007" y="6322325"/>
            <a:ext cx="1397573" cy="326801"/>
            <a:chOff x="3504975" y="1233750"/>
            <a:chExt cx="324725" cy="75925"/>
          </a:xfrm>
        </p:grpSpPr>
        <p:sp>
          <p:nvSpPr>
            <p:cNvPr id="4202" name="Google Shape;4202;p23"/>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3" name="Google Shape;4203;p23"/>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4" name="Google Shape;4204;p23"/>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05" name="Google Shape;4205;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grpSp>
        <p:nvGrpSpPr>
          <p:cNvPr id="4206" name="Google Shape;4206;p23"/>
          <p:cNvGrpSpPr/>
          <p:nvPr/>
        </p:nvGrpSpPr>
        <p:grpSpPr>
          <a:xfrm flipH="1">
            <a:off x="10542415" y="555808"/>
            <a:ext cx="1397573" cy="326801"/>
            <a:chOff x="3504975" y="1233750"/>
            <a:chExt cx="324725" cy="75925"/>
          </a:xfrm>
        </p:grpSpPr>
        <p:sp>
          <p:nvSpPr>
            <p:cNvPr id="4207" name="Google Shape;4207;p23"/>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8" name="Google Shape;4208;p23"/>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9" name="Google Shape;4209;p23"/>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926682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reserve="1">
  <p:cSld name="Background">
    <p:spTree>
      <p:nvGrpSpPr>
        <p:cNvPr id="1" name="Shape 4610"/>
        <p:cNvGrpSpPr/>
        <p:nvPr/>
      </p:nvGrpSpPr>
      <p:grpSpPr>
        <a:xfrm>
          <a:off x="0" y="0"/>
          <a:ext cx="0" cy="0"/>
          <a:chOff x="0" y="0"/>
          <a:chExt cx="0" cy="0"/>
        </a:xfrm>
      </p:grpSpPr>
      <p:grpSp>
        <p:nvGrpSpPr>
          <p:cNvPr id="4611" name="Google Shape;4611;p25"/>
          <p:cNvGrpSpPr/>
          <p:nvPr/>
        </p:nvGrpSpPr>
        <p:grpSpPr>
          <a:xfrm>
            <a:off x="99" y="84"/>
            <a:ext cx="12192204" cy="6858016"/>
            <a:chOff x="4263926" y="3811300"/>
            <a:chExt cx="2189272" cy="1231448"/>
          </a:xfrm>
        </p:grpSpPr>
        <p:sp>
          <p:nvSpPr>
            <p:cNvPr id="4612" name="Google Shape;4612;p25"/>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3" name="Google Shape;4613;p25"/>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4" name="Google Shape;4614;p25"/>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5" name="Google Shape;4615;p25"/>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6" name="Google Shape;4616;p25"/>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7" name="Google Shape;4617;p25"/>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8" name="Google Shape;4618;p25"/>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9" name="Google Shape;4619;p25"/>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0" name="Google Shape;4620;p25"/>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1" name="Google Shape;4621;p25"/>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2" name="Google Shape;4622;p25"/>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3" name="Google Shape;4623;p25"/>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4" name="Google Shape;4624;p25"/>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5" name="Google Shape;4625;p25"/>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6" name="Google Shape;4626;p25"/>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7" name="Google Shape;4627;p25"/>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8" name="Google Shape;4628;p25"/>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9" name="Google Shape;4629;p25"/>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0" name="Google Shape;4630;p25"/>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1" name="Google Shape;4631;p25"/>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2" name="Google Shape;4632;p25"/>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3" name="Google Shape;4633;p25"/>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4" name="Google Shape;4634;p25"/>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5" name="Google Shape;4635;p25"/>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6" name="Google Shape;4636;p25"/>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7" name="Google Shape;4637;p25"/>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8" name="Google Shape;4638;p25"/>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9" name="Google Shape;4639;p25"/>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0" name="Google Shape;4640;p25"/>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1" name="Google Shape;4641;p25"/>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2" name="Google Shape;4642;p25"/>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3" name="Google Shape;4643;p25"/>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4" name="Google Shape;4644;p25"/>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5" name="Google Shape;4645;p25"/>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6" name="Google Shape;4646;p25"/>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7" name="Google Shape;4647;p25"/>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8" name="Google Shape;4648;p25"/>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9" name="Google Shape;4649;p25"/>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0" name="Google Shape;4650;p25"/>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1" name="Google Shape;4651;p25"/>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2" name="Google Shape;4652;p25"/>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3" name="Google Shape;4653;p25"/>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4" name="Google Shape;4654;p25"/>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5" name="Google Shape;4655;p25"/>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6" name="Google Shape;4656;p25"/>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7" name="Google Shape;4657;p25"/>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8" name="Google Shape;4658;p25"/>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9" name="Google Shape;4659;p25"/>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0" name="Google Shape;4660;p25"/>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1" name="Google Shape;4661;p25"/>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2" name="Google Shape;4662;p25"/>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3" name="Google Shape;4663;p25"/>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4" name="Google Shape;4664;p25"/>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5" name="Google Shape;4665;p25"/>
          <p:cNvGrpSpPr/>
          <p:nvPr/>
        </p:nvGrpSpPr>
        <p:grpSpPr>
          <a:xfrm rot="10800000">
            <a:off x="-786323" y="-542660"/>
            <a:ext cx="13113053" cy="9173541"/>
            <a:chOff x="2056725" y="3456925"/>
            <a:chExt cx="1804350" cy="1262275"/>
          </a:xfrm>
        </p:grpSpPr>
        <p:sp>
          <p:nvSpPr>
            <p:cNvPr id="4666" name="Google Shape;4666;p25"/>
            <p:cNvSpPr/>
            <p:nvPr/>
          </p:nvSpPr>
          <p:spPr>
            <a:xfrm>
              <a:off x="2056725" y="3456925"/>
              <a:ext cx="1559550" cy="1262275"/>
            </a:xfrm>
            <a:custGeom>
              <a:avLst/>
              <a:gdLst/>
              <a:ahLst/>
              <a:cxnLst/>
              <a:rect l="l" t="t" r="r" b="b"/>
              <a:pathLst>
                <a:path w="62382" h="50491" extrusionOk="0">
                  <a:moveTo>
                    <a:pt x="23853" y="1"/>
                  </a:moveTo>
                  <a:lnTo>
                    <a:pt x="14471" y="16960"/>
                  </a:lnTo>
                  <a:lnTo>
                    <a:pt x="14449" y="16983"/>
                  </a:lnTo>
                  <a:lnTo>
                    <a:pt x="19516" y="30541"/>
                  </a:lnTo>
                  <a:lnTo>
                    <a:pt x="0" y="49943"/>
                  </a:lnTo>
                  <a:lnTo>
                    <a:pt x="21022" y="50490"/>
                  </a:lnTo>
                  <a:lnTo>
                    <a:pt x="32458" y="43529"/>
                  </a:lnTo>
                  <a:lnTo>
                    <a:pt x="45263" y="47318"/>
                  </a:lnTo>
                  <a:lnTo>
                    <a:pt x="45286" y="47318"/>
                  </a:lnTo>
                  <a:lnTo>
                    <a:pt x="62382" y="32573"/>
                  </a:lnTo>
                  <a:lnTo>
                    <a:pt x="62313" y="32481"/>
                  </a:lnTo>
                  <a:lnTo>
                    <a:pt x="45263" y="47204"/>
                  </a:lnTo>
                  <a:lnTo>
                    <a:pt x="32458" y="43415"/>
                  </a:lnTo>
                  <a:lnTo>
                    <a:pt x="32435" y="43392"/>
                  </a:lnTo>
                  <a:lnTo>
                    <a:pt x="21000" y="50376"/>
                  </a:lnTo>
                  <a:lnTo>
                    <a:pt x="274" y="49828"/>
                  </a:lnTo>
                  <a:lnTo>
                    <a:pt x="19630" y="30610"/>
                  </a:lnTo>
                  <a:lnTo>
                    <a:pt x="19653" y="30564"/>
                  </a:lnTo>
                  <a:lnTo>
                    <a:pt x="14586" y="16983"/>
                  </a:lnTo>
                  <a:lnTo>
                    <a:pt x="23944" y="69"/>
                  </a:lnTo>
                  <a:lnTo>
                    <a:pt x="23853"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7" name="Google Shape;4667;p25"/>
            <p:cNvSpPr/>
            <p:nvPr/>
          </p:nvSpPr>
          <p:spPr>
            <a:xfrm>
              <a:off x="2789975" y="4016150"/>
              <a:ext cx="559825" cy="621450"/>
            </a:xfrm>
            <a:custGeom>
              <a:avLst/>
              <a:gdLst/>
              <a:ahLst/>
              <a:cxnLst/>
              <a:rect l="l" t="t" r="r" b="b"/>
              <a:pathLst>
                <a:path w="22393" h="24858" extrusionOk="0">
                  <a:moveTo>
                    <a:pt x="14495" y="1"/>
                  </a:moveTo>
                  <a:lnTo>
                    <a:pt x="15773" y="24538"/>
                  </a:lnTo>
                  <a:lnTo>
                    <a:pt x="15773" y="24538"/>
                  </a:lnTo>
                  <a:lnTo>
                    <a:pt x="1" y="7122"/>
                  </a:lnTo>
                  <a:lnTo>
                    <a:pt x="3059" y="21114"/>
                  </a:lnTo>
                  <a:lnTo>
                    <a:pt x="3173" y="21068"/>
                  </a:lnTo>
                  <a:lnTo>
                    <a:pt x="206" y="7533"/>
                  </a:lnTo>
                  <a:lnTo>
                    <a:pt x="15796" y="24743"/>
                  </a:lnTo>
                  <a:lnTo>
                    <a:pt x="15910" y="24857"/>
                  </a:lnTo>
                  <a:lnTo>
                    <a:pt x="15910" y="24857"/>
                  </a:lnTo>
                  <a:lnTo>
                    <a:pt x="14655" y="685"/>
                  </a:lnTo>
                  <a:lnTo>
                    <a:pt x="14655" y="685"/>
                  </a:lnTo>
                  <a:lnTo>
                    <a:pt x="22301" y="19402"/>
                  </a:lnTo>
                  <a:lnTo>
                    <a:pt x="22392" y="19357"/>
                  </a:lnTo>
                  <a:lnTo>
                    <a:pt x="14495"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8" name="Google Shape;4668;p25"/>
            <p:cNvSpPr/>
            <p:nvPr/>
          </p:nvSpPr>
          <p:spPr>
            <a:xfrm>
              <a:off x="3301275" y="3974500"/>
              <a:ext cx="559800" cy="621450"/>
            </a:xfrm>
            <a:custGeom>
              <a:avLst/>
              <a:gdLst/>
              <a:ahLst/>
              <a:cxnLst/>
              <a:rect l="l" t="t" r="r" b="b"/>
              <a:pathLst>
                <a:path w="22392" h="24858" extrusionOk="0">
                  <a:moveTo>
                    <a:pt x="14494" y="0"/>
                  </a:moveTo>
                  <a:lnTo>
                    <a:pt x="15750" y="24538"/>
                  </a:lnTo>
                  <a:lnTo>
                    <a:pt x="137" y="7282"/>
                  </a:lnTo>
                  <a:lnTo>
                    <a:pt x="0" y="7122"/>
                  </a:lnTo>
                  <a:lnTo>
                    <a:pt x="0" y="7122"/>
                  </a:lnTo>
                  <a:lnTo>
                    <a:pt x="3036" y="21114"/>
                  </a:lnTo>
                  <a:lnTo>
                    <a:pt x="3150" y="21068"/>
                  </a:lnTo>
                  <a:lnTo>
                    <a:pt x="206" y="7533"/>
                  </a:lnTo>
                  <a:lnTo>
                    <a:pt x="15773" y="24743"/>
                  </a:lnTo>
                  <a:lnTo>
                    <a:pt x="15887" y="24857"/>
                  </a:lnTo>
                  <a:lnTo>
                    <a:pt x="14631" y="685"/>
                  </a:lnTo>
                  <a:lnTo>
                    <a:pt x="22278" y="19402"/>
                  </a:lnTo>
                  <a:lnTo>
                    <a:pt x="22392" y="19356"/>
                  </a:lnTo>
                  <a:lnTo>
                    <a:pt x="14494"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9" name="Google Shape;4669;p25"/>
            <p:cNvSpPr/>
            <p:nvPr/>
          </p:nvSpPr>
          <p:spPr>
            <a:xfrm>
              <a:off x="2099525" y="3904300"/>
              <a:ext cx="811450" cy="811475"/>
            </a:xfrm>
            <a:custGeom>
              <a:avLst/>
              <a:gdLst/>
              <a:ahLst/>
              <a:cxnLst/>
              <a:rect l="l" t="t" r="r" b="b"/>
              <a:pathLst>
                <a:path w="32458" h="32459" extrusionOk="0">
                  <a:moveTo>
                    <a:pt x="32161" y="412"/>
                  </a:moveTo>
                  <a:lnTo>
                    <a:pt x="19242" y="32093"/>
                  </a:lnTo>
                  <a:lnTo>
                    <a:pt x="17941" y="12692"/>
                  </a:lnTo>
                  <a:lnTo>
                    <a:pt x="32161" y="412"/>
                  </a:lnTo>
                  <a:close/>
                  <a:moveTo>
                    <a:pt x="206" y="6301"/>
                  </a:moveTo>
                  <a:lnTo>
                    <a:pt x="17827" y="12715"/>
                  </a:lnTo>
                  <a:lnTo>
                    <a:pt x="19128" y="32230"/>
                  </a:lnTo>
                  <a:lnTo>
                    <a:pt x="6483" y="23990"/>
                  </a:lnTo>
                  <a:lnTo>
                    <a:pt x="206" y="6301"/>
                  </a:lnTo>
                  <a:close/>
                  <a:moveTo>
                    <a:pt x="32458" y="1"/>
                  </a:moveTo>
                  <a:lnTo>
                    <a:pt x="17872" y="12600"/>
                  </a:lnTo>
                  <a:lnTo>
                    <a:pt x="0" y="6095"/>
                  </a:lnTo>
                  <a:lnTo>
                    <a:pt x="6368" y="24059"/>
                  </a:lnTo>
                  <a:lnTo>
                    <a:pt x="6368" y="24082"/>
                  </a:lnTo>
                  <a:lnTo>
                    <a:pt x="19265" y="32458"/>
                  </a:lnTo>
                  <a:lnTo>
                    <a:pt x="19265" y="32367"/>
                  </a:lnTo>
                  <a:lnTo>
                    <a:pt x="32458"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0" name="Google Shape;4670;p25"/>
            <p:cNvSpPr/>
            <p:nvPr/>
          </p:nvSpPr>
          <p:spPr>
            <a:xfrm>
              <a:off x="2792275" y="4136550"/>
              <a:ext cx="368075" cy="63950"/>
            </a:xfrm>
            <a:custGeom>
              <a:avLst/>
              <a:gdLst/>
              <a:ahLst/>
              <a:cxnLst/>
              <a:rect l="l" t="t" r="r" b="b"/>
              <a:pathLst>
                <a:path w="14723" h="2558" extrusionOk="0">
                  <a:moveTo>
                    <a:pt x="14722" y="1"/>
                  </a:moveTo>
                  <a:lnTo>
                    <a:pt x="0" y="2443"/>
                  </a:lnTo>
                  <a:lnTo>
                    <a:pt x="23" y="2557"/>
                  </a:lnTo>
                  <a:lnTo>
                    <a:pt x="14722" y="115"/>
                  </a:lnTo>
                  <a:lnTo>
                    <a:pt x="14722"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71" name="Google Shape;4671;p25"/>
          <p:cNvGrpSpPr/>
          <p:nvPr/>
        </p:nvGrpSpPr>
        <p:grpSpPr>
          <a:xfrm>
            <a:off x="-786318" y="-395799"/>
            <a:ext cx="1854649" cy="1854649"/>
            <a:chOff x="3413675" y="1416350"/>
            <a:chExt cx="685925" cy="685925"/>
          </a:xfrm>
        </p:grpSpPr>
        <p:sp>
          <p:nvSpPr>
            <p:cNvPr id="4672" name="Google Shape;4672;p25"/>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3" name="Google Shape;4673;p25"/>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4" name="Google Shape;4674;p25"/>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5" name="Google Shape;4675;p25"/>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6" name="Google Shape;4676;p25"/>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7" name="Google Shape;4677;p25"/>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78" name="Google Shape;4678;p25"/>
          <p:cNvGrpSpPr/>
          <p:nvPr/>
        </p:nvGrpSpPr>
        <p:grpSpPr>
          <a:xfrm>
            <a:off x="9557882" y="4007746"/>
            <a:ext cx="4612393" cy="4262125"/>
            <a:chOff x="407025" y="3490600"/>
            <a:chExt cx="1442575" cy="1333025"/>
          </a:xfrm>
        </p:grpSpPr>
        <p:sp>
          <p:nvSpPr>
            <p:cNvPr id="4679" name="Google Shape;4679;p25"/>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0" name="Google Shape;4680;p25"/>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1" name="Google Shape;4681;p25"/>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2" name="Google Shape;4682;p25"/>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3" name="Google Shape;4683;p25"/>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4" name="Google Shape;4684;p25"/>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85" name="Google Shape;4685;p25"/>
          <p:cNvGrpSpPr/>
          <p:nvPr/>
        </p:nvGrpSpPr>
        <p:grpSpPr>
          <a:xfrm>
            <a:off x="252007" y="6322325"/>
            <a:ext cx="1397573" cy="326801"/>
            <a:chOff x="3504975" y="1233750"/>
            <a:chExt cx="324725" cy="75925"/>
          </a:xfrm>
        </p:grpSpPr>
        <p:sp>
          <p:nvSpPr>
            <p:cNvPr id="4686" name="Google Shape;4686;p25"/>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7" name="Google Shape;4687;p25"/>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8" name="Google Shape;4688;p25"/>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89" name="Google Shape;4689;p25"/>
          <p:cNvSpPr/>
          <p:nvPr/>
        </p:nvSpPr>
        <p:spPr>
          <a:xfrm rot="6594455">
            <a:off x="11379877" y="-365250"/>
            <a:ext cx="2342529" cy="1938043"/>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90" name="Google Shape;4690;p25"/>
          <p:cNvSpPr/>
          <p:nvPr/>
        </p:nvSpPr>
        <p:spPr>
          <a:xfrm rot="668766">
            <a:off x="-1119347" y="2883645"/>
            <a:ext cx="1638500" cy="1355579"/>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21306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reserve="1">
  <p:cSld name="Background 1">
    <p:spTree>
      <p:nvGrpSpPr>
        <p:cNvPr id="1" name="Shape 4691"/>
        <p:cNvGrpSpPr/>
        <p:nvPr/>
      </p:nvGrpSpPr>
      <p:grpSpPr>
        <a:xfrm>
          <a:off x="0" y="0"/>
          <a:ext cx="0" cy="0"/>
          <a:chOff x="0" y="0"/>
          <a:chExt cx="0" cy="0"/>
        </a:xfrm>
      </p:grpSpPr>
      <p:grpSp>
        <p:nvGrpSpPr>
          <p:cNvPr id="4692" name="Google Shape;4692;p26"/>
          <p:cNvGrpSpPr/>
          <p:nvPr/>
        </p:nvGrpSpPr>
        <p:grpSpPr>
          <a:xfrm>
            <a:off x="99" y="84"/>
            <a:ext cx="12192204" cy="6858016"/>
            <a:chOff x="4263926" y="3811300"/>
            <a:chExt cx="2189272" cy="1231448"/>
          </a:xfrm>
        </p:grpSpPr>
        <p:sp>
          <p:nvSpPr>
            <p:cNvPr id="4693" name="Google Shape;4693;p26"/>
            <p:cNvSpPr/>
            <p:nvPr/>
          </p:nvSpPr>
          <p:spPr>
            <a:xfrm>
              <a:off x="64437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4" name="Google Shape;4694;p26"/>
            <p:cNvSpPr/>
            <p:nvPr/>
          </p:nvSpPr>
          <p:spPr>
            <a:xfrm>
              <a:off x="63650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5" name="Google Shape;4695;p26"/>
            <p:cNvSpPr/>
            <p:nvPr/>
          </p:nvSpPr>
          <p:spPr>
            <a:xfrm>
              <a:off x="62868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6" name="Google Shape;4696;p26"/>
            <p:cNvSpPr/>
            <p:nvPr/>
          </p:nvSpPr>
          <p:spPr>
            <a:xfrm>
              <a:off x="620807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7" name="Google Shape;4697;p26"/>
            <p:cNvSpPr/>
            <p:nvPr/>
          </p:nvSpPr>
          <p:spPr>
            <a:xfrm>
              <a:off x="61293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8" name="Google Shape;4698;p26"/>
            <p:cNvSpPr/>
            <p:nvPr/>
          </p:nvSpPr>
          <p:spPr>
            <a:xfrm>
              <a:off x="6050575"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9" name="Google Shape;4699;p26"/>
            <p:cNvSpPr/>
            <p:nvPr/>
          </p:nvSpPr>
          <p:spPr>
            <a:xfrm>
              <a:off x="597182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0" name="Google Shape;4700;p26"/>
            <p:cNvSpPr/>
            <p:nvPr/>
          </p:nvSpPr>
          <p:spPr>
            <a:xfrm>
              <a:off x="5893075"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1" name="Google Shape;4701;p26"/>
            <p:cNvSpPr/>
            <p:nvPr/>
          </p:nvSpPr>
          <p:spPr>
            <a:xfrm>
              <a:off x="58149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2" name="Google Shape;4702;p26"/>
            <p:cNvSpPr/>
            <p:nvPr/>
          </p:nvSpPr>
          <p:spPr>
            <a:xfrm>
              <a:off x="573615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3" name="Google Shape;4703;p26"/>
            <p:cNvSpPr/>
            <p:nvPr/>
          </p:nvSpPr>
          <p:spPr>
            <a:xfrm>
              <a:off x="5657400"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4" name="Google Shape;4704;p26"/>
            <p:cNvSpPr/>
            <p:nvPr/>
          </p:nvSpPr>
          <p:spPr>
            <a:xfrm>
              <a:off x="557867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5" name="Google Shape;4705;p26"/>
            <p:cNvSpPr/>
            <p:nvPr/>
          </p:nvSpPr>
          <p:spPr>
            <a:xfrm>
              <a:off x="5499925"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6" name="Google Shape;4706;p26"/>
            <p:cNvSpPr/>
            <p:nvPr/>
          </p:nvSpPr>
          <p:spPr>
            <a:xfrm>
              <a:off x="5421175"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7" name="Google Shape;4707;p26"/>
            <p:cNvSpPr/>
            <p:nvPr/>
          </p:nvSpPr>
          <p:spPr>
            <a:xfrm>
              <a:off x="5342425" y="3811300"/>
              <a:ext cx="1175" cy="1230875"/>
            </a:xfrm>
            <a:custGeom>
              <a:avLst/>
              <a:gdLst/>
              <a:ahLst/>
              <a:cxnLst/>
              <a:rect l="l" t="t" r="r" b="b"/>
              <a:pathLst>
                <a:path w="47"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8" name="Google Shape;4708;p26"/>
            <p:cNvSpPr/>
            <p:nvPr/>
          </p:nvSpPr>
          <p:spPr>
            <a:xfrm>
              <a:off x="526425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9" name="Google Shape;4709;p26"/>
            <p:cNvSpPr/>
            <p:nvPr/>
          </p:nvSpPr>
          <p:spPr>
            <a:xfrm>
              <a:off x="502800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0" name="Google Shape;4710;p26"/>
            <p:cNvSpPr/>
            <p:nvPr/>
          </p:nvSpPr>
          <p:spPr>
            <a:xfrm>
              <a:off x="487050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1" name="Google Shape;4711;p26"/>
            <p:cNvSpPr/>
            <p:nvPr/>
          </p:nvSpPr>
          <p:spPr>
            <a:xfrm>
              <a:off x="471357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2" name="Google Shape;4712;p26"/>
            <p:cNvSpPr/>
            <p:nvPr/>
          </p:nvSpPr>
          <p:spPr>
            <a:xfrm>
              <a:off x="47923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3" name="Google Shape;4713;p26"/>
            <p:cNvSpPr/>
            <p:nvPr/>
          </p:nvSpPr>
          <p:spPr>
            <a:xfrm>
              <a:off x="4949250" y="3811300"/>
              <a:ext cx="1175" cy="1230875"/>
            </a:xfrm>
            <a:custGeom>
              <a:avLst/>
              <a:gdLst/>
              <a:ahLst/>
              <a:cxnLst/>
              <a:rect l="l" t="t" r="r" b="b"/>
              <a:pathLst>
                <a:path w="47" h="49235" extrusionOk="0">
                  <a:moveTo>
                    <a:pt x="1" y="0"/>
                  </a:moveTo>
                  <a:lnTo>
                    <a:pt x="1"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4" name="Google Shape;4714;p26"/>
            <p:cNvSpPr/>
            <p:nvPr/>
          </p:nvSpPr>
          <p:spPr>
            <a:xfrm>
              <a:off x="5106750" y="3811300"/>
              <a:ext cx="600" cy="1230875"/>
            </a:xfrm>
            <a:custGeom>
              <a:avLst/>
              <a:gdLst/>
              <a:ahLst/>
              <a:cxnLst/>
              <a:rect l="l" t="t" r="r" b="b"/>
              <a:pathLst>
                <a:path w="24" h="49235" extrusionOk="0">
                  <a:moveTo>
                    <a:pt x="1" y="0"/>
                  </a:moveTo>
                  <a:lnTo>
                    <a:pt x="1"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5" name="Google Shape;4715;p26"/>
            <p:cNvSpPr/>
            <p:nvPr/>
          </p:nvSpPr>
          <p:spPr>
            <a:xfrm>
              <a:off x="5185500"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6" name="Google Shape;4716;p26"/>
            <p:cNvSpPr/>
            <p:nvPr/>
          </p:nvSpPr>
          <p:spPr>
            <a:xfrm>
              <a:off x="4634825" y="3811300"/>
              <a:ext cx="600" cy="1230875"/>
            </a:xfrm>
            <a:custGeom>
              <a:avLst/>
              <a:gdLst/>
              <a:ahLst/>
              <a:cxnLst/>
              <a:rect l="l" t="t" r="r" b="b"/>
              <a:pathLst>
                <a:path w="24" h="49235" extrusionOk="0">
                  <a:moveTo>
                    <a:pt x="1" y="0"/>
                  </a:moveTo>
                  <a:lnTo>
                    <a:pt x="1" y="49235"/>
                  </a:lnTo>
                  <a:lnTo>
                    <a:pt x="24" y="49235"/>
                  </a:lnTo>
                  <a:lnTo>
                    <a:pt x="24"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7" name="Google Shape;4717;p26"/>
            <p:cNvSpPr/>
            <p:nvPr/>
          </p:nvSpPr>
          <p:spPr>
            <a:xfrm>
              <a:off x="4556100" y="3811300"/>
              <a:ext cx="575" cy="1230875"/>
            </a:xfrm>
            <a:custGeom>
              <a:avLst/>
              <a:gdLst/>
              <a:ahLst/>
              <a:cxnLst/>
              <a:rect l="l" t="t" r="r" b="b"/>
              <a:pathLst>
                <a:path w="23"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8" name="Google Shape;4718;p26"/>
            <p:cNvSpPr/>
            <p:nvPr/>
          </p:nvSpPr>
          <p:spPr>
            <a:xfrm>
              <a:off x="447735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9" name="Google Shape;4719;p26"/>
            <p:cNvSpPr/>
            <p:nvPr/>
          </p:nvSpPr>
          <p:spPr>
            <a:xfrm>
              <a:off x="4398600" y="3811300"/>
              <a:ext cx="1150" cy="1230875"/>
            </a:xfrm>
            <a:custGeom>
              <a:avLst/>
              <a:gdLst/>
              <a:ahLst/>
              <a:cxnLst/>
              <a:rect l="l" t="t" r="r" b="b"/>
              <a:pathLst>
                <a:path w="46" h="49235" extrusionOk="0">
                  <a:moveTo>
                    <a:pt x="0" y="0"/>
                  </a:moveTo>
                  <a:lnTo>
                    <a:pt x="0" y="49235"/>
                  </a:lnTo>
                  <a:lnTo>
                    <a:pt x="46" y="49235"/>
                  </a:lnTo>
                  <a:lnTo>
                    <a:pt x="46"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0" name="Google Shape;4720;p26"/>
            <p:cNvSpPr/>
            <p:nvPr/>
          </p:nvSpPr>
          <p:spPr>
            <a:xfrm>
              <a:off x="4320425" y="3811300"/>
              <a:ext cx="600" cy="1230875"/>
            </a:xfrm>
            <a:custGeom>
              <a:avLst/>
              <a:gdLst/>
              <a:ahLst/>
              <a:cxnLst/>
              <a:rect l="l" t="t" r="r" b="b"/>
              <a:pathLst>
                <a:path w="24" h="49235" extrusionOk="0">
                  <a:moveTo>
                    <a:pt x="0" y="0"/>
                  </a:moveTo>
                  <a:lnTo>
                    <a:pt x="0" y="49235"/>
                  </a:lnTo>
                  <a:lnTo>
                    <a:pt x="23" y="49235"/>
                  </a:lnTo>
                  <a:lnTo>
                    <a:pt x="23"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1" name="Google Shape;4721;p26"/>
            <p:cNvSpPr/>
            <p:nvPr/>
          </p:nvSpPr>
          <p:spPr>
            <a:xfrm>
              <a:off x="4263926" y="50421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2" name="Google Shape;4722;p26"/>
            <p:cNvSpPr/>
            <p:nvPr/>
          </p:nvSpPr>
          <p:spPr>
            <a:xfrm>
              <a:off x="4263926" y="4990798"/>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3" name="Google Shape;4723;p26"/>
            <p:cNvSpPr/>
            <p:nvPr/>
          </p:nvSpPr>
          <p:spPr>
            <a:xfrm>
              <a:off x="4263926" y="4939998"/>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4" name="Google Shape;4724;p26"/>
            <p:cNvSpPr/>
            <p:nvPr/>
          </p:nvSpPr>
          <p:spPr>
            <a:xfrm>
              <a:off x="4263926" y="4888648"/>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5" name="Google Shape;4725;p26"/>
            <p:cNvSpPr/>
            <p:nvPr/>
          </p:nvSpPr>
          <p:spPr>
            <a:xfrm>
              <a:off x="4263926" y="48378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6" name="Google Shape;4726;p26"/>
            <p:cNvSpPr/>
            <p:nvPr/>
          </p:nvSpPr>
          <p:spPr>
            <a:xfrm>
              <a:off x="4263926" y="4786499"/>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7" name="Google Shape;4727;p26"/>
            <p:cNvSpPr/>
            <p:nvPr/>
          </p:nvSpPr>
          <p:spPr>
            <a:xfrm>
              <a:off x="4263926" y="47357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8" name="Google Shape;4728;p26"/>
            <p:cNvSpPr/>
            <p:nvPr/>
          </p:nvSpPr>
          <p:spPr>
            <a:xfrm>
              <a:off x="4263926" y="4684374"/>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9" name="Google Shape;4729;p26"/>
            <p:cNvSpPr/>
            <p:nvPr/>
          </p:nvSpPr>
          <p:spPr>
            <a:xfrm>
              <a:off x="4263926" y="4633574"/>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0" name="Google Shape;4730;p26"/>
            <p:cNvSpPr/>
            <p:nvPr/>
          </p:nvSpPr>
          <p:spPr>
            <a:xfrm>
              <a:off x="4263926" y="4582224"/>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1" name="Google Shape;4731;p26"/>
            <p:cNvSpPr/>
            <p:nvPr/>
          </p:nvSpPr>
          <p:spPr>
            <a:xfrm>
              <a:off x="4263926" y="4531424"/>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2" name="Google Shape;4732;p26"/>
            <p:cNvSpPr/>
            <p:nvPr/>
          </p:nvSpPr>
          <p:spPr>
            <a:xfrm>
              <a:off x="4263926" y="4480075"/>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3" name="Google Shape;4733;p26"/>
            <p:cNvSpPr/>
            <p:nvPr/>
          </p:nvSpPr>
          <p:spPr>
            <a:xfrm>
              <a:off x="4263926" y="4429300"/>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4" name="Google Shape;4734;p26"/>
            <p:cNvSpPr/>
            <p:nvPr/>
          </p:nvSpPr>
          <p:spPr>
            <a:xfrm>
              <a:off x="4263926" y="4377925"/>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5" name="Google Shape;4735;p26"/>
            <p:cNvSpPr/>
            <p:nvPr/>
          </p:nvSpPr>
          <p:spPr>
            <a:xfrm>
              <a:off x="4263926" y="4327150"/>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6" name="Google Shape;4736;p26"/>
            <p:cNvSpPr/>
            <p:nvPr/>
          </p:nvSpPr>
          <p:spPr>
            <a:xfrm>
              <a:off x="4263926" y="4275800"/>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7" name="Google Shape;4737;p26"/>
            <p:cNvSpPr/>
            <p:nvPr/>
          </p:nvSpPr>
          <p:spPr>
            <a:xfrm>
              <a:off x="4263926" y="4225000"/>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8" name="Google Shape;4738;p26"/>
            <p:cNvSpPr/>
            <p:nvPr/>
          </p:nvSpPr>
          <p:spPr>
            <a:xfrm>
              <a:off x="4263926" y="4173650"/>
              <a:ext cx="2189272" cy="1175"/>
            </a:xfrm>
            <a:custGeom>
              <a:avLst/>
              <a:gdLst/>
              <a:ahLst/>
              <a:cxnLst/>
              <a:rect l="l" t="t" r="r" b="b"/>
              <a:pathLst>
                <a:path w="108353" h="47"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9" name="Google Shape;4739;p26"/>
            <p:cNvSpPr/>
            <p:nvPr/>
          </p:nvSpPr>
          <p:spPr>
            <a:xfrm>
              <a:off x="4263926" y="4020726"/>
              <a:ext cx="2189272" cy="600"/>
            </a:xfrm>
            <a:custGeom>
              <a:avLst/>
              <a:gdLst/>
              <a:ahLst/>
              <a:cxnLst/>
              <a:rect l="l" t="t" r="r" b="b"/>
              <a:pathLst>
                <a:path w="108353" h="24"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0" name="Google Shape;4740;p26"/>
            <p:cNvSpPr/>
            <p:nvPr/>
          </p:nvSpPr>
          <p:spPr>
            <a:xfrm>
              <a:off x="4263926" y="386722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1" name="Google Shape;4741;p26"/>
            <p:cNvSpPr/>
            <p:nvPr/>
          </p:nvSpPr>
          <p:spPr>
            <a:xfrm>
              <a:off x="4263926" y="3918576"/>
              <a:ext cx="2189272" cy="600"/>
            </a:xfrm>
            <a:custGeom>
              <a:avLst/>
              <a:gdLst/>
              <a:ahLst/>
              <a:cxnLst/>
              <a:rect l="l" t="t" r="r" b="b"/>
              <a:pathLst>
                <a:path w="108353" h="24" extrusionOk="0">
                  <a:moveTo>
                    <a:pt x="1" y="1"/>
                  </a:moveTo>
                  <a:lnTo>
                    <a:pt x="1" y="23"/>
                  </a:lnTo>
                  <a:lnTo>
                    <a:pt x="108352" y="23"/>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2" name="Google Shape;4742;p26"/>
            <p:cNvSpPr/>
            <p:nvPr/>
          </p:nvSpPr>
          <p:spPr>
            <a:xfrm>
              <a:off x="4263926" y="3969376"/>
              <a:ext cx="2189272" cy="1150"/>
            </a:xfrm>
            <a:custGeom>
              <a:avLst/>
              <a:gdLst/>
              <a:ahLst/>
              <a:cxnLst/>
              <a:rect l="l" t="t" r="r" b="b"/>
              <a:pathLst>
                <a:path w="108353" h="46" extrusionOk="0">
                  <a:moveTo>
                    <a:pt x="1" y="0"/>
                  </a:moveTo>
                  <a:lnTo>
                    <a:pt x="1" y="46"/>
                  </a:lnTo>
                  <a:lnTo>
                    <a:pt x="108352" y="46"/>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3" name="Google Shape;4743;p26"/>
            <p:cNvSpPr/>
            <p:nvPr/>
          </p:nvSpPr>
          <p:spPr>
            <a:xfrm>
              <a:off x="4263926" y="4071501"/>
              <a:ext cx="2189272" cy="1175"/>
            </a:xfrm>
            <a:custGeom>
              <a:avLst/>
              <a:gdLst/>
              <a:ahLst/>
              <a:cxnLst/>
              <a:rect l="l" t="t" r="r" b="b"/>
              <a:pathLst>
                <a:path w="108353" h="47" extrusionOk="0">
                  <a:moveTo>
                    <a:pt x="1" y="1"/>
                  </a:moveTo>
                  <a:lnTo>
                    <a:pt x="1" y="46"/>
                  </a:lnTo>
                  <a:lnTo>
                    <a:pt x="108352" y="46"/>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4" name="Google Shape;4744;p26"/>
            <p:cNvSpPr/>
            <p:nvPr/>
          </p:nvSpPr>
          <p:spPr>
            <a:xfrm>
              <a:off x="4263926" y="4122876"/>
              <a:ext cx="2189272" cy="575"/>
            </a:xfrm>
            <a:custGeom>
              <a:avLst/>
              <a:gdLst/>
              <a:ahLst/>
              <a:cxnLst/>
              <a:rect l="l" t="t" r="r" b="b"/>
              <a:pathLst>
                <a:path w="108353" h="23" extrusionOk="0">
                  <a:moveTo>
                    <a:pt x="1" y="0"/>
                  </a:moveTo>
                  <a:lnTo>
                    <a:pt x="1" y="23"/>
                  </a:lnTo>
                  <a:lnTo>
                    <a:pt x="108352" y="23"/>
                  </a:lnTo>
                  <a:lnTo>
                    <a:pt x="108352" y="0"/>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5" name="Google Shape;4745;p26"/>
            <p:cNvSpPr/>
            <p:nvPr/>
          </p:nvSpPr>
          <p:spPr>
            <a:xfrm>
              <a:off x="4263926" y="3816426"/>
              <a:ext cx="2189272" cy="600"/>
            </a:xfrm>
            <a:custGeom>
              <a:avLst/>
              <a:gdLst/>
              <a:ahLst/>
              <a:cxnLst/>
              <a:rect l="l" t="t" r="r" b="b"/>
              <a:pathLst>
                <a:path w="108353" h="24" extrusionOk="0">
                  <a:moveTo>
                    <a:pt x="1" y="1"/>
                  </a:moveTo>
                  <a:lnTo>
                    <a:pt x="1" y="24"/>
                  </a:lnTo>
                  <a:lnTo>
                    <a:pt x="108352" y="24"/>
                  </a:lnTo>
                  <a:lnTo>
                    <a:pt x="108352" y="1"/>
                  </a:lnTo>
                  <a:close/>
                </a:path>
              </a:pathLst>
            </a:custGeom>
            <a:solidFill>
              <a:srgbClr val="002AB1">
                <a:alpha val="7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46" name="Google Shape;4746;p26"/>
          <p:cNvSpPr/>
          <p:nvPr/>
        </p:nvSpPr>
        <p:spPr>
          <a:xfrm rot="1845688">
            <a:off x="5548258" y="-883497"/>
            <a:ext cx="2115724" cy="2197081"/>
          </a:xfrm>
          <a:custGeom>
            <a:avLst/>
            <a:gdLst/>
            <a:ahLst/>
            <a:cxnLst/>
            <a:rect l="l" t="t" r="r" b="b"/>
            <a:pathLst>
              <a:path w="10090" h="10478" extrusionOk="0">
                <a:moveTo>
                  <a:pt x="6072" y="1"/>
                </a:moveTo>
                <a:lnTo>
                  <a:pt x="1" y="10478"/>
                </a:lnTo>
                <a:lnTo>
                  <a:pt x="10090" y="4520"/>
                </a:lnTo>
                <a:lnTo>
                  <a:pt x="6072"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47" name="Google Shape;4747;p26"/>
          <p:cNvSpPr/>
          <p:nvPr/>
        </p:nvSpPr>
        <p:spPr>
          <a:xfrm>
            <a:off x="10447029" y="4513418"/>
            <a:ext cx="2342511" cy="1938028"/>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48" name="Google Shape;4748;p26"/>
          <p:cNvGrpSpPr/>
          <p:nvPr/>
        </p:nvGrpSpPr>
        <p:grpSpPr>
          <a:xfrm>
            <a:off x="-1105718" y="-8756507"/>
            <a:ext cx="15423671" cy="10629461"/>
            <a:chOff x="5457700" y="3883200"/>
            <a:chExt cx="1633725" cy="1125875"/>
          </a:xfrm>
        </p:grpSpPr>
        <p:sp>
          <p:nvSpPr>
            <p:cNvPr id="4749" name="Google Shape;4749;p26"/>
            <p:cNvSpPr/>
            <p:nvPr/>
          </p:nvSpPr>
          <p:spPr>
            <a:xfrm>
              <a:off x="5457700" y="3883200"/>
              <a:ext cx="1427175" cy="1125875"/>
            </a:xfrm>
            <a:custGeom>
              <a:avLst/>
              <a:gdLst/>
              <a:ahLst/>
              <a:cxnLst/>
              <a:rect l="l" t="t" r="r" b="b"/>
              <a:pathLst>
                <a:path w="57087" h="45035" extrusionOk="0">
                  <a:moveTo>
                    <a:pt x="24811" y="0"/>
                  </a:moveTo>
                  <a:lnTo>
                    <a:pt x="15247" y="14540"/>
                  </a:lnTo>
                  <a:lnTo>
                    <a:pt x="15225" y="14563"/>
                  </a:lnTo>
                  <a:lnTo>
                    <a:pt x="18831" y="27048"/>
                  </a:lnTo>
                  <a:lnTo>
                    <a:pt x="91" y="43003"/>
                  </a:lnTo>
                  <a:lnTo>
                    <a:pt x="0" y="43095"/>
                  </a:lnTo>
                  <a:lnTo>
                    <a:pt x="18785" y="45035"/>
                  </a:lnTo>
                  <a:lnTo>
                    <a:pt x="18808" y="45035"/>
                  </a:lnTo>
                  <a:lnTo>
                    <a:pt x="29513" y="39579"/>
                  </a:lnTo>
                  <a:lnTo>
                    <a:pt x="40743" y="43848"/>
                  </a:lnTo>
                  <a:lnTo>
                    <a:pt x="40766" y="43871"/>
                  </a:lnTo>
                  <a:lnTo>
                    <a:pt x="57086" y="31819"/>
                  </a:lnTo>
                  <a:lnTo>
                    <a:pt x="57041" y="31750"/>
                  </a:lnTo>
                  <a:lnTo>
                    <a:pt x="40743" y="43734"/>
                  </a:lnTo>
                  <a:lnTo>
                    <a:pt x="29536" y="39465"/>
                  </a:lnTo>
                  <a:lnTo>
                    <a:pt x="29513" y="39465"/>
                  </a:lnTo>
                  <a:lnTo>
                    <a:pt x="18785" y="44921"/>
                  </a:lnTo>
                  <a:lnTo>
                    <a:pt x="251" y="43003"/>
                  </a:lnTo>
                  <a:lnTo>
                    <a:pt x="18922" y="27117"/>
                  </a:lnTo>
                  <a:lnTo>
                    <a:pt x="18945" y="27094"/>
                  </a:lnTo>
                  <a:lnTo>
                    <a:pt x="15339" y="14586"/>
                  </a:lnTo>
                  <a:lnTo>
                    <a:pt x="24902" y="46"/>
                  </a:lnTo>
                  <a:lnTo>
                    <a:pt x="2481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0" name="Google Shape;4750;p26"/>
            <p:cNvSpPr/>
            <p:nvPr/>
          </p:nvSpPr>
          <p:spPr>
            <a:xfrm>
              <a:off x="6149875" y="4418450"/>
              <a:ext cx="480500" cy="558675"/>
            </a:xfrm>
            <a:custGeom>
              <a:avLst/>
              <a:gdLst/>
              <a:ahLst/>
              <a:cxnLst/>
              <a:rect l="l" t="t" r="r" b="b"/>
              <a:pathLst>
                <a:path w="19220" h="22347" extrusionOk="0">
                  <a:moveTo>
                    <a:pt x="13490" y="1"/>
                  </a:moveTo>
                  <a:lnTo>
                    <a:pt x="12942" y="22073"/>
                  </a:lnTo>
                  <a:lnTo>
                    <a:pt x="137" y="5547"/>
                  </a:lnTo>
                  <a:lnTo>
                    <a:pt x="0" y="5387"/>
                  </a:lnTo>
                  <a:lnTo>
                    <a:pt x="1781" y="18124"/>
                  </a:lnTo>
                  <a:lnTo>
                    <a:pt x="1895" y="18101"/>
                  </a:lnTo>
                  <a:lnTo>
                    <a:pt x="160" y="5752"/>
                  </a:lnTo>
                  <a:lnTo>
                    <a:pt x="13033" y="22346"/>
                  </a:lnTo>
                  <a:lnTo>
                    <a:pt x="13581" y="617"/>
                  </a:lnTo>
                  <a:lnTo>
                    <a:pt x="19128" y="17896"/>
                  </a:lnTo>
                  <a:lnTo>
                    <a:pt x="19219" y="17873"/>
                  </a:lnTo>
                  <a:lnTo>
                    <a:pt x="13490" y="1"/>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1" name="Google Shape;4751;p26"/>
            <p:cNvSpPr/>
            <p:nvPr/>
          </p:nvSpPr>
          <p:spPr>
            <a:xfrm>
              <a:off x="6610950" y="4416175"/>
              <a:ext cx="480475" cy="559225"/>
            </a:xfrm>
            <a:custGeom>
              <a:avLst/>
              <a:gdLst/>
              <a:ahLst/>
              <a:cxnLst/>
              <a:rect l="l" t="t" r="r" b="b"/>
              <a:pathLst>
                <a:path w="19219" h="22369" extrusionOk="0">
                  <a:moveTo>
                    <a:pt x="13467" y="0"/>
                  </a:moveTo>
                  <a:lnTo>
                    <a:pt x="12919" y="22072"/>
                  </a:lnTo>
                  <a:lnTo>
                    <a:pt x="114" y="5547"/>
                  </a:lnTo>
                  <a:lnTo>
                    <a:pt x="0" y="5387"/>
                  </a:lnTo>
                  <a:lnTo>
                    <a:pt x="1758" y="18123"/>
                  </a:lnTo>
                  <a:lnTo>
                    <a:pt x="1872" y="18101"/>
                  </a:lnTo>
                  <a:lnTo>
                    <a:pt x="160" y="5752"/>
                  </a:lnTo>
                  <a:lnTo>
                    <a:pt x="13010" y="22369"/>
                  </a:lnTo>
                  <a:lnTo>
                    <a:pt x="13558" y="616"/>
                  </a:lnTo>
                  <a:lnTo>
                    <a:pt x="19105" y="17895"/>
                  </a:lnTo>
                  <a:lnTo>
                    <a:pt x="19219" y="17872"/>
                  </a:lnTo>
                  <a:lnTo>
                    <a:pt x="13467"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2" name="Google Shape;4752;p26"/>
            <p:cNvSpPr/>
            <p:nvPr/>
          </p:nvSpPr>
          <p:spPr>
            <a:xfrm>
              <a:off x="5541000" y="4301475"/>
              <a:ext cx="737275" cy="704175"/>
            </a:xfrm>
            <a:custGeom>
              <a:avLst/>
              <a:gdLst/>
              <a:ahLst/>
              <a:cxnLst/>
              <a:rect l="l" t="t" r="r" b="b"/>
              <a:pathLst>
                <a:path w="29491" h="28167" extrusionOk="0">
                  <a:moveTo>
                    <a:pt x="29194" y="343"/>
                  </a:moveTo>
                  <a:lnTo>
                    <a:pt x="15430" y="27847"/>
                  </a:lnTo>
                  <a:lnTo>
                    <a:pt x="15430" y="27847"/>
                  </a:lnTo>
                  <a:lnTo>
                    <a:pt x="15613" y="10363"/>
                  </a:lnTo>
                  <a:lnTo>
                    <a:pt x="29194" y="343"/>
                  </a:lnTo>
                  <a:close/>
                  <a:moveTo>
                    <a:pt x="160" y="3424"/>
                  </a:moveTo>
                  <a:lnTo>
                    <a:pt x="15499" y="10386"/>
                  </a:lnTo>
                  <a:lnTo>
                    <a:pt x="15339" y="27961"/>
                  </a:lnTo>
                  <a:lnTo>
                    <a:pt x="4566" y="19721"/>
                  </a:lnTo>
                  <a:lnTo>
                    <a:pt x="160" y="3424"/>
                  </a:lnTo>
                  <a:close/>
                  <a:moveTo>
                    <a:pt x="29491" y="0"/>
                  </a:moveTo>
                  <a:lnTo>
                    <a:pt x="15545" y="10272"/>
                  </a:lnTo>
                  <a:lnTo>
                    <a:pt x="92" y="3287"/>
                  </a:lnTo>
                  <a:lnTo>
                    <a:pt x="1" y="3242"/>
                  </a:lnTo>
                  <a:lnTo>
                    <a:pt x="4474" y="19767"/>
                  </a:lnTo>
                  <a:lnTo>
                    <a:pt x="15362" y="28121"/>
                  </a:lnTo>
                  <a:lnTo>
                    <a:pt x="15430" y="28167"/>
                  </a:lnTo>
                  <a:lnTo>
                    <a:pt x="15430" y="28075"/>
                  </a:lnTo>
                  <a:lnTo>
                    <a:pt x="29491"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3" name="Google Shape;4753;p26"/>
            <p:cNvSpPr/>
            <p:nvPr/>
          </p:nvSpPr>
          <p:spPr>
            <a:xfrm>
              <a:off x="6152150" y="4526300"/>
              <a:ext cx="333275" cy="32550"/>
            </a:xfrm>
            <a:custGeom>
              <a:avLst/>
              <a:gdLst/>
              <a:ahLst/>
              <a:cxnLst/>
              <a:rect l="l" t="t" r="r" b="b"/>
              <a:pathLst>
                <a:path w="13331" h="1302" extrusionOk="0">
                  <a:moveTo>
                    <a:pt x="13330" y="0"/>
                  </a:moveTo>
                  <a:lnTo>
                    <a:pt x="0" y="1210"/>
                  </a:lnTo>
                  <a:lnTo>
                    <a:pt x="0" y="1302"/>
                  </a:lnTo>
                  <a:lnTo>
                    <a:pt x="13330" y="115"/>
                  </a:lnTo>
                  <a:lnTo>
                    <a:pt x="13330" y="0"/>
                  </a:lnTo>
                  <a:close/>
                </a:path>
              </a:pathLst>
            </a:custGeom>
            <a:gradFill>
              <a:gsLst>
                <a:gs pos="0">
                  <a:srgbClr val="002AB1">
                    <a:alpha val="31764"/>
                  </a:srgbClr>
                </a:gs>
                <a:gs pos="100000">
                  <a:srgbClr val="3EE7F0">
                    <a:alpha val="17254"/>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54" name="Google Shape;4754;p26"/>
          <p:cNvGrpSpPr/>
          <p:nvPr/>
        </p:nvGrpSpPr>
        <p:grpSpPr>
          <a:xfrm>
            <a:off x="6095998" y="555794"/>
            <a:ext cx="8576391" cy="8074537"/>
            <a:chOff x="5187775" y="635000"/>
            <a:chExt cx="1791825" cy="1686975"/>
          </a:xfrm>
        </p:grpSpPr>
        <p:sp>
          <p:nvSpPr>
            <p:cNvPr id="4755" name="Google Shape;4755;p26"/>
            <p:cNvSpPr/>
            <p:nvPr/>
          </p:nvSpPr>
          <p:spPr>
            <a:xfrm>
              <a:off x="6404950" y="1750600"/>
              <a:ext cx="8000" cy="7025"/>
            </a:xfrm>
            <a:custGeom>
              <a:avLst/>
              <a:gdLst/>
              <a:ahLst/>
              <a:cxnLst/>
              <a:rect l="l" t="t" r="r" b="b"/>
              <a:pathLst>
                <a:path w="320" h="281" extrusionOk="0">
                  <a:moveTo>
                    <a:pt x="147" y="0"/>
                  </a:moveTo>
                  <a:cubicBezTo>
                    <a:pt x="91" y="0"/>
                    <a:pt x="42" y="41"/>
                    <a:pt x="23" y="98"/>
                  </a:cubicBezTo>
                  <a:cubicBezTo>
                    <a:pt x="0" y="166"/>
                    <a:pt x="46" y="257"/>
                    <a:pt x="114" y="280"/>
                  </a:cubicBezTo>
                  <a:cubicBezTo>
                    <a:pt x="206" y="280"/>
                    <a:pt x="274" y="235"/>
                    <a:pt x="297" y="166"/>
                  </a:cubicBezTo>
                  <a:cubicBezTo>
                    <a:pt x="320" y="98"/>
                    <a:pt x="274" y="29"/>
                    <a:pt x="183" y="6"/>
                  </a:cubicBezTo>
                  <a:cubicBezTo>
                    <a:pt x="171" y="2"/>
                    <a:pt x="158"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6" name="Google Shape;4756;p26"/>
            <p:cNvSpPr/>
            <p:nvPr/>
          </p:nvSpPr>
          <p:spPr>
            <a:xfrm>
              <a:off x="6253150" y="1585725"/>
              <a:ext cx="11450" cy="10525"/>
            </a:xfrm>
            <a:custGeom>
              <a:avLst/>
              <a:gdLst/>
              <a:ahLst/>
              <a:cxnLst/>
              <a:rect l="l" t="t" r="r" b="b"/>
              <a:pathLst>
                <a:path w="458" h="421" extrusionOk="0">
                  <a:moveTo>
                    <a:pt x="238" y="1"/>
                  </a:moveTo>
                  <a:cubicBezTo>
                    <a:pt x="155" y="1"/>
                    <a:pt x="63" y="65"/>
                    <a:pt x="23" y="165"/>
                  </a:cubicBezTo>
                  <a:cubicBezTo>
                    <a:pt x="1" y="279"/>
                    <a:pt x="69" y="393"/>
                    <a:pt x="183" y="416"/>
                  </a:cubicBezTo>
                  <a:cubicBezTo>
                    <a:pt x="198" y="419"/>
                    <a:pt x="213" y="420"/>
                    <a:pt x="227" y="420"/>
                  </a:cubicBezTo>
                  <a:cubicBezTo>
                    <a:pt x="325" y="420"/>
                    <a:pt x="414" y="355"/>
                    <a:pt x="434" y="256"/>
                  </a:cubicBezTo>
                  <a:cubicBezTo>
                    <a:pt x="457" y="165"/>
                    <a:pt x="389" y="51"/>
                    <a:pt x="274" y="5"/>
                  </a:cubicBezTo>
                  <a:cubicBezTo>
                    <a:pt x="263"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7" name="Google Shape;4757;p26"/>
            <p:cNvSpPr/>
            <p:nvPr/>
          </p:nvSpPr>
          <p:spPr>
            <a:xfrm>
              <a:off x="6085375" y="1643350"/>
              <a:ext cx="9725" cy="8850"/>
            </a:xfrm>
            <a:custGeom>
              <a:avLst/>
              <a:gdLst/>
              <a:ahLst/>
              <a:cxnLst/>
              <a:rect l="l" t="t" r="r" b="b"/>
              <a:pathLst>
                <a:path w="389" h="354" extrusionOk="0">
                  <a:moveTo>
                    <a:pt x="193" y="1"/>
                  </a:moveTo>
                  <a:cubicBezTo>
                    <a:pt x="115" y="1"/>
                    <a:pt x="44" y="63"/>
                    <a:pt x="24" y="142"/>
                  </a:cubicBezTo>
                  <a:cubicBezTo>
                    <a:pt x="1" y="234"/>
                    <a:pt x="69" y="325"/>
                    <a:pt x="161" y="348"/>
                  </a:cubicBezTo>
                  <a:cubicBezTo>
                    <a:pt x="176" y="352"/>
                    <a:pt x="192" y="353"/>
                    <a:pt x="207" y="353"/>
                  </a:cubicBezTo>
                  <a:cubicBezTo>
                    <a:pt x="281" y="353"/>
                    <a:pt x="347" y="309"/>
                    <a:pt x="366" y="234"/>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8" name="Google Shape;4758;p26"/>
            <p:cNvSpPr/>
            <p:nvPr/>
          </p:nvSpPr>
          <p:spPr>
            <a:xfrm>
              <a:off x="6088800" y="1627950"/>
              <a:ext cx="10300" cy="9950"/>
            </a:xfrm>
            <a:custGeom>
              <a:avLst/>
              <a:gdLst/>
              <a:ahLst/>
              <a:cxnLst/>
              <a:rect l="l" t="t" r="r" b="b"/>
              <a:pathLst>
                <a:path w="412" h="398" extrusionOk="0">
                  <a:moveTo>
                    <a:pt x="209" y="1"/>
                  </a:moveTo>
                  <a:cubicBezTo>
                    <a:pt x="115" y="1"/>
                    <a:pt x="44" y="65"/>
                    <a:pt x="24" y="165"/>
                  </a:cubicBezTo>
                  <a:cubicBezTo>
                    <a:pt x="1" y="256"/>
                    <a:pt x="47" y="370"/>
                    <a:pt x="161" y="393"/>
                  </a:cubicBezTo>
                  <a:cubicBezTo>
                    <a:pt x="173" y="396"/>
                    <a:pt x="185" y="397"/>
                    <a:pt x="198" y="397"/>
                  </a:cubicBezTo>
                  <a:cubicBezTo>
                    <a:pt x="280" y="397"/>
                    <a:pt x="369" y="335"/>
                    <a:pt x="389" y="256"/>
                  </a:cubicBezTo>
                  <a:cubicBezTo>
                    <a:pt x="412" y="142"/>
                    <a:pt x="343" y="51"/>
                    <a:pt x="252" y="5"/>
                  </a:cubicBezTo>
                  <a:cubicBezTo>
                    <a:pt x="237" y="2"/>
                    <a:pt x="223" y="1"/>
                    <a:pt x="20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9" name="Google Shape;4759;p26"/>
            <p:cNvSpPr/>
            <p:nvPr/>
          </p:nvSpPr>
          <p:spPr>
            <a:xfrm>
              <a:off x="6072825" y="1627375"/>
              <a:ext cx="9150" cy="8275"/>
            </a:xfrm>
            <a:custGeom>
              <a:avLst/>
              <a:gdLst/>
              <a:ahLst/>
              <a:cxnLst/>
              <a:rect l="l" t="t" r="r" b="b"/>
              <a:pathLst>
                <a:path w="366" h="331" extrusionOk="0">
                  <a:moveTo>
                    <a:pt x="192" y="1"/>
                  </a:moveTo>
                  <a:cubicBezTo>
                    <a:pt x="114" y="1"/>
                    <a:pt x="43" y="60"/>
                    <a:pt x="24" y="119"/>
                  </a:cubicBezTo>
                  <a:cubicBezTo>
                    <a:pt x="1" y="211"/>
                    <a:pt x="69" y="302"/>
                    <a:pt x="138" y="325"/>
                  </a:cubicBezTo>
                  <a:cubicBezTo>
                    <a:pt x="153" y="329"/>
                    <a:pt x="169" y="331"/>
                    <a:pt x="184" y="331"/>
                  </a:cubicBezTo>
                  <a:cubicBezTo>
                    <a:pt x="258" y="331"/>
                    <a:pt x="324" y="286"/>
                    <a:pt x="343" y="211"/>
                  </a:cubicBezTo>
                  <a:cubicBezTo>
                    <a:pt x="366" y="119"/>
                    <a:pt x="320" y="28"/>
                    <a:pt x="229" y="5"/>
                  </a:cubicBezTo>
                  <a:cubicBezTo>
                    <a:pt x="217" y="2"/>
                    <a:pt x="205" y="1"/>
                    <a:pt x="19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0" name="Google Shape;4760;p26"/>
            <p:cNvSpPr/>
            <p:nvPr/>
          </p:nvSpPr>
          <p:spPr>
            <a:xfrm>
              <a:off x="5702500" y="1262700"/>
              <a:ext cx="9725" cy="8325"/>
            </a:xfrm>
            <a:custGeom>
              <a:avLst/>
              <a:gdLst/>
              <a:ahLst/>
              <a:cxnLst/>
              <a:rect l="l" t="t" r="r" b="b"/>
              <a:pathLst>
                <a:path w="389" h="333" extrusionOk="0">
                  <a:moveTo>
                    <a:pt x="182" y="1"/>
                  </a:moveTo>
                  <a:cubicBezTo>
                    <a:pt x="108" y="1"/>
                    <a:pt x="42" y="45"/>
                    <a:pt x="23" y="121"/>
                  </a:cubicBezTo>
                  <a:cubicBezTo>
                    <a:pt x="0" y="212"/>
                    <a:pt x="69" y="304"/>
                    <a:pt x="160" y="326"/>
                  </a:cubicBezTo>
                  <a:cubicBezTo>
                    <a:pt x="176" y="330"/>
                    <a:pt x="191" y="332"/>
                    <a:pt x="207" y="332"/>
                  </a:cubicBezTo>
                  <a:cubicBezTo>
                    <a:pt x="281" y="332"/>
                    <a:pt x="346" y="288"/>
                    <a:pt x="365" y="212"/>
                  </a:cubicBezTo>
                  <a:cubicBezTo>
                    <a:pt x="388" y="121"/>
                    <a:pt x="320" y="30"/>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1" name="Google Shape;4761;p26"/>
            <p:cNvSpPr/>
            <p:nvPr/>
          </p:nvSpPr>
          <p:spPr>
            <a:xfrm>
              <a:off x="6409500" y="1544750"/>
              <a:ext cx="6875" cy="6300"/>
            </a:xfrm>
            <a:custGeom>
              <a:avLst/>
              <a:gdLst/>
              <a:ahLst/>
              <a:cxnLst/>
              <a:rect l="l" t="t" r="r" b="b"/>
              <a:pathLst>
                <a:path w="275" h="252" extrusionOk="0">
                  <a:moveTo>
                    <a:pt x="160" y="0"/>
                  </a:moveTo>
                  <a:cubicBezTo>
                    <a:pt x="92" y="0"/>
                    <a:pt x="24" y="23"/>
                    <a:pt x="24" y="92"/>
                  </a:cubicBezTo>
                  <a:cubicBezTo>
                    <a:pt x="1" y="160"/>
                    <a:pt x="46" y="229"/>
                    <a:pt x="115" y="252"/>
                  </a:cubicBezTo>
                  <a:cubicBezTo>
                    <a:pt x="160" y="252"/>
                    <a:pt x="229" y="229"/>
                    <a:pt x="252" y="160"/>
                  </a:cubicBezTo>
                  <a:cubicBezTo>
                    <a:pt x="275" y="92"/>
                    <a:pt x="229"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2" name="Google Shape;4762;p26"/>
            <p:cNvSpPr/>
            <p:nvPr/>
          </p:nvSpPr>
          <p:spPr>
            <a:xfrm>
              <a:off x="6525350" y="1792825"/>
              <a:ext cx="7425" cy="7175"/>
            </a:xfrm>
            <a:custGeom>
              <a:avLst/>
              <a:gdLst/>
              <a:ahLst/>
              <a:cxnLst/>
              <a:rect l="l" t="t" r="r" b="b"/>
              <a:pathLst>
                <a:path w="297" h="287" extrusionOk="0">
                  <a:moveTo>
                    <a:pt x="137" y="1"/>
                  </a:moveTo>
                  <a:cubicBezTo>
                    <a:pt x="69" y="1"/>
                    <a:pt x="19" y="41"/>
                    <a:pt x="0" y="98"/>
                  </a:cubicBezTo>
                  <a:cubicBezTo>
                    <a:pt x="0" y="189"/>
                    <a:pt x="46" y="258"/>
                    <a:pt x="114" y="280"/>
                  </a:cubicBezTo>
                  <a:cubicBezTo>
                    <a:pt x="126" y="284"/>
                    <a:pt x="138" y="286"/>
                    <a:pt x="149" y="286"/>
                  </a:cubicBezTo>
                  <a:cubicBezTo>
                    <a:pt x="205" y="286"/>
                    <a:pt x="255" y="242"/>
                    <a:pt x="274" y="166"/>
                  </a:cubicBezTo>
                  <a:cubicBezTo>
                    <a:pt x="297" y="98"/>
                    <a:pt x="251" y="29"/>
                    <a:pt x="183" y="6"/>
                  </a:cubicBezTo>
                  <a:cubicBezTo>
                    <a:pt x="167" y="2"/>
                    <a:pt x="151" y="1"/>
                    <a:pt x="13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3" name="Google Shape;4763;p26"/>
            <p:cNvSpPr/>
            <p:nvPr/>
          </p:nvSpPr>
          <p:spPr>
            <a:xfrm>
              <a:off x="6545325" y="1590850"/>
              <a:ext cx="11425" cy="10000"/>
            </a:xfrm>
            <a:custGeom>
              <a:avLst/>
              <a:gdLst/>
              <a:ahLst/>
              <a:cxnLst/>
              <a:rect l="l" t="t" r="r" b="b"/>
              <a:pathLst>
                <a:path w="457" h="400" extrusionOk="0">
                  <a:moveTo>
                    <a:pt x="238" y="1"/>
                  </a:moveTo>
                  <a:cubicBezTo>
                    <a:pt x="155" y="1"/>
                    <a:pt x="66" y="66"/>
                    <a:pt x="46" y="165"/>
                  </a:cubicBezTo>
                  <a:cubicBezTo>
                    <a:pt x="0" y="256"/>
                    <a:pt x="69" y="371"/>
                    <a:pt x="183" y="393"/>
                  </a:cubicBezTo>
                  <a:cubicBezTo>
                    <a:pt x="202" y="397"/>
                    <a:pt x="220" y="399"/>
                    <a:pt x="238" y="399"/>
                  </a:cubicBezTo>
                  <a:cubicBezTo>
                    <a:pt x="326" y="399"/>
                    <a:pt x="396" y="352"/>
                    <a:pt x="434" y="256"/>
                  </a:cubicBezTo>
                  <a:cubicBezTo>
                    <a:pt x="457" y="142"/>
                    <a:pt x="388" y="28"/>
                    <a:pt x="274" y="5"/>
                  </a:cubicBezTo>
                  <a:cubicBezTo>
                    <a:pt x="262" y="2"/>
                    <a:pt x="250" y="1"/>
                    <a:pt x="2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4" name="Google Shape;4764;p26"/>
            <p:cNvSpPr/>
            <p:nvPr/>
          </p:nvSpPr>
          <p:spPr>
            <a:xfrm>
              <a:off x="6443750" y="1815075"/>
              <a:ext cx="9725" cy="8850"/>
            </a:xfrm>
            <a:custGeom>
              <a:avLst/>
              <a:gdLst/>
              <a:ahLst/>
              <a:cxnLst/>
              <a:rect l="l" t="t" r="r" b="b"/>
              <a:pathLst>
                <a:path w="389" h="354" extrusionOk="0">
                  <a:moveTo>
                    <a:pt x="182" y="1"/>
                  </a:moveTo>
                  <a:cubicBezTo>
                    <a:pt x="108" y="1"/>
                    <a:pt x="42" y="45"/>
                    <a:pt x="23" y="121"/>
                  </a:cubicBezTo>
                  <a:cubicBezTo>
                    <a:pt x="0" y="235"/>
                    <a:pt x="46" y="326"/>
                    <a:pt x="160" y="349"/>
                  </a:cubicBezTo>
                  <a:cubicBezTo>
                    <a:pt x="172" y="352"/>
                    <a:pt x="184" y="353"/>
                    <a:pt x="196" y="353"/>
                  </a:cubicBezTo>
                  <a:cubicBezTo>
                    <a:pt x="274" y="353"/>
                    <a:pt x="346" y="291"/>
                    <a:pt x="365" y="212"/>
                  </a:cubicBezTo>
                  <a:cubicBezTo>
                    <a:pt x="388" y="121"/>
                    <a:pt x="343" y="29"/>
                    <a:pt x="228"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5" name="Google Shape;4765;p26"/>
            <p:cNvSpPr/>
            <p:nvPr/>
          </p:nvSpPr>
          <p:spPr>
            <a:xfrm>
              <a:off x="6470000" y="1775750"/>
              <a:ext cx="11425" cy="10500"/>
            </a:xfrm>
            <a:custGeom>
              <a:avLst/>
              <a:gdLst/>
              <a:ahLst/>
              <a:cxnLst/>
              <a:rect l="l" t="t" r="r" b="b"/>
              <a:pathLst>
                <a:path w="457" h="420" extrusionOk="0">
                  <a:moveTo>
                    <a:pt x="230" y="0"/>
                  </a:moveTo>
                  <a:cubicBezTo>
                    <a:pt x="132" y="0"/>
                    <a:pt x="43" y="65"/>
                    <a:pt x="23" y="165"/>
                  </a:cubicBezTo>
                  <a:cubicBezTo>
                    <a:pt x="0" y="256"/>
                    <a:pt x="69" y="370"/>
                    <a:pt x="183" y="416"/>
                  </a:cubicBezTo>
                  <a:cubicBezTo>
                    <a:pt x="195" y="419"/>
                    <a:pt x="207" y="420"/>
                    <a:pt x="219" y="420"/>
                  </a:cubicBezTo>
                  <a:cubicBezTo>
                    <a:pt x="302" y="420"/>
                    <a:pt x="391" y="355"/>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6" name="Google Shape;4766;p26"/>
            <p:cNvSpPr/>
            <p:nvPr/>
          </p:nvSpPr>
          <p:spPr>
            <a:xfrm>
              <a:off x="6440325" y="1675275"/>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6" y="291"/>
                    <a:pt x="365" y="212"/>
                  </a:cubicBezTo>
                  <a:cubicBezTo>
                    <a:pt x="388"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7" name="Google Shape;4767;p26"/>
            <p:cNvSpPr/>
            <p:nvPr/>
          </p:nvSpPr>
          <p:spPr>
            <a:xfrm>
              <a:off x="6555025" y="1619400"/>
              <a:ext cx="9150" cy="8800"/>
            </a:xfrm>
            <a:custGeom>
              <a:avLst/>
              <a:gdLst/>
              <a:ahLst/>
              <a:cxnLst/>
              <a:rect l="l" t="t" r="r" b="b"/>
              <a:pathLst>
                <a:path w="366" h="352" extrusionOk="0">
                  <a:moveTo>
                    <a:pt x="193" y="0"/>
                  </a:moveTo>
                  <a:cubicBezTo>
                    <a:pt x="114" y="0"/>
                    <a:pt x="43" y="62"/>
                    <a:pt x="23" y="142"/>
                  </a:cubicBezTo>
                  <a:cubicBezTo>
                    <a:pt x="0" y="233"/>
                    <a:pt x="46" y="324"/>
                    <a:pt x="137" y="347"/>
                  </a:cubicBezTo>
                  <a:cubicBezTo>
                    <a:pt x="149" y="350"/>
                    <a:pt x="161" y="351"/>
                    <a:pt x="173" y="351"/>
                  </a:cubicBezTo>
                  <a:cubicBezTo>
                    <a:pt x="251" y="351"/>
                    <a:pt x="323" y="289"/>
                    <a:pt x="343" y="210"/>
                  </a:cubicBezTo>
                  <a:cubicBezTo>
                    <a:pt x="365" y="119"/>
                    <a:pt x="320" y="27"/>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8" name="Google Shape;4768;p26"/>
            <p:cNvSpPr/>
            <p:nvPr/>
          </p:nvSpPr>
          <p:spPr>
            <a:xfrm>
              <a:off x="6411775" y="1487550"/>
              <a:ext cx="7450" cy="6575"/>
            </a:xfrm>
            <a:custGeom>
              <a:avLst/>
              <a:gdLst/>
              <a:ahLst/>
              <a:cxnLst/>
              <a:rect l="l" t="t" r="r" b="b"/>
              <a:pathLst>
                <a:path w="298" h="263" extrusionOk="0">
                  <a:moveTo>
                    <a:pt x="147" y="0"/>
                  </a:moveTo>
                  <a:cubicBezTo>
                    <a:pt x="92" y="0"/>
                    <a:pt x="43" y="41"/>
                    <a:pt x="24" y="97"/>
                  </a:cubicBezTo>
                  <a:cubicBezTo>
                    <a:pt x="1" y="166"/>
                    <a:pt x="47" y="234"/>
                    <a:pt x="115" y="257"/>
                  </a:cubicBezTo>
                  <a:cubicBezTo>
                    <a:pt x="127" y="261"/>
                    <a:pt x="139" y="263"/>
                    <a:pt x="151" y="263"/>
                  </a:cubicBezTo>
                  <a:cubicBezTo>
                    <a:pt x="206" y="263"/>
                    <a:pt x="256" y="22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9" name="Google Shape;4769;p26"/>
            <p:cNvSpPr/>
            <p:nvPr/>
          </p:nvSpPr>
          <p:spPr>
            <a:xfrm>
              <a:off x="6552175" y="1694725"/>
              <a:ext cx="10850" cy="9925"/>
            </a:xfrm>
            <a:custGeom>
              <a:avLst/>
              <a:gdLst/>
              <a:ahLst/>
              <a:cxnLst/>
              <a:rect l="l" t="t" r="r" b="b"/>
              <a:pathLst>
                <a:path w="434" h="397" extrusionOk="0">
                  <a:moveTo>
                    <a:pt x="231" y="0"/>
                  </a:moveTo>
                  <a:cubicBezTo>
                    <a:pt x="137" y="0"/>
                    <a:pt x="63" y="65"/>
                    <a:pt x="23" y="164"/>
                  </a:cubicBezTo>
                  <a:cubicBezTo>
                    <a:pt x="0" y="256"/>
                    <a:pt x="68" y="370"/>
                    <a:pt x="183" y="393"/>
                  </a:cubicBezTo>
                  <a:cubicBezTo>
                    <a:pt x="195" y="396"/>
                    <a:pt x="207" y="397"/>
                    <a:pt x="220" y="397"/>
                  </a:cubicBezTo>
                  <a:cubicBezTo>
                    <a:pt x="302" y="397"/>
                    <a:pt x="391" y="335"/>
                    <a:pt x="411" y="256"/>
                  </a:cubicBezTo>
                  <a:cubicBezTo>
                    <a:pt x="434" y="141"/>
                    <a:pt x="365" y="50"/>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0" name="Google Shape;4770;p26"/>
            <p:cNvSpPr/>
            <p:nvPr/>
          </p:nvSpPr>
          <p:spPr>
            <a:xfrm>
              <a:off x="6418625" y="1541175"/>
              <a:ext cx="7450" cy="7175"/>
            </a:xfrm>
            <a:custGeom>
              <a:avLst/>
              <a:gdLst/>
              <a:ahLst/>
              <a:cxnLst/>
              <a:rect l="l" t="t" r="r" b="b"/>
              <a:pathLst>
                <a:path w="298" h="287" extrusionOk="0">
                  <a:moveTo>
                    <a:pt x="147" y="1"/>
                  </a:moveTo>
                  <a:cubicBezTo>
                    <a:pt x="86" y="1"/>
                    <a:pt x="24" y="45"/>
                    <a:pt x="24" y="121"/>
                  </a:cubicBezTo>
                  <a:cubicBezTo>
                    <a:pt x="1" y="189"/>
                    <a:pt x="47" y="258"/>
                    <a:pt x="115" y="280"/>
                  </a:cubicBezTo>
                  <a:cubicBezTo>
                    <a:pt x="127" y="284"/>
                    <a:pt x="140" y="286"/>
                    <a:pt x="153" y="286"/>
                  </a:cubicBezTo>
                  <a:cubicBezTo>
                    <a:pt x="214" y="286"/>
                    <a:pt x="279" y="245"/>
                    <a:pt x="298" y="189"/>
                  </a:cubicBezTo>
                  <a:cubicBezTo>
                    <a:pt x="298" y="98"/>
                    <a:pt x="252" y="29"/>
                    <a:pt x="183" y="7"/>
                  </a:cubicBezTo>
                  <a:cubicBezTo>
                    <a:pt x="172"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1" name="Google Shape;4771;p26"/>
            <p:cNvSpPr/>
            <p:nvPr/>
          </p:nvSpPr>
          <p:spPr>
            <a:xfrm>
              <a:off x="5440575" y="1009925"/>
              <a:ext cx="10300" cy="9400"/>
            </a:xfrm>
            <a:custGeom>
              <a:avLst/>
              <a:gdLst/>
              <a:ahLst/>
              <a:cxnLst/>
              <a:rect l="l" t="t" r="r" b="b"/>
              <a:pathLst>
                <a:path w="412" h="376" extrusionOk="0">
                  <a:moveTo>
                    <a:pt x="204" y="1"/>
                  </a:moveTo>
                  <a:cubicBezTo>
                    <a:pt x="125" y="1"/>
                    <a:pt x="42" y="48"/>
                    <a:pt x="23" y="143"/>
                  </a:cubicBezTo>
                  <a:cubicBezTo>
                    <a:pt x="0" y="234"/>
                    <a:pt x="69" y="349"/>
                    <a:pt x="160" y="371"/>
                  </a:cubicBezTo>
                  <a:cubicBezTo>
                    <a:pt x="172" y="374"/>
                    <a:pt x="184" y="376"/>
                    <a:pt x="197" y="376"/>
                  </a:cubicBezTo>
                  <a:cubicBezTo>
                    <a:pt x="280" y="376"/>
                    <a:pt x="369" y="314"/>
                    <a:pt x="388" y="234"/>
                  </a:cubicBezTo>
                  <a:cubicBezTo>
                    <a:pt x="411" y="143"/>
                    <a:pt x="343" y="29"/>
                    <a:pt x="251" y="6"/>
                  </a:cubicBezTo>
                  <a:cubicBezTo>
                    <a:pt x="236" y="2"/>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2" name="Google Shape;4772;p26"/>
            <p:cNvSpPr/>
            <p:nvPr/>
          </p:nvSpPr>
          <p:spPr>
            <a:xfrm>
              <a:off x="6499100" y="1836225"/>
              <a:ext cx="11425" cy="10525"/>
            </a:xfrm>
            <a:custGeom>
              <a:avLst/>
              <a:gdLst/>
              <a:ahLst/>
              <a:cxnLst/>
              <a:rect l="l" t="t" r="r" b="b"/>
              <a:pathLst>
                <a:path w="457" h="421" extrusionOk="0">
                  <a:moveTo>
                    <a:pt x="230" y="1"/>
                  </a:moveTo>
                  <a:cubicBezTo>
                    <a:pt x="132" y="1"/>
                    <a:pt x="43" y="66"/>
                    <a:pt x="23" y="165"/>
                  </a:cubicBezTo>
                  <a:cubicBezTo>
                    <a:pt x="0" y="279"/>
                    <a:pt x="69" y="370"/>
                    <a:pt x="160" y="416"/>
                  </a:cubicBezTo>
                  <a:cubicBezTo>
                    <a:pt x="175" y="419"/>
                    <a:pt x="190" y="420"/>
                    <a:pt x="204" y="420"/>
                  </a:cubicBezTo>
                  <a:cubicBezTo>
                    <a:pt x="302" y="420"/>
                    <a:pt x="391" y="356"/>
                    <a:pt x="411" y="256"/>
                  </a:cubicBezTo>
                  <a:cubicBezTo>
                    <a:pt x="457"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3" name="Google Shape;4773;p26"/>
            <p:cNvSpPr/>
            <p:nvPr/>
          </p:nvSpPr>
          <p:spPr>
            <a:xfrm>
              <a:off x="6463725" y="1832800"/>
              <a:ext cx="8575" cy="5275"/>
            </a:xfrm>
            <a:custGeom>
              <a:avLst/>
              <a:gdLst/>
              <a:ahLst/>
              <a:cxnLst/>
              <a:rect l="l" t="t" r="r" b="b"/>
              <a:pathLst>
                <a:path w="343" h="211" extrusionOk="0">
                  <a:moveTo>
                    <a:pt x="154" y="1"/>
                  </a:moveTo>
                  <a:cubicBezTo>
                    <a:pt x="91" y="1"/>
                    <a:pt x="20" y="60"/>
                    <a:pt x="0" y="119"/>
                  </a:cubicBezTo>
                  <a:lnTo>
                    <a:pt x="320" y="211"/>
                  </a:lnTo>
                  <a:cubicBezTo>
                    <a:pt x="342" y="119"/>
                    <a:pt x="274" y="28"/>
                    <a:pt x="183" y="5"/>
                  </a:cubicBezTo>
                  <a:cubicBezTo>
                    <a:pt x="174" y="2"/>
                    <a:pt x="164" y="1"/>
                    <a:pt x="15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4" name="Google Shape;4774;p26"/>
            <p:cNvSpPr/>
            <p:nvPr/>
          </p:nvSpPr>
          <p:spPr>
            <a:xfrm>
              <a:off x="6851750" y="1438250"/>
              <a:ext cx="9725" cy="9100"/>
            </a:xfrm>
            <a:custGeom>
              <a:avLst/>
              <a:gdLst/>
              <a:ahLst/>
              <a:cxnLst/>
              <a:rect l="l" t="t" r="r" b="b"/>
              <a:pathLst>
                <a:path w="389" h="364" extrusionOk="0">
                  <a:moveTo>
                    <a:pt x="180" y="0"/>
                  </a:moveTo>
                  <a:cubicBezTo>
                    <a:pt x="101" y="0"/>
                    <a:pt x="41" y="58"/>
                    <a:pt x="23" y="129"/>
                  </a:cubicBezTo>
                  <a:cubicBezTo>
                    <a:pt x="0" y="243"/>
                    <a:pt x="46" y="335"/>
                    <a:pt x="160" y="357"/>
                  </a:cubicBezTo>
                  <a:cubicBezTo>
                    <a:pt x="175" y="361"/>
                    <a:pt x="191" y="363"/>
                    <a:pt x="205" y="363"/>
                  </a:cubicBezTo>
                  <a:cubicBezTo>
                    <a:pt x="280" y="363"/>
                    <a:pt x="346" y="316"/>
                    <a:pt x="366" y="220"/>
                  </a:cubicBezTo>
                  <a:cubicBezTo>
                    <a:pt x="388" y="129"/>
                    <a:pt x="343" y="38"/>
                    <a:pt x="251" y="15"/>
                  </a:cubicBezTo>
                  <a:cubicBezTo>
                    <a:pt x="226" y="5"/>
                    <a:pt x="202" y="0"/>
                    <a:pt x="18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5" name="Google Shape;4775;p26"/>
            <p:cNvSpPr/>
            <p:nvPr/>
          </p:nvSpPr>
          <p:spPr>
            <a:xfrm>
              <a:off x="6845475" y="1415650"/>
              <a:ext cx="9725" cy="9400"/>
            </a:xfrm>
            <a:custGeom>
              <a:avLst/>
              <a:gdLst/>
              <a:ahLst/>
              <a:cxnLst/>
              <a:rect l="l" t="t" r="r" b="b"/>
              <a:pathLst>
                <a:path w="389" h="376" extrusionOk="0">
                  <a:moveTo>
                    <a:pt x="183" y="0"/>
                  </a:moveTo>
                  <a:cubicBezTo>
                    <a:pt x="109" y="0"/>
                    <a:pt x="42" y="48"/>
                    <a:pt x="23" y="143"/>
                  </a:cubicBezTo>
                  <a:cubicBezTo>
                    <a:pt x="0" y="234"/>
                    <a:pt x="46" y="326"/>
                    <a:pt x="137" y="371"/>
                  </a:cubicBezTo>
                  <a:cubicBezTo>
                    <a:pt x="152" y="374"/>
                    <a:pt x="167" y="376"/>
                    <a:pt x="181" y="376"/>
                  </a:cubicBezTo>
                  <a:cubicBezTo>
                    <a:pt x="274" y="376"/>
                    <a:pt x="346" y="314"/>
                    <a:pt x="365" y="234"/>
                  </a:cubicBezTo>
                  <a:cubicBezTo>
                    <a:pt x="388" y="120"/>
                    <a:pt x="343" y="29"/>
                    <a:pt x="228" y="6"/>
                  </a:cubicBezTo>
                  <a:cubicBezTo>
                    <a:pt x="213" y="2"/>
                    <a:pt x="198" y="0"/>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6" name="Google Shape;4776;p26"/>
            <p:cNvSpPr/>
            <p:nvPr/>
          </p:nvSpPr>
          <p:spPr>
            <a:xfrm>
              <a:off x="6867725" y="1599525"/>
              <a:ext cx="8000" cy="7600"/>
            </a:xfrm>
            <a:custGeom>
              <a:avLst/>
              <a:gdLst/>
              <a:ahLst/>
              <a:cxnLst/>
              <a:rect l="l" t="t" r="r" b="b"/>
              <a:pathLst>
                <a:path w="320" h="304" extrusionOk="0">
                  <a:moveTo>
                    <a:pt x="206" y="1"/>
                  </a:moveTo>
                  <a:cubicBezTo>
                    <a:pt x="115" y="1"/>
                    <a:pt x="46" y="46"/>
                    <a:pt x="23" y="115"/>
                  </a:cubicBezTo>
                  <a:cubicBezTo>
                    <a:pt x="0" y="206"/>
                    <a:pt x="46" y="297"/>
                    <a:pt x="115" y="297"/>
                  </a:cubicBezTo>
                  <a:cubicBezTo>
                    <a:pt x="131" y="301"/>
                    <a:pt x="147" y="303"/>
                    <a:pt x="163" y="303"/>
                  </a:cubicBezTo>
                  <a:cubicBezTo>
                    <a:pt x="236" y="303"/>
                    <a:pt x="301" y="262"/>
                    <a:pt x="320" y="206"/>
                  </a:cubicBezTo>
                  <a:cubicBezTo>
                    <a:pt x="320" y="115"/>
                    <a:pt x="274" y="24"/>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7" name="Google Shape;4777;p26"/>
            <p:cNvSpPr/>
            <p:nvPr/>
          </p:nvSpPr>
          <p:spPr>
            <a:xfrm>
              <a:off x="6866575" y="1359725"/>
              <a:ext cx="8600" cy="7725"/>
            </a:xfrm>
            <a:custGeom>
              <a:avLst/>
              <a:gdLst/>
              <a:ahLst/>
              <a:cxnLst/>
              <a:rect l="l" t="t" r="r" b="b"/>
              <a:pathLst>
                <a:path w="344" h="309" extrusionOk="0">
                  <a:moveTo>
                    <a:pt x="160" y="0"/>
                  </a:moveTo>
                  <a:cubicBezTo>
                    <a:pt x="86" y="0"/>
                    <a:pt x="20" y="45"/>
                    <a:pt x="1" y="120"/>
                  </a:cubicBezTo>
                  <a:cubicBezTo>
                    <a:pt x="1" y="212"/>
                    <a:pt x="46" y="280"/>
                    <a:pt x="115" y="303"/>
                  </a:cubicBezTo>
                  <a:cubicBezTo>
                    <a:pt x="131" y="307"/>
                    <a:pt x="146" y="309"/>
                    <a:pt x="162" y="309"/>
                  </a:cubicBezTo>
                  <a:cubicBezTo>
                    <a:pt x="236" y="309"/>
                    <a:pt x="301" y="264"/>
                    <a:pt x="320" y="189"/>
                  </a:cubicBezTo>
                  <a:cubicBezTo>
                    <a:pt x="343" y="97"/>
                    <a:pt x="297"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8" name="Google Shape;4778;p26"/>
            <p:cNvSpPr/>
            <p:nvPr/>
          </p:nvSpPr>
          <p:spPr>
            <a:xfrm>
              <a:off x="6698825" y="1787725"/>
              <a:ext cx="10850" cy="10200"/>
            </a:xfrm>
            <a:custGeom>
              <a:avLst/>
              <a:gdLst/>
              <a:ahLst/>
              <a:cxnLst/>
              <a:rect l="l" t="t" r="r" b="b"/>
              <a:pathLst>
                <a:path w="434" h="408" extrusionOk="0">
                  <a:moveTo>
                    <a:pt x="230" y="1"/>
                  </a:moveTo>
                  <a:cubicBezTo>
                    <a:pt x="132" y="1"/>
                    <a:pt x="43" y="65"/>
                    <a:pt x="23" y="165"/>
                  </a:cubicBezTo>
                  <a:cubicBezTo>
                    <a:pt x="0" y="256"/>
                    <a:pt x="69" y="370"/>
                    <a:pt x="160" y="393"/>
                  </a:cubicBezTo>
                  <a:cubicBezTo>
                    <a:pt x="184" y="403"/>
                    <a:pt x="209" y="407"/>
                    <a:pt x="232" y="407"/>
                  </a:cubicBezTo>
                  <a:cubicBezTo>
                    <a:pt x="319" y="407"/>
                    <a:pt x="393" y="346"/>
                    <a:pt x="411" y="256"/>
                  </a:cubicBezTo>
                  <a:cubicBezTo>
                    <a:pt x="434" y="142"/>
                    <a:pt x="388" y="28"/>
                    <a:pt x="274" y="5"/>
                  </a:cubicBezTo>
                  <a:cubicBezTo>
                    <a:pt x="259" y="2"/>
                    <a:pt x="245"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9" name="Google Shape;4779;p26"/>
            <p:cNvSpPr/>
            <p:nvPr/>
          </p:nvSpPr>
          <p:spPr>
            <a:xfrm>
              <a:off x="6655450" y="1510975"/>
              <a:ext cx="9725" cy="8825"/>
            </a:xfrm>
            <a:custGeom>
              <a:avLst/>
              <a:gdLst/>
              <a:ahLst/>
              <a:cxnLst/>
              <a:rect l="l" t="t" r="r" b="b"/>
              <a:pathLst>
                <a:path w="389" h="353" extrusionOk="0">
                  <a:moveTo>
                    <a:pt x="193" y="0"/>
                  </a:moveTo>
                  <a:cubicBezTo>
                    <a:pt x="115" y="0"/>
                    <a:pt x="43" y="62"/>
                    <a:pt x="23" y="142"/>
                  </a:cubicBezTo>
                  <a:cubicBezTo>
                    <a:pt x="0" y="233"/>
                    <a:pt x="46" y="324"/>
                    <a:pt x="137" y="347"/>
                  </a:cubicBezTo>
                  <a:cubicBezTo>
                    <a:pt x="157" y="351"/>
                    <a:pt x="176" y="353"/>
                    <a:pt x="194" y="353"/>
                  </a:cubicBezTo>
                  <a:cubicBezTo>
                    <a:pt x="281" y="353"/>
                    <a:pt x="347" y="309"/>
                    <a:pt x="366" y="233"/>
                  </a:cubicBezTo>
                  <a:cubicBezTo>
                    <a:pt x="388" y="142"/>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0" name="Google Shape;4780;p26"/>
            <p:cNvSpPr/>
            <p:nvPr/>
          </p:nvSpPr>
          <p:spPr>
            <a:xfrm>
              <a:off x="6597825" y="1354050"/>
              <a:ext cx="10275" cy="9400"/>
            </a:xfrm>
            <a:custGeom>
              <a:avLst/>
              <a:gdLst/>
              <a:ahLst/>
              <a:cxnLst/>
              <a:rect l="l" t="t" r="r" b="b"/>
              <a:pathLst>
                <a:path w="411" h="376" extrusionOk="0">
                  <a:moveTo>
                    <a:pt x="214" y="0"/>
                  </a:moveTo>
                  <a:cubicBezTo>
                    <a:pt x="131" y="0"/>
                    <a:pt x="43" y="63"/>
                    <a:pt x="23" y="142"/>
                  </a:cubicBezTo>
                  <a:cubicBezTo>
                    <a:pt x="0" y="256"/>
                    <a:pt x="69" y="347"/>
                    <a:pt x="160" y="370"/>
                  </a:cubicBezTo>
                  <a:cubicBezTo>
                    <a:pt x="179" y="374"/>
                    <a:pt x="197" y="376"/>
                    <a:pt x="215" y="376"/>
                  </a:cubicBezTo>
                  <a:cubicBezTo>
                    <a:pt x="302" y="376"/>
                    <a:pt x="369" y="328"/>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1" name="Google Shape;4781;p26"/>
            <p:cNvSpPr/>
            <p:nvPr/>
          </p:nvSpPr>
          <p:spPr>
            <a:xfrm>
              <a:off x="6548175" y="1227375"/>
              <a:ext cx="9150" cy="8275"/>
            </a:xfrm>
            <a:custGeom>
              <a:avLst/>
              <a:gdLst/>
              <a:ahLst/>
              <a:cxnLst/>
              <a:rect l="l" t="t" r="r" b="b"/>
              <a:pathLst>
                <a:path w="366" h="331" extrusionOk="0">
                  <a:moveTo>
                    <a:pt x="171" y="0"/>
                  </a:moveTo>
                  <a:cubicBezTo>
                    <a:pt x="97" y="0"/>
                    <a:pt x="43" y="62"/>
                    <a:pt x="23" y="142"/>
                  </a:cubicBezTo>
                  <a:cubicBezTo>
                    <a:pt x="0" y="210"/>
                    <a:pt x="46" y="301"/>
                    <a:pt x="137" y="324"/>
                  </a:cubicBezTo>
                  <a:cubicBezTo>
                    <a:pt x="153" y="328"/>
                    <a:pt x="169" y="330"/>
                    <a:pt x="184" y="330"/>
                  </a:cubicBezTo>
                  <a:cubicBezTo>
                    <a:pt x="258" y="330"/>
                    <a:pt x="324" y="286"/>
                    <a:pt x="343" y="210"/>
                  </a:cubicBezTo>
                  <a:cubicBezTo>
                    <a:pt x="365" y="119"/>
                    <a:pt x="297" y="27"/>
                    <a:pt x="206" y="5"/>
                  </a:cubicBezTo>
                  <a:cubicBezTo>
                    <a:pt x="194" y="2"/>
                    <a:pt x="182" y="0"/>
                    <a:pt x="17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2" name="Google Shape;4782;p26"/>
            <p:cNvSpPr/>
            <p:nvPr/>
          </p:nvSpPr>
          <p:spPr>
            <a:xfrm>
              <a:off x="6559000" y="1255075"/>
              <a:ext cx="11450" cy="10200"/>
            </a:xfrm>
            <a:custGeom>
              <a:avLst/>
              <a:gdLst/>
              <a:ahLst/>
              <a:cxnLst/>
              <a:rect l="l" t="t" r="r" b="b"/>
              <a:pathLst>
                <a:path w="458" h="408" extrusionOk="0">
                  <a:moveTo>
                    <a:pt x="203" y="1"/>
                  </a:moveTo>
                  <a:cubicBezTo>
                    <a:pt x="116" y="1"/>
                    <a:pt x="42" y="62"/>
                    <a:pt x="24" y="152"/>
                  </a:cubicBezTo>
                  <a:cubicBezTo>
                    <a:pt x="1" y="266"/>
                    <a:pt x="69" y="380"/>
                    <a:pt x="161" y="403"/>
                  </a:cubicBezTo>
                  <a:cubicBezTo>
                    <a:pt x="175" y="406"/>
                    <a:pt x="190" y="407"/>
                    <a:pt x="205" y="407"/>
                  </a:cubicBezTo>
                  <a:cubicBezTo>
                    <a:pt x="303" y="407"/>
                    <a:pt x="392" y="343"/>
                    <a:pt x="412" y="243"/>
                  </a:cubicBezTo>
                  <a:cubicBezTo>
                    <a:pt x="457" y="152"/>
                    <a:pt x="389" y="38"/>
                    <a:pt x="275" y="15"/>
                  </a:cubicBezTo>
                  <a:cubicBezTo>
                    <a:pt x="250" y="5"/>
                    <a:pt x="226" y="1"/>
                    <a:pt x="20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3" name="Google Shape;4783;p26"/>
            <p:cNvSpPr/>
            <p:nvPr/>
          </p:nvSpPr>
          <p:spPr>
            <a:xfrm>
              <a:off x="6533325" y="1229600"/>
              <a:ext cx="6300" cy="5475"/>
            </a:xfrm>
            <a:custGeom>
              <a:avLst/>
              <a:gdLst/>
              <a:ahLst/>
              <a:cxnLst/>
              <a:rect l="l" t="t" r="r" b="b"/>
              <a:pathLst>
                <a:path w="252" h="219" extrusionOk="0">
                  <a:moveTo>
                    <a:pt x="111" y="1"/>
                  </a:moveTo>
                  <a:cubicBezTo>
                    <a:pt x="68" y="1"/>
                    <a:pt x="19" y="38"/>
                    <a:pt x="1" y="75"/>
                  </a:cubicBezTo>
                  <a:cubicBezTo>
                    <a:pt x="1" y="144"/>
                    <a:pt x="24" y="212"/>
                    <a:pt x="92" y="212"/>
                  </a:cubicBezTo>
                  <a:cubicBezTo>
                    <a:pt x="100" y="217"/>
                    <a:pt x="110" y="218"/>
                    <a:pt x="119" y="218"/>
                  </a:cubicBezTo>
                  <a:cubicBezTo>
                    <a:pt x="161" y="218"/>
                    <a:pt x="210" y="181"/>
                    <a:pt x="229" y="144"/>
                  </a:cubicBezTo>
                  <a:cubicBezTo>
                    <a:pt x="252" y="75"/>
                    <a:pt x="206" y="7"/>
                    <a:pt x="138" y="7"/>
                  </a:cubicBezTo>
                  <a:cubicBezTo>
                    <a:pt x="129" y="3"/>
                    <a:pt x="120" y="1"/>
                    <a:pt x="11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4" name="Google Shape;4784;p26"/>
            <p:cNvSpPr/>
            <p:nvPr/>
          </p:nvSpPr>
          <p:spPr>
            <a:xfrm>
              <a:off x="6545875" y="1256425"/>
              <a:ext cx="7450" cy="6600"/>
            </a:xfrm>
            <a:custGeom>
              <a:avLst/>
              <a:gdLst/>
              <a:ahLst/>
              <a:cxnLst/>
              <a:rect l="l" t="t" r="r" b="b"/>
              <a:pathLst>
                <a:path w="298" h="264" extrusionOk="0">
                  <a:moveTo>
                    <a:pt x="146" y="1"/>
                  </a:moveTo>
                  <a:cubicBezTo>
                    <a:pt x="85" y="1"/>
                    <a:pt x="20" y="42"/>
                    <a:pt x="1" y="98"/>
                  </a:cubicBezTo>
                  <a:cubicBezTo>
                    <a:pt x="1" y="167"/>
                    <a:pt x="47" y="258"/>
                    <a:pt x="115" y="258"/>
                  </a:cubicBezTo>
                  <a:cubicBezTo>
                    <a:pt x="127" y="262"/>
                    <a:pt x="139" y="264"/>
                    <a:pt x="151" y="264"/>
                  </a:cubicBezTo>
                  <a:cubicBezTo>
                    <a:pt x="206" y="264"/>
                    <a:pt x="256" y="223"/>
                    <a:pt x="275" y="167"/>
                  </a:cubicBezTo>
                  <a:cubicBezTo>
                    <a:pt x="298" y="98"/>
                    <a:pt x="252" y="30"/>
                    <a:pt x="184" y="7"/>
                  </a:cubicBezTo>
                  <a:cubicBezTo>
                    <a:pt x="171" y="3"/>
                    <a:pt x="159"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5" name="Google Shape;4785;p26"/>
            <p:cNvSpPr/>
            <p:nvPr/>
          </p:nvSpPr>
          <p:spPr>
            <a:xfrm>
              <a:off x="6668575" y="1792250"/>
              <a:ext cx="10300" cy="8875"/>
            </a:xfrm>
            <a:custGeom>
              <a:avLst/>
              <a:gdLst/>
              <a:ahLst/>
              <a:cxnLst/>
              <a:rect l="l" t="t" r="r" b="b"/>
              <a:pathLst>
                <a:path w="412" h="355" extrusionOk="0">
                  <a:moveTo>
                    <a:pt x="204" y="1"/>
                  </a:moveTo>
                  <a:cubicBezTo>
                    <a:pt x="125" y="1"/>
                    <a:pt x="42" y="49"/>
                    <a:pt x="23" y="144"/>
                  </a:cubicBezTo>
                  <a:cubicBezTo>
                    <a:pt x="0" y="235"/>
                    <a:pt x="69" y="326"/>
                    <a:pt x="160" y="349"/>
                  </a:cubicBezTo>
                  <a:cubicBezTo>
                    <a:pt x="176" y="353"/>
                    <a:pt x="192" y="355"/>
                    <a:pt x="209" y="355"/>
                  </a:cubicBezTo>
                  <a:cubicBezTo>
                    <a:pt x="288" y="355"/>
                    <a:pt x="370" y="311"/>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6" name="Google Shape;4786;p26"/>
            <p:cNvSpPr/>
            <p:nvPr/>
          </p:nvSpPr>
          <p:spPr>
            <a:xfrm>
              <a:off x="6445450" y="1343200"/>
              <a:ext cx="11450" cy="9975"/>
            </a:xfrm>
            <a:custGeom>
              <a:avLst/>
              <a:gdLst/>
              <a:ahLst/>
              <a:cxnLst/>
              <a:rect l="l" t="t" r="r" b="b"/>
              <a:pathLst>
                <a:path w="458" h="399" extrusionOk="0">
                  <a:moveTo>
                    <a:pt x="232" y="1"/>
                  </a:moveTo>
                  <a:cubicBezTo>
                    <a:pt x="138" y="1"/>
                    <a:pt x="63" y="66"/>
                    <a:pt x="24" y="165"/>
                  </a:cubicBezTo>
                  <a:cubicBezTo>
                    <a:pt x="1" y="256"/>
                    <a:pt x="69" y="370"/>
                    <a:pt x="183" y="393"/>
                  </a:cubicBezTo>
                  <a:cubicBezTo>
                    <a:pt x="199" y="397"/>
                    <a:pt x="214" y="399"/>
                    <a:pt x="230" y="399"/>
                  </a:cubicBezTo>
                  <a:cubicBezTo>
                    <a:pt x="310" y="399"/>
                    <a:pt x="393" y="351"/>
                    <a:pt x="412" y="256"/>
                  </a:cubicBezTo>
                  <a:cubicBezTo>
                    <a:pt x="457" y="142"/>
                    <a:pt x="389" y="51"/>
                    <a:pt x="275" y="5"/>
                  </a:cubicBezTo>
                  <a:cubicBezTo>
                    <a:pt x="260" y="2"/>
                    <a:pt x="245" y="1"/>
                    <a:pt x="2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7" name="Google Shape;4787;p26"/>
            <p:cNvSpPr/>
            <p:nvPr/>
          </p:nvSpPr>
          <p:spPr>
            <a:xfrm>
              <a:off x="6580125" y="1388975"/>
              <a:ext cx="6300" cy="5300"/>
            </a:xfrm>
            <a:custGeom>
              <a:avLst/>
              <a:gdLst/>
              <a:ahLst/>
              <a:cxnLst/>
              <a:rect l="l" t="t" r="r" b="b"/>
              <a:pathLst>
                <a:path w="252" h="212" extrusionOk="0">
                  <a:moveTo>
                    <a:pt x="160" y="0"/>
                  </a:moveTo>
                  <a:cubicBezTo>
                    <a:pt x="92" y="0"/>
                    <a:pt x="46" y="23"/>
                    <a:pt x="23" y="91"/>
                  </a:cubicBezTo>
                  <a:cubicBezTo>
                    <a:pt x="0" y="137"/>
                    <a:pt x="46" y="183"/>
                    <a:pt x="92" y="206"/>
                  </a:cubicBezTo>
                  <a:cubicBezTo>
                    <a:pt x="104" y="210"/>
                    <a:pt x="116" y="212"/>
                    <a:pt x="127" y="212"/>
                  </a:cubicBezTo>
                  <a:cubicBezTo>
                    <a:pt x="176" y="212"/>
                    <a:pt x="210" y="174"/>
                    <a:pt x="229" y="137"/>
                  </a:cubicBezTo>
                  <a:cubicBezTo>
                    <a:pt x="252" y="69"/>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8" name="Google Shape;4788;p26"/>
            <p:cNvSpPr/>
            <p:nvPr/>
          </p:nvSpPr>
          <p:spPr>
            <a:xfrm>
              <a:off x="6766150" y="1658150"/>
              <a:ext cx="8575" cy="7750"/>
            </a:xfrm>
            <a:custGeom>
              <a:avLst/>
              <a:gdLst/>
              <a:ahLst/>
              <a:cxnLst/>
              <a:rect l="l" t="t" r="r" b="b"/>
              <a:pathLst>
                <a:path w="343" h="310" extrusionOk="0">
                  <a:moveTo>
                    <a:pt x="161" y="1"/>
                  </a:moveTo>
                  <a:cubicBezTo>
                    <a:pt x="92" y="1"/>
                    <a:pt x="42" y="45"/>
                    <a:pt x="23" y="121"/>
                  </a:cubicBezTo>
                  <a:cubicBezTo>
                    <a:pt x="1" y="212"/>
                    <a:pt x="46" y="281"/>
                    <a:pt x="137" y="303"/>
                  </a:cubicBezTo>
                  <a:cubicBezTo>
                    <a:pt x="149" y="307"/>
                    <a:pt x="162" y="309"/>
                    <a:pt x="174" y="309"/>
                  </a:cubicBezTo>
                  <a:cubicBezTo>
                    <a:pt x="235" y="309"/>
                    <a:pt x="301" y="265"/>
                    <a:pt x="320" y="189"/>
                  </a:cubicBezTo>
                  <a:cubicBezTo>
                    <a:pt x="343" y="121"/>
                    <a:pt x="297"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9" name="Google Shape;4789;p26"/>
            <p:cNvSpPr/>
            <p:nvPr/>
          </p:nvSpPr>
          <p:spPr>
            <a:xfrm>
              <a:off x="6432900" y="1008200"/>
              <a:ext cx="8025" cy="7175"/>
            </a:xfrm>
            <a:custGeom>
              <a:avLst/>
              <a:gdLst/>
              <a:ahLst/>
              <a:cxnLst/>
              <a:rect l="l" t="t" r="r" b="b"/>
              <a:pathLst>
                <a:path w="321" h="287" extrusionOk="0">
                  <a:moveTo>
                    <a:pt x="160" y="1"/>
                  </a:moveTo>
                  <a:cubicBezTo>
                    <a:pt x="92" y="1"/>
                    <a:pt x="42" y="42"/>
                    <a:pt x="23" y="98"/>
                  </a:cubicBezTo>
                  <a:cubicBezTo>
                    <a:pt x="1" y="189"/>
                    <a:pt x="46" y="258"/>
                    <a:pt x="115" y="281"/>
                  </a:cubicBezTo>
                  <a:cubicBezTo>
                    <a:pt x="131" y="285"/>
                    <a:pt x="146" y="287"/>
                    <a:pt x="161" y="287"/>
                  </a:cubicBezTo>
                  <a:cubicBezTo>
                    <a:pt x="229" y="287"/>
                    <a:pt x="278" y="246"/>
                    <a:pt x="297" y="189"/>
                  </a:cubicBezTo>
                  <a:cubicBezTo>
                    <a:pt x="320" y="98"/>
                    <a:pt x="274" y="7"/>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0" name="Google Shape;4790;p26"/>
            <p:cNvSpPr/>
            <p:nvPr/>
          </p:nvSpPr>
          <p:spPr>
            <a:xfrm>
              <a:off x="6571000" y="1299800"/>
              <a:ext cx="9725" cy="8850"/>
            </a:xfrm>
            <a:custGeom>
              <a:avLst/>
              <a:gdLst/>
              <a:ahLst/>
              <a:cxnLst/>
              <a:rect l="l" t="t" r="r" b="b"/>
              <a:pathLst>
                <a:path w="389" h="354" extrusionOk="0">
                  <a:moveTo>
                    <a:pt x="195" y="1"/>
                  </a:moveTo>
                  <a:cubicBezTo>
                    <a:pt x="108" y="1"/>
                    <a:pt x="42" y="45"/>
                    <a:pt x="23" y="121"/>
                  </a:cubicBezTo>
                  <a:cubicBezTo>
                    <a:pt x="0" y="212"/>
                    <a:pt x="69" y="326"/>
                    <a:pt x="160" y="349"/>
                  </a:cubicBezTo>
                  <a:cubicBezTo>
                    <a:pt x="172" y="352"/>
                    <a:pt x="184" y="353"/>
                    <a:pt x="196" y="353"/>
                  </a:cubicBezTo>
                  <a:cubicBezTo>
                    <a:pt x="274" y="353"/>
                    <a:pt x="346" y="291"/>
                    <a:pt x="365" y="212"/>
                  </a:cubicBezTo>
                  <a:cubicBezTo>
                    <a:pt x="388" y="121"/>
                    <a:pt x="343" y="29"/>
                    <a:pt x="251" y="6"/>
                  </a:cubicBezTo>
                  <a:cubicBezTo>
                    <a:pt x="232" y="3"/>
                    <a:pt x="213"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1" name="Google Shape;4791;p26"/>
            <p:cNvSpPr/>
            <p:nvPr/>
          </p:nvSpPr>
          <p:spPr>
            <a:xfrm>
              <a:off x="6560725" y="1275300"/>
              <a:ext cx="8000" cy="7700"/>
            </a:xfrm>
            <a:custGeom>
              <a:avLst/>
              <a:gdLst/>
              <a:ahLst/>
              <a:cxnLst/>
              <a:rect l="l" t="t" r="r" b="b"/>
              <a:pathLst>
                <a:path w="320" h="308" extrusionOk="0">
                  <a:moveTo>
                    <a:pt x="170" y="0"/>
                  </a:moveTo>
                  <a:cubicBezTo>
                    <a:pt x="97" y="0"/>
                    <a:pt x="43" y="60"/>
                    <a:pt x="23" y="119"/>
                  </a:cubicBezTo>
                  <a:cubicBezTo>
                    <a:pt x="0" y="210"/>
                    <a:pt x="46" y="279"/>
                    <a:pt x="115" y="302"/>
                  </a:cubicBezTo>
                  <a:cubicBezTo>
                    <a:pt x="130" y="306"/>
                    <a:pt x="146" y="308"/>
                    <a:pt x="161" y="308"/>
                  </a:cubicBezTo>
                  <a:cubicBezTo>
                    <a:pt x="234" y="308"/>
                    <a:pt x="297" y="263"/>
                    <a:pt x="297" y="188"/>
                  </a:cubicBezTo>
                  <a:cubicBezTo>
                    <a:pt x="320" y="119"/>
                    <a:pt x="274" y="28"/>
                    <a:pt x="206" y="5"/>
                  </a:cubicBezTo>
                  <a:cubicBezTo>
                    <a:pt x="194" y="2"/>
                    <a:pt x="182" y="0"/>
                    <a:pt x="17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2" name="Google Shape;4792;p26"/>
            <p:cNvSpPr/>
            <p:nvPr/>
          </p:nvSpPr>
          <p:spPr>
            <a:xfrm>
              <a:off x="6468850" y="1097800"/>
              <a:ext cx="9150" cy="8300"/>
            </a:xfrm>
            <a:custGeom>
              <a:avLst/>
              <a:gdLst/>
              <a:ahLst/>
              <a:cxnLst/>
              <a:rect l="l" t="t" r="r" b="b"/>
              <a:pathLst>
                <a:path w="366" h="332" extrusionOk="0">
                  <a:moveTo>
                    <a:pt x="182" y="0"/>
                  </a:moveTo>
                  <a:cubicBezTo>
                    <a:pt x="108" y="0"/>
                    <a:pt x="42" y="45"/>
                    <a:pt x="23" y="120"/>
                  </a:cubicBezTo>
                  <a:cubicBezTo>
                    <a:pt x="1" y="212"/>
                    <a:pt x="69" y="303"/>
                    <a:pt x="137" y="326"/>
                  </a:cubicBezTo>
                  <a:cubicBezTo>
                    <a:pt x="153" y="330"/>
                    <a:pt x="169" y="332"/>
                    <a:pt x="184" y="332"/>
                  </a:cubicBezTo>
                  <a:cubicBezTo>
                    <a:pt x="258" y="332"/>
                    <a:pt x="324" y="287"/>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3" name="Google Shape;4793;p26"/>
            <p:cNvSpPr/>
            <p:nvPr/>
          </p:nvSpPr>
          <p:spPr>
            <a:xfrm>
              <a:off x="6707950" y="1377975"/>
              <a:ext cx="10300" cy="8875"/>
            </a:xfrm>
            <a:custGeom>
              <a:avLst/>
              <a:gdLst/>
              <a:ahLst/>
              <a:cxnLst/>
              <a:rect l="l" t="t" r="r" b="b"/>
              <a:pathLst>
                <a:path w="412" h="355" extrusionOk="0">
                  <a:moveTo>
                    <a:pt x="204" y="1"/>
                  </a:moveTo>
                  <a:cubicBezTo>
                    <a:pt x="125" y="1"/>
                    <a:pt x="42" y="48"/>
                    <a:pt x="23" y="143"/>
                  </a:cubicBezTo>
                  <a:cubicBezTo>
                    <a:pt x="0" y="235"/>
                    <a:pt x="69" y="326"/>
                    <a:pt x="160" y="349"/>
                  </a:cubicBezTo>
                  <a:cubicBezTo>
                    <a:pt x="176" y="353"/>
                    <a:pt x="192" y="355"/>
                    <a:pt x="209" y="355"/>
                  </a:cubicBezTo>
                  <a:cubicBezTo>
                    <a:pt x="288" y="355"/>
                    <a:pt x="369" y="310"/>
                    <a:pt x="388" y="235"/>
                  </a:cubicBezTo>
                  <a:cubicBezTo>
                    <a:pt x="411" y="121"/>
                    <a:pt x="343" y="29"/>
                    <a:pt x="251" y="7"/>
                  </a:cubicBezTo>
                  <a:cubicBezTo>
                    <a:pt x="236" y="3"/>
                    <a:pt x="220" y="1"/>
                    <a:pt x="20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4" name="Google Shape;4794;p26"/>
            <p:cNvSpPr/>
            <p:nvPr/>
          </p:nvSpPr>
          <p:spPr>
            <a:xfrm>
              <a:off x="5839450" y="1408225"/>
              <a:ext cx="9150" cy="7725"/>
            </a:xfrm>
            <a:custGeom>
              <a:avLst/>
              <a:gdLst/>
              <a:ahLst/>
              <a:cxnLst/>
              <a:rect l="l" t="t" r="r" b="b"/>
              <a:pathLst>
                <a:path w="366" h="309" extrusionOk="0">
                  <a:moveTo>
                    <a:pt x="182" y="0"/>
                  </a:moveTo>
                  <a:cubicBezTo>
                    <a:pt x="108" y="0"/>
                    <a:pt x="42" y="45"/>
                    <a:pt x="23" y="120"/>
                  </a:cubicBezTo>
                  <a:cubicBezTo>
                    <a:pt x="0" y="212"/>
                    <a:pt x="69" y="303"/>
                    <a:pt x="137" y="303"/>
                  </a:cubicBezTo>
                  <a:cubicBezTo>
                    <a:pt x="153" y="307"/>
                    <a:pt x="170" y="309"/>
                    <a:pt x="185" y="309"/>
                  </a:cubicBezTo>
                  <a:cubicBezTo>
                    <a:pt x="259" y="309"/>
                    <a:pt x="324" y="268"/>
                    <a:pt x="343" y="212"/>
                  </a:cubicBezTo>
                  <a:cubicBezTo>
                    <a:pt x="365" y="120"/>
                    <a:pt x="297" y="29"/>
                    <a:pt x="228"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5" name="Google Shape;4795;p26"/>
            <p:cNvSpPr/>
            <p:nvPr/>
          </p:nvSpPr>
          <p:spPr>
            <a:xfrm>
              <a:off x="5954700" y="1343200"/>
              <a:ext cx="9725" cy="9375"/>
            </a:xfrm>
            <a:custGeom>
              <a:avLst/>
              <a:gdLst/>
              <a:ahLst/>
              <a:cxnLst/>
              <a:rect l="l" t="t" r="r" b="b"/>
              <a:pathLst>
                <a:path w="389" h="375" extrusionOk="0">
                  <a:moveTo>
                    <a:pt x="193" y="1"/>
                  </a:moveTo>
                  <a:cubicBezTo>
                    <a:pt x="115" y="1"/>
                    <a:pt x="44" y="63"/>
                    <a:pt x="24" y="142"/>
                  </a:cubicBezTo>
                  <a:cubicBezTo>
                    <a:pt x="1" y="233"/>
                    <a:pt x="47" y="348"/>
                    <a:pt x="161" y="370"/>
                  </a:cubicBezTo>
                  <a:cubicBezTo>
                    <a:pt x="173" y="373"/>
                    <a:pt x="185" y="375"/>
                    <a:pt x="197" y="375"/>
                  </a:cubicBezTo>
                  <a:cubicBezTo>
                    <a:pt x="275" y="375"/>
                    <a:pt x="346" y="313"/>
                    <a:pt x="366" y="233"/>
                  </a:cubicBezTo>
                  <a:cubicBezTo>
                    <a:pt x="389" y="142"/>
                    <a:pt x="343"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6" name="Google Shape;4796;p26"/>
            <p:cNvSpPr/>
            <p:nvPr/>
          </p:nvSpPr>
          <p:spPr>
            <a:xfrm>
              <a:off x="6616075" y="1591975"/>
              <a:ext cx="6875" cy="6025"/>
            </a:xfrm>
            <a:custGeom>
              <a:avLst/>
              <a:gdLst/>
              <a:ahLst/>
              <a:cxnLst/>
              <a:rect l="l" t="t" r="r" b="b"/>
              <a:pathLst>
                <a:path w="275" h="241" extrusionOk="0">
                  <a:moveTo>
                    <a:pt x="124" y="0"/>
                  </a:moveTo>
                  <a:cubicBezTo>
                    <a:pt x="70" y="0"/>
                    <a:pt x="23" y="41"/>
                    <a:pt x="23" y="97"/>
                  </a:cubicBezTo>
                  <a:cubicBezTo>
                    <a:pt x="0" y="166"/>
                    <a:pt x="46" y="211"/>
                    <a:pt x="92" y="234"/>
                  </a:cubicBezTo>
                  <a:cubicBezTo>
                    <a:pt x="104" y="238"/>
                    <a:pt x="116" y="240"/>
                    <a:pt x="128" y="240"/>
                  </a:cubicBezTo>
                  <a:cubicBezTo>
                    <a:pt x="183" y="240"/>
                    <a:pt x="233" y="199"/>
                    <a:pt x="252" y="143"/>
                  </a:cubicBezTo>
                  <a:cubicBezTo>
                    <a:pt x="274" y="97"/>
                    <a:pt x="229" y="29"/>
                    <a:pt x="160" y="6"/>
                  </a:cubicBezTo>
                  <a:cubicBezTo>
                    <a:pt x="148" y="2"/>
                    <a:pt x="136" y="0"/>
                    <a:pt x="12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7" name="Google Shape;4797;p26"/>
            <p:cNvSpPr/>
            <p:nvPr/>
          </p:nvSpPr>
          <p:spPr>
            <a:xfrm>
              <a:off x="6589250" y="1479550"/>
              <a:ext cx="9725" cy="8850"/>
            </a:xfrm>
            <a:custGeom>
              <a:avLst/>
              <a:gdLst/>
              <a:ahLst/>
              <a:cxnLst/>
              <a:rect l="l" t="t" r="r" b="b"/>
              <a:pathLst>
                <a:path w="389" h="354" extrusionOk="0">
                  <a:moveTo>
                    <a:pt x="184" y="1"/>
                  </a:moveTo>
                  <a:cubicBezTo>
                    <a:pt x="109" y="1"/>
                    <a:pt x="43" y="48"/>
                    <a:pt x="23" y="143"/>
                  </a:cubicBezTo>
                  <a:cubicBezTo>
                    <a:pt x="1" y="235"/>
                    <a:pt x="46" y="326"/>
                    <a:pt x="138" y="349"/>
                  </a:cubicBezTo>
                  <a:cubicBezTo>
                    <a:pt x="150" y="352"/>
                    <a:pt x="162" y="353"/>
                    <a:pt x="175" y="353"/>
                  </a:cubicBezTo>
                  <a:cubicBezTo>
                    <a:pt x="257" y="353"/>
                    <a:pt x="346" y="291"/>
                    <a:pt x="366" y="212"/>
                  </a:cubicBezTo>
                  <a:cubicBezTo>
                    <a:pt x="389" y="121"/>
                    <a:pt x="320" y="29"/>
                    <a:pt x="229" y="6"/>
                  </a:cubicBezTo>
                  <a:cubicBezTo>
                    <a:pt x="214" y="3"/>
                    <a:pt x="198"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8" name="Google Shape;4798;p26"/>
            <p:cNvSpPr/>
            <p:nvPr/>
          </p:nvSpPr>
          <p:spPr>
            <a:xfrm>
              <a:off x="6485400" y="1534900"/>
              <a:ext cx="8000" cy="7175"/>
            </a:xfrm>
            <a:custGeom>
              <a:avLst/>
              <a:gdLst/>
              <a:ahLst/>
              <a:cxnLst/>
              <a:rect l="l" t="t" r="r" b="b"/>
              <a:pathLst>
                <a:path w="320" h="287" extrusionOk="0">
                  <a:moveTo>
                    <a:pt x="147" y="1"/>
                  </a:moveTo>
                  <a:cubicBezTo>
                    <a:pt x="92" y="1"/>
                    <a:pt x="42" y="41"/>
                    <a:pt x="23" y="98"/>
                  </a:cubicBezTo>
                  <a:cubicBezTo>
                    <a:pt x="0" y="166"/>
                    <a:pt x="46" y="258"/>
                    <a:pt x="115" y="280"/>
                  </a:cubicBezTo>
                  <a:cubicBezTo>
                    <a:pt x="130" y="284"/>
                    <a:pt x="145" y="286"/>
                    <a:pt x="159" y="286"/>
                  </a:cubicBezTo>
                  <a:cubicBezTo>
                    <a:pt x="228" y="286"/>
                    <a:pt x="278" y="242"/>
                    <a:pt x="297" y="166"/>
                  </a:cubicBezTo>
                  <a:cubicBezTo>
                    <a:pt x="320" y="98"/>
                    <a:pt x="274" y="6"/>
                    <a:pt x="183" y="6"/>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9" name="Google Shape;4799;p26"/>
            <p:cNvSpPr/>
            <p:nvPr/>
          </p:nvSpPr>
          <p:spPr>
            <a:xfrm>
              <a:off x="5448000" y="1569150"/>
              <a:ext cx="7425" cy="4725"/>
            </a:xfrm>
            <a:custGeom>
              <a:avLst/>
              <a:gdLst/>
              <a:ahLst/>
              <a:cxnLst/>
              <a:rect l="l" t="t" r="r" b="b"/>
              <a:pathLst>
                <a:path w="297" h="189" extrusionOk="0">
                  <a:moveTo>
                    <a:pt x="125" y="0"/>
                  </a:moveTo>
                  <a:cubicBezTo>
                    <a:pt x="69" y="0"/>
                    <a:pt x="19" y="44"/>
                    <a:pt x="0" y="120"/>
                  </a:cubicBezTo>
                  <a:lnTo>
                    <a:pt x="274" y="189"/>
                  </a:lnTo>
                  <a:cubicBezTo>
                    <a:pt x="297" y="120"/>
                    <a:pt x="251" y="29"/>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0" name="Google Shape;4800;p26"/>
            <p:cNvSpPr/>
            <p:nvPr/>
          </p:nvSpPr>
          <p:spPr>
            <a:xfrm>
              <a:off x="6871725" y="1715800"/>
              <a:ext cx="8000" cy="7150"/>
            </a:xfrm>
            <a:custGeom>
              <a:avLst/>
              <a:gdLst/>
              <a:ahLst/>
              <a:cxnLst/>
              <a:rect l="l" t="t" r="r" b="b"/>
              <a:pathLst>
                <a:path w="320" h="286" extrusionOk="0">
                  <a:moveTo>
                    <a:pt x="148" y="0"/>
                  </a:moveTo>
                  <a:cubicBezTo>
                    <a:pt x="92" y="0"/>
                    <a:pt x="42" y="45"/>
                    <a:pt x="23" y="120"/>
                  </a:cubicBezTo>
                  <a:cubicBezTo>
                    <a:pt x="0" y="189"/>
                    <a:pt x="46" y="257"/>
                    <a:pt x="114" y="280"/>
                  </a:cubicBezTo>
                  <a:cubicBezTo>
                    <a:pt x="130" y="284"/>
                    <a:pt x="146" y="286"/>
                    <a:pt x="161" y="286"/>
                  </a:cubicBezTo>
                  <a:cubicBezTo>
                    <a:pt x="228" y="286"/>
                    <a:pt x="278" y="245"/>
                    <a:pt x="297" y="189"/>
                  </a:cubicBezTo>
                  <a:cubicBezTo>
                    <a:pt x="320" y="97"/>
                    <a:pt x="274" y="29"/>
                    <a:pt x="183" y="6"/>
                  </a:cubicBezTo>
                  <a:cubicBezTo>
                    <a:pt x="171" y="2"/>
                    <a:pt x="159" y="0"/>
                    <a:pt x="14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1" name="Google Shape;4801;p26"/>
            <p:cNvSpPr/>
            <p:nvPr/>
          </p:nvSpPr>
          <p:spPr>
            <a:xfrm>
              <a:off x="6868300" y="1744325"/>
              <a:ext cx="6300" cy="5875"/>
            </a:xfrm>
            <a:custGeom>
              <a:avLst/>
              <a:gdLst/>
              <a:ahLst/>
              <a:cxnLst/>
              <a:rect l="l" t="t" r="r" b="b"/>
              <a:pathLst>
                <a:path w="252" h="235" extrusionOk="0">
                  <a:moveTo>
                    <a:pt x="111" y="0"/>
                  </a:moveTo>
                  <a:cubicBezTo>
                    <a:pt x="69" y="0"/>
                    <a:pt x="19" y="41"/>
                    <a:pt x="0" y="98"/>
                  </a:cubicBezTo>
                  <a:cubicBezTo>
                    <a:pt x="0" y="143"/>
                    <a:pt x="23" y="212"/>
                    <a:pt x="92" y="235"/>
                  </a:cubicBezTo>
                  <a:cubicBezTo>
                    <a:pt x="137" y="235"/>
                    <a:pt x="206" y="212"/>
                    <a:pt x="228" y="143"/>
                  </a:cubicBezTo>
                  <a:cubicBezTo>
                    <a:pt x="251" y="75"/>
                    <a:pt x="206" y="29"/>
                    <a:pt x="137" y="6"/>
                  </a:cubicBezTo>
                  <a:cubicBezTo>
                    <a:pt x="129" y="2"/>
                    <a:pt x="120" y="0"/>
                    <a:pt x="11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2" name="Google Shape;4802;p26"/>
            <p:cNvSpPr/>
            <p:nvPr/>
          </p:nvSpPr>
          <p:spPr>
            <a:xfrm>
              <a:off x="6243450" y="1783175"/>
              <a:ext cx="10875" cy="6400"/>
            </a:xfrm>
            <a:custGeom>
              <a:avLst/>
              <a:gdLst/>
              <a:ahLst/>
              <a:cxnLst/>
              <a:rect l="l" t="t" r="r" b="b"/>
              <a:pathLst>
                <a:path w="435" h="256" extrusionOk="0">
                  <a:moveTo>
                    <a:pt x="209" y="0"/>
                  </a:moveTo>
                  <a:cubicBezTo>
                    <a:pt x="115" y="0"/>
                    <a:pt x="40" y="65"/>
                    <a:pt x="1" y="164"/>
                  </a:cubicBezTo>
                  <a:lnTo>
                    <a:pt x="389" y="256"/>
                  </a:lnTo>
                  <a:cubicBezTo>
                    <a:pt x="434" y="141"/>
                    <a:pt x="366" y="27"/>
                    <a:pt x="252" y="4"/>
                  </a:cubicBezTo>
                  <a:cubicBezTo>
                    <a:pt x="237" y="2"/>
                    <a:pt x="222" y="0"/>
                    <a:pt x="20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3" name="Google Shape;4803;p26"/>
            <p:cNvSpPr/>
            <p:nvPr/>
          </p:nvSpPr>
          <p:spPr>
            <a:xfrm>
              <a:off x="5840575" y="1121200"/>
              <a:ext cx="8025" cy="7700"/>
            </a:xfrm>
            <a:custGeom>
              <a:avLst/>
              <a:gdLst/>
              <a:ahLst/>
              <a:cxnLst/>
              <a:rect l="l" t="t" r="r" b="b"/>
              <a:pathLst>
                <a:path w="321" h="308" extrusionOk="0">
                  <a:moveTo>
                    <a:pt x="161" y="0"/>
                  </a:moveTo>
                  <a:cubicBezTo>
                    <a:pt x="93" y="0"/>
                    <a:pt x="43" y="45"/>
                    <a:pt x="24" y="120"/>
                  </a:cubicBezTo>
                  <a:cubicBezTo>
                    <a:pt x="1" y="189"/>
                    <a:pt x="47" y="280"/>
                    <a:pt x="138" y="303"/>
                  </a:cubicBezTo>
                  <a:cubicBezTo>
                    <a:pt x="147" y="306"/>
                    <a:pt x="157" y="307"/>
                    <a:pt x="166" y="307"/>
                  </a:cubicBezTo>
                  <a:cubicBezTo>
                    <a:pt x="230" y="307"/>
                    <a:pt x="301" y="248"/>
                    <a:pt x="320" y="189"/>
                  </a:cubicBezTo>
                  <a:cubicBezTo>
                    <a:pt x="320" y="97"/>
                    <a:pt x="275"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4" name="Google Shape;4804;p26"/>
            <p:cNvSpPr/>
            <p:nvPr/>
          </p:nvSpPr>
          <p:spPr>
            <a:xfrm>
              <a:off x="5744725" y="1028750"/>
              <a:ext cx="8000" cy="7700"/>
            </a:xfrm>
            <a:custGeom>
              <a:avLst/>
              <a:gdLst/>
              <a:ahLst/>
              <a:cxnLst/>
              <a:rect l="l" t="t" r="r" b="b"/>
              <a:pathLst>
                <a:path w="320" h="308" extrusionOk="0">
                  <a:moveTo>
                    <a:pt x="161" y="1"/>
                  </a:moveTo>
                  <a:cubicBezTo>
                    <a:pt x="92" y="1"/>
                    <a:pt x="42" y="45"/>
                    <a:pt x="23" y="121"/>
                  </a:cubicBezTo>
                  <a:cubicBezTo>
                    <a:pt x="0" y="189"/>
                    <a:pt x="46" y="280"/>
                    <a:pt x="114" y="303"/>
                  </a:cubicBezTo>
                  <a:cubicBezTo>
                    <a:pt x="127" y="306"/>
                    <a:pt x="139" y="308"/>
                    <a:pt x="151" y="308"/>
                  </a:cubicBezTo>
                  <a:cubicBezTo>
                    <a:pt x="228" y="308"/>
                    <a:pt x="297" y="248"/>
                    <a:pt x="297" y="189"/>
                  </a:cubicBezTo>
                  <a:cubicBezTo>
                    <a:pt x="320" y="98"/>
                    <a:pt x="274" y="29"/>
                    <a:pt x="206" y="6"/>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5" name="Google Shape;4805;p26"/>
            <p:cNvSpPr/>
            <p:nvPr/>
          </p:nvSpPr>
          <p:spPr>
            <a:xfrm>
              <a:off x="6021475" y="1322675"/>
              <a:ext cx="10300" cy="9400"/>
            </a:xfrm>
            <a:custGeom>
              <a:avLst/>
              <a:gdLst/>
              <a:ahLst/>
              <a:cxnLst/>
              <a:rect l="l" t="t" r="r" b="b"/>
              <a:pathLst>
                <a:path w="412" h="376" extrusionOk="0">
                  <a:moveTo>
                    <a:pt x="215" y="0"/>
                  </a:moveTo>
                  <a:cubicBezTo>
                    <a:pt x="132" y="0"/>
                    <a:pt x="43" y="62"/>
                    <a:pt x="23" y="141"/>
                  </a:cubicBezTo>
                  <a:cubicBezTo>
                    <a:pt x="0" y="256"/>
                    <a:pt x="69" y="347"/>
                    <a:pt x="160" y="370"/>
                  </a:cubicBezTo>
                  <a:cubicBezTo>
                    <a:pt x="175" y="373"/>
                    <a:pt x="191" y="375"/>
                    <a:pt x="207" y="375"/>
                  </a:cubicBezTo>
                  <a:cubicBezTo>
                    <a:pt x="287" y="375"/>
                    <a:pt x="369" y="328"/>
                    <a:pt x="389" y="233"/>
                  </a:cubicBezTo>
                  <a:cubicBezTo>
                    <a:pt x="411" y="141"/>
                    <a:pt x="366" y="27"/>
                    <a:pt x="252" y="4"/>
                  </a:cubicBezTo>
                  <a:cubicBezTo>
                    <a:pt x="240" y="1"/>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6" name="Google Shape;4806;p26"/>
            <p:cNvSpPr/>
            <p:nvPr/>
          </p:nvSpPr>
          <p:spPr>
            <a:xfrm>
              <a:off x="5918750" y="1214250"/>
              <a:ext cx="9175" cy="8800"/>
            </a:xfrm>
            <a:custGeom>
              <a:avLst/>
              <a:gdLst/>
              <a:ahLst/>
              <a:cxnLst/>
              <a:rect l="l" t="t" r="r" b="b"/>
              <a:pathLst>
                <a:path w="367" h="352" extrusionOk="0">
                  <a:moveTo>
                    <a:pt x="193" y="0"/>
                  </a:moveTo>
                  <a:cubicBezTo>
                    <a:pt x="115" y="0"/>
                    <a:pt x="44" y="62"/>
                    <a:pt x="24" y="142"/>
                  </a:cubicBezTo>
                  <a:cubicBezTo>
                    <a:pt x="1" y="233"/>
                    <a:pt x="47" y="324"/>
                    <a:pt x="138" y="347"/>
                  </a:cubicBezTo>
                  <a:cubicBezTo>
                    <a:pt x="150" y="350"/>
                    <a:pt x="162" y="351"/>
                    <a:pt x="174" y="351"/>
                  </a:cubicBezTo>
                  <a:cubicBezTo>
                    <a:pt x="252" y="351"/>
                    <a:pt x="323" y="289"/>
                    <a:pt x="343" y="210"/>
                  </a:cubicBezTo>
                  <a:cubicBezTo>
                    <a:pt x="366" y="119"/>
                    <a:pt x="298" y="27"/>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7" name="Google Shape;4807;p26"/>
            <p:cNvSpPr/>
            <p:nvPr/>
          </p:nvSpPr>
          <p:spPr>
            <a:xfrm>
              <a:off x="6280550" y="1778600"/>
              <a:ext cx="9725" cy="8800"/>
            </a:xfrm>
            <a:custGeom>
              <a:avLst/>
              <a:gdLst/>
              <a:ahLst/>
              <a:cxnLst/>
              <a:rect l="l" t="t" r="r" b="b"/>
              <a:pathLst>
                <a:path w="389" h="352" extrusionOk="0">
                  <a:moveTo>
                    <a:pt x="193" y="0"/>
                  </a:moveTo>
                  <a:cubicBezTo>
                    <a:pt x="114" y="0"/>
                    <a:pt x="43" y="63"/>
                    <a:pt x="23" y="142"/>
                  </a:cubicBezTo>
                  <a:cubicBezTo>
                    <a:pt x="0" y="233"/>
                    <a:pt x="69" y="324"/>
                    <a:pt x="160" y="347"/>
                  </a:cubicBezTo>
                  <a:cubicBezTo>
                    <a:pt x="169" y="350"/>
                    <a:pt x="179" y="352"/>
                    <a:pt x="189" y="352"/>
                  </a:cubicBezTo>
                  <a:cubicBezTo>
                    <a:pt x="257" y="352"/>
                    <a:pt x="346" y="290"/>
                    <a:pt x="365" y="210"/>
                  </a:cubicBezTo>
                  <a:cubicBezTo>
                    <a:pt x="388" y="119"/>
                    <a:pt x="320" y="28"/>
                    <a:pt x="228" y="5"/>
                  </a:cubicBezTo>
                  <a:cubicBezTo>
                    <a:pt x="216" y="2"/>
                    <a:pt x="204"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8" name="Google Shape;4808;p26"/>
            <p:cNvSpPr/>
            <p:nvPr/>
          </p:nvSpPr>
          <p:spPr>
            <a:xfrm>
              <a:off x="5959275" y="1432175"/>
              <a:ext cx="6300" cy="5475"/>
            </a:xfrm>
            <a:custGeom>
              <a:avLst/>
              <a:gdLst/>
              <a:ahLst/>
              <a:cxnLst/>
              <a:rect l="l" t="t" r="r" b="b"/>
              <a:pathLst>
                <a:path w="252" h="219" extrusionOk="0">
                  <a:moveTo>
                    <a:pt x="123" y="1"/>
                  </a:moveTo>
                  <a:cubicBezTo>
                    <a:pt x="69" y="1"/>
                    <a:pt x="23" y="38"/>
                    <a:pt x="23" y="75"/>
                  </a:cubicBezTo>
                  <a:cubicBezTo>
                    <a:pt x="1" y="144"/>
                    <a:pt x="46" y="190"/>
                    <a:pt x="92" y="212"/>
                  </a:cubicBezTo>
                  <a:cubicBezTo>
                    <a:pt x="104" y="217"/>
                    <a:pt x="117" y="218"/>
                    <a:pt x="129" y="218"/>
                  </a:cubicBezTo>
                  <a:cubicBezTo>
                    <a:pt x="183" y="218"/>
                    <a:pt x="229" y="181"/>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9" name="Google Shape;4809;p26"/>
            <p:cNvSpPr/>
            <p:nvPr/>
          </p:nvSpPr>
          <p:spPr>
            <a:xfrm>
              <a:off x="5970125" y="1422625"/>
              <a:ext cx="6875" cy="6450"/>
            </a:xfrm>
            <a:custGeom>
              <a:avLst/>
              <a:gdLst/>
              <a:ahLst/>
              <a:cxnLst/>
              <a:rect l="l" t="t" r="r" b="b"/>
              <a:pathLst>
                <a:path w="275" h="258" extrusionOk="0">
                  <a:moveTo>
                    <a:pt x="160" y="1"/>
                  </a:moveTo>
                  <a:cubicBezTo>
                    <a:pt x="92" y="1"/>
                    <a:pt x="23" y="24"/>
                    <a:pt x="23" y="92"/>
                  </a:cubicBezTo>
                  <a:cubicBezTo>
                    <a:pt x="0" y="161"/>
                    <a:pt x="46" y="229"/>
                    <a:pt x="92" y="252"/>
                  </a:cubicBezTo>
                  <a:cubicBezTo>
                    <a:pt x="104" y="256"/>
                    <a:pt x="116" y="258"/>
                    <a:pt x="128" y="258"/>
                  </a:cubicBezTo>
                  <a:cubicBezTo>
                    <a:pt x="183" y="258"/>
                    <a:pt x="232" y="217"/>
                    <a:pt x="251" y="161"/>
                  </a:cubicBezTo>
                  <a:cubicBezTo>
                    <a:pt x="274" y="92"/>
                    <a:pt x="228"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0" name="Google Shape;4810;p26"/>
            <p:cNvSpPr/>
            <p:nvPr/>
          </p:nvSpPr>
          <p:spPr>
            <a:xfrm>
              <a:off x="6725625" y="1401950"/>
              <a:ext cx="10875" cy="9400"/>
            </a:xfrm>
            <a:custGeom>
              <a:avLst/>
              <a:gdLst/>
              <a:ahLst/>
              <a:cxnLst/>
              <a:rect l="l" t="t" r="r" b="b"/>
              <a:pathLst>
                <a:path w="435" h="376" extrusionOk="0">
                  <a:moveTo>
                    <a:pt x="220" y="0"/>
                  </a:moveTo>
                  <a:cubicBezTo>
                    <a:pt x="132" y="0"/>
                    <a:pt x="66" y="48"/>
                    <a:pt x="47" y="143"/>
                  </a:cubicBezTo>
                  <a:cubicBezTo>
                    <a:pt x="1" y="234"/>
                    <a:pt x="69" y="349"/>
                    <a:pt x="161" y="371"/>
                  </a:cubicBezTo>
                  <a:cubicBezTo>
                    <a:pt x="176" y="374"/>
                    <a:pt x="190" y="376"/>
                    <a:pt x="204" y="376"/>
                  </a:cubicBezTo>
                  <a:cubicBezTo>
                    <a:pt x="298" y="376"/>
                    <a:pt x="369" y="314"/>
                    <a:pt x="389" y="234"/>
                  </a:cubicBezTo>
                  <a:cubicBezTo>
                    <a:pt x="435" y="120"/>
                    <a:pt x="366" y="29"/>
                    <a:pt x="275" y="6"/>
                  </a:cubicBezTo>
                  <a:cubicBezTo>
                    <a:pt x="256" y="2"/>
                    <a:pt x="237"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1" name="Google Shape;4811;p26"/>
            <p:cNvSpPr/>
            <p:nvPr/>
          </p:nvSpPr>
          <p:spPr>
            <a:xfrm>
              <a:off x="6704525" y="1685550"/>
              <a:ext cx="10300" cy="8875"/>
            </a:xfrm>
            <a:custGeom>
              <a:avLst/>
              <a:gdLst/>
              <a:ahLst/>
              <a:cxnLst/>
              <a:rect l="l" t="t" r="r" b="b"/>
              <a:pathLst>
                <a:path w="412" h="355" extrusionOk="0">
                  <a:moveTo>
                    <a:pt x="206" y="1"/>
                  </a:moveTo>
                  <a:cubicBezTo>
                    <a:pt x="132" y="1"/>
                    <a:pt x="65" y="48"/>
                    <a:pt x="46" y="143"/>
                  </a:cubicBezTo>
                  <a:cubicBezTo>
                    <a:pt x="0" y="235"/>
                    <a:pt x="69" y="326"/>
                    <a:pt x="160" y="349"/>
                  </a:cubicBezTo>
                  <a:cubicBezTo>
                    <a:pt x="175" y="353"/>
                    <a:pt x="191" y="354"/>
                    <a:pt x="207" y="354"/>
                  </a:cubicBezTo>
                  <a:cubicBezTo>
                    <a:pt x="287" y="354"/>
                    <a:pt x="369" y="307"/>
                    <a:pt x="388" y="212"/>
                  </a:cubicBezTo>
                  <a:cubicBezTo>
                    <a:pt x="411" y="120"/>
                    <a:pt x="343" y="29"/>
                    <a:pt x="251" y="6"/>
                  </a:cubicBezTo>
                  <a:cubicBezTo>
                    <a:pt x="236" y="3"/>
                    <a:pt x="221" y="1"/>
                    <a:pt x="2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2" name="Google Shape;4812;p26"/>
            <p:cNvSpPr/>
            <p:nvPr/>
          </p:nvSpPr>
          <p:spPr>
            <a:xfrm>
              <a:off x="6188100" y="1518950"/>
              <a:ext cx="10875" cy="9950"/>
            </a:xfrm>
            <a:custGeom>
              <a:avLst/>
              <a:gdLst/>
              <a:ahLst/>
              <a:cxnLst/>
              <a:rect l="l" t="t" r="r" b="b"/>
              <a:pathLst>
                <a:path w="435" h="398" extrusionOk="0">
                  <a:moveTo>
                    <a:pt x="231" y="1"/>
                  </a:moveTo>
                  <a:cubicBezTo>
                    <a:pt x="137" y="1"/>
                    <a:pt x="63" y="63"/>
                    <a:pt x="23" y="142"/>
                  </a:cubicBezTo>
                  <a:cubicBezTo>
                    <a:pt x="0" y="256"/>
                    <a:pt x="69" y="371"/>
                    <a:pt x="183" y="393"/>
                  </a:cubicBezTo>
                  <a:cubicBezTo>
                    <a:pt x="195" y="396"/>
                    <a:pt x="207" y="398"/>
                    <a:pt x="220" y="398"/>
                  </a:cubicBezTo>
                  <a:cubicBezTo>
                    <a:pt x="303" y="398"/>
                    <a:pt x="391" y="336"/>
                    <a:pt x="411" y="256"/>
                  </a:cubicBezTo>
                  <a:cubicBezTo>
                    <a:pt x="434" y="142"/>
                    <a:pt x="366" y="28"/>
                    <a:pt x="274" y="5"/>
                  </a:cubicBezTo>
                  <a:cubicBezTo>
                    <a:pt x="259"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3" name="Google Shape;4813;p26"/>
            <p:cNvSpPr/>
            <p:nvPr/>
          </p:nvSpPr>
          <p:spPr>
            <a:xfrm>
              <a:off x="6388400" y="1590975"/>
              <a:ext cx="6875" cy="6450"/>
            </a:xfrm>
            <a:custGeom>
              <a:avLst/>
              <a:gdLst/>
              <a:ahLst/>
              <a:cxnLst/>
              <a:rect l="l" t="t" r="r" b="b"/>
              <a:pathLst>
                <a:path w="275" h="258" extrusionOk="0">
                  <a:moveTo>
                    <a:pt x="160" y="0"/>
                  </a:moveTo>
                  <a:cubicBezTo>
                    <a:pt x="91" y="0"/>
                    <a:pt x="23" y="23"/>
                    <a:pt x="0" y="92"/>
                  </a:cubicBezTo>
                  <a:cubicBezTo>
                    <a:pt x="0" y="160"/>
                    <a:pt x="46" y="229"/>
                    <a:pt x="114" y="251"/>
                  </a:cubicBezTo>
                  <a:cubicBezTo>
                    <a:pt x="122" y="255"/>
                    <a:pt x="132" y="257"/>
                    <a:pt x="142" y="257"/>
                  </a:cubicBezTo>
                  <a:cubicBezTo>
                    <a:pt x="189" y="257"/>
                    <a:pt x="251"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4" name="Google Shape;4814;p26"/>
            <p:cNvSpPr/>
            <p:nvPr/>
          </p:nvSpPr>
          <p:spPr>
            <a:xfrm>
              <a:off x="6388400" y="1611975"/>
              <a:ext cx="11425" cy="9975"/>
            </a:xfrm>
            <a:custGeom>
              <a:avLst/>
              <a:gdLst/>
              <a:ahLst/>
              <a:cxnLst/>
              <a:rect l="l" t="t" r="r" b="b"/>
              <a:pathLst>
                <a:path w="457" h="399" extrusionOk="0">
                  <a:moveTo>
                    <a:pt x="230" y="0"/>
                  </a:moveTo>
                  <a:cubicBezTo>
                    <a:pt x="132" y="0"/>
                    <a:pt x="43" y="65"/>
                    <a:pt x="23" y="165"/>
                  </a:cubicBezTo>
                  <a:cubicBezTo>
                    <a:pt x="0" y="256"/>
                    <a:pt x="69" y="370"/>
                    <a:pt x="183" y="393"/>
                  </a:cubicBezTo>
                  <a:cubicBezTo>
                    <a:pt x="198" y="397"/>
                    <a:pt x="214" y="399"/>
                    <a:pt x="230" y="399"/>
                  </a:cubicBezTo>
                  <a:cubicBezTo>
                    <a:pt x="310" y="399"/>
                    <a:pt x="392" y="351"/>
                    <a:pt x="411" y="256"/>
                  </a:cubicBezTo>
                  <a:cubicBezTo>
                    <a:pt x="457" y="142"/>
                    <a:pt x="388" y="28"/>
                    <a:pt x="274" y="5"/>
                  </a:cubicBezTo>
                  <a:cubicBezTo>
                    <a:pt x="259" y="2"/>
                    <a:pt x="245"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5" name="Google Shape;4815;p26"/>
            <p:cNvSpPr/>
            <p:nvPr/>
          </p:nvSpPr>
          <p:spPr>
            <a:xfrm>
              <a:off x="6497375" y="1253000"/>
              <a:ext cx="6875" cy="5900"/>
            </a:xfrm>
            <a:custGeom>
              <a:avLst/>
              <a:gdLst/>
              <a:ahLst/>
              <a:cxnLst/>
              <a:rect l="l" t="t" r="r" b="b"/>
              <a:pathLst>
                <a:path w="275" h="236" extrusionOk="0">
                  <a:moveTo>
                    <a:pt x="134" y="1"/>
                  </a:moveTo>
                  <a:cubicBezTo>
                    <a:pt x="91" y="1"/>
                    <a:pt x="42" y="38"/>
                    <a:pt x="24" y="75"/>
                  </a:cubicBezTo>
                  <a:cubicBezTo>
                    <a:pt x="1" y="144"/>
                    <a:pt x="46" y="212"/>
                    <a:pt x="115" y="235"/>
                  </a:cubicBezTo>
                  <a:cubicBezTo>
                    <a:pt x="161" y="235"/>
                    <a:pt x="229" y="212"/>
                    <a:pt x="252" y="144"/>
                  </a:cubicBezTo>
                  <a:cubicBezTo>
                    <a:pt x="275" y="75"/>
                    <a:pt x="229" y="7"/>
                    <a:pt x="161"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6" name="Google Shape;4816;p26"/>
            <p:cNvSpPr/>
            <p:nvPr/>
          </p:nvSpPr>
          <p:spPr>
            <a:xfrm>
              <a:off x="6746750" y="1478400"/>
              <a:ext cx="9150" cy="8325"/>
            </a:xfrm>
            <a:custGeom>
              <a:avLst/>
              <a:gdLst/>
              <a:ahLst/>
              <a:cxnLst/>
              <a:rect l="l" t="t" r="r" b="b"/>
              <a:pathLst>
                <a:path w="366" h="333"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30"/>
                    <a:pt x="229" y="7"/>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7" name="Google Shape;4817;p26"/>
            <p:cNvSpPr/>
            <p:nvPr/>
          </p:nvSpPr>
          <p:spPr>
            <a:xfrm>
              <a:off x="6710800" y="1642750"/>
              <a:ext cx="8000" cy="7175"/>
            </a:xfrm>
            <a:custGeom>
              <a:avLst/>
              <a:gdLst/>
              <a:ahLst/>
              <a:cxnLst/>
              <a:rect l="l" t="t" r="r" b="b"/>
              <a:pathLst>
                <a:path w="320" h="287" extrusionOk="0">
                  <a:moveTo>
                    <a:pt x="145" y="1"/>
                  </a:moveTo>
                  <a:cubicBezTo>
                    <a:pt x="85" y="1"/>
                    <a:pt x="23" y="41"/>
                    <a:pt x="23" y="98"/>
                  </a:cubicBezTo>
                  <a:cubicBezTo>
                    <a:pt x="0" y="189"/>
                    <a:pt x="46" y="258"/>
                    <a:pt x="115" y="280"/>
                  </a:cubicBezTo>
                  <a:cubicBezTo>
                    <a:pt x="126" y="284"/>
                    <a:pt x="139" y="286"/>
                    <a:pt x="151" y="286"/>
                  </a:cubicBezTo>
                  <a:cubicBezTo>
                    <a:pt x="212" y="286"/>
                    <a:pt x="278" y="242"/>
                    <a:pt x="297" y="166"/>
                  </a:cubicBezTo>
                  <a:cubicBezTo>
                    <a:pt x="320" y="98"/>
                    <a:pt x="274" y="29"/>
                    <a:pt x="183" y="6"/>
                  </a:cubicBezTo>
                  <a:cubicBezTo>
                    <a:pt x="171" y="2"/>
                    <a:pt x="158" y="1"/>
                    <a:pt x="14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8" name="Google Shape;4818;p26"/>
            <p:cNvSpPr/>
            <p:nvPr/>
          </p:nvSpPr>
          <p:spPr>
            <a:xfrm>
              <a:off x="6239450" y="1672575"/>
              <a:ext cx="8025" cy="7550"/>
            </a:xfrm>
            <a:custGeom>
              <a:avLst/>
              <a:gdLst/>
              <a:ahLst/>
              <a:cxnLst/>
              <a:rect l="l" t="t" r="r" b="b"/>
              <a:pathLst>
                <a:path w="321" h="302" extrusionOk="0">
                  <a:moveTo>
                    <a:pt x="206" y="0"/>
                  </a:moveTo>
                  <a:cubicBezTo>
                    <a:pt x="138" y="0"/>
                    <a:pt x="46" y="46"/>
                    <a:pt x="24" y="114"/>
                  </a:cubicBezTo>
                  <a:cubicBezTo>
                    <a:pt x="1" y="183"/>
                    <a:pt x="46" y="274"/>
                    <a:pt x="138" y="297"/>
                  </a:cubicBezTo>
                  <a:cubicBezTo>
                    <a:pt x="147" y="300"/>
                    <a:pt x="156" y="302"/>
                    <a:pt x="166" y="302"/>
                  </a:cubicBezTo>
                  <a:cubicBezTo>
                    <a:pt x="229" y="302"/>
                    <a:pt x="297" y="242"/>
                    <a:pt x="297" y="183"/>
                  </a:cubicBezTo>
                  <a:cubicBezTo>
                    <a:pt x="320" y="114"/>
                    <a:pt x="275" y="23"/>
                    <a:pt x="2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9" name="Google Shape;4819;p26"/>
            <p:cNvSpPr/>
            <p:nvPr/>
          </p:nvSpPr>
          <p:spPr>
            <a:xfrm>
              <a:off x="6507075" y="1246725"/>
              <a:ext cx="11450" cy="10250"/>
            </a:xfrm>
            <a:custGeom>
              <a:avLst/>
              <a:gdLst/>
              <a:ahLst/>
              <a:cxnLst/>
              <a:rect l="l" t="t" r="r" b="b"/>
              <a:pathLst>
                <a:path w="458" h="410" extrusionOk="0">
                  <a:moveTo>
                    <a:pt x="218" y="1"/>
                  </a:moveTo>
                  <a:cubicBezTo>
                    <a:pt x="125" y="1"/>
                    <a:pt x="43" y="49"/>
                    <a:pt x="24" y="144"/>
                  </a:cubicBezTo>
                  <a:cubicBezTo>
                    <a:pt x="1" y="258"/>
                    <a:pt x="69" y="372"/>
                    <a:pt x="161" y="395"/>
                  </a:cubicBezTo>
                  <a:cubicBezTo>
                    <a:pt x="185" y="404"/>
                    <a:pt x="209" y="409"/>
                    <a:pt x="233" y="409"/>
                  </a:cubicBezTo>
                  <a:cubicBezTo>
                    <a:pt x="319" y="409"/>
                    <a:pt x="394" y="348"/>
                    <a:pt x="412" y="258"/>
                  </a:cubicBezTo>
                  <a:cubicBezTo>
                    <a:pt x="457" y="144"/>
                    <a:pt x="389" y="30"/>
                    <a:pt x="275" y="7"/>
                  </a:cubicBezTo>
                  <a:cubicBezTo>
                    <a:pt x="256" y="3"/>
                    <a:pt x="237" y="1"/>
                    <a:pt x="21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0" name="Google Shape;4820;p26"/>
            <p:cNvSpPr/>
            <p:nvPr/>
          </p:nvSpPr>
          <p:spPr>
            <a:xfrm>
              <a:off x="5658550" y="1606225"/>
              <a:ext cx="7450" cy="6600"/>
            </a:xfrm>
            <a:custGeom>
              <a:avLst/>
              <a:gdLst/>
              <a:ahLst/>
              <a:cxnLst/>
              <a:rect l="l" t="t" r="r" b="b"/>
              <a:pathLst>
                <a:path w="298" h="264" extrusionOk="0">
                  <a:moveTo>
                    <a:pt x="147" y="1"/>
                  </a:moveTo>
                  <a:cubicBezTo>
                    <a:pt x="92" y="1"/>
                    <a:pt x="42" y="42"/>
                    <a:pt x="23" y="98"/>
                  </a:cubicBezTo>
                  <a:cubicBezTo>
                    <a:pt x="1" y="166"/>
                    <a:pt x="46" y="235"/>
                    <a:pt x="115" y="258"/>
                  </a:cubicBezTo>
                  <a:cubicBezTo>
                    <a:pt x="131" y="262"/>
                    <a:pt x="146" y="264"/>
                    <a:pt x="161" y="264"/>
                  </a:cubicBezTo>
                  <a:cubicBezTo>
                    <a:pt x="228" y="264"/>
                    <a:pt x="274" y="223"/>
                    <a:pt x="274" y="166"/>
                  </a:cubicBezTo>
                  <a:cubicBezTo>
                    <a:pt x="297" y="98"/>
                    <a:pt x="252"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1" name="Google Shape;4821;p26"/>
            <p:cNvSpPr/>
            <p:nvPr/>
          </p:nvSpPr>
          <p:spPr>
            <a:xfrm>
              <a:off x="6769000" y="1557875"/>
              <a:ext cx="7450" cy="7025"/>
            </a:xfrm>
            <a:custGeom>
              <a:avLst/>
              <a:gdLst/>
              <a:ahLst/>
              <a:cxnLst/>
              <a:rect l="l" t="t" r="r" b="b"/>
              <a:pathLst>
                <a:path w="298" h="281" extrusionOk="0">
                  <a:moveTo>
                    <a:pt x="183" y="0"/>
                  </a:moveTo>
                  <a:cubicBezTo>
                    <a:pt x="115" y="0"/>
                    <a:pt x="46" y="46"/>
                    <a:pt x="23" y="115"/>
                  </a:cubicBezTo>
                  <a:cubicBezTo>
                    <a:pt x="1" y="183"/>
                    <a:pt x="46" y="252"/>
                    <a:pt x="115" y="274"/>
                  </a:cubicBezTo>
                  <a:cubicBezTo>
                    <a:pt x="127" y="278"/>
                    <a:pt x="140" y="280"/>
                    <a:pt x="153" y="280"/>
                  </a:cubicBezTo>
                  <a:cubicBezTo>
                    <a:pt x="213" y="280"/>
                    <a:pt x="275" y="239"/>
                    <a:pt x="275"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2" name="Google Shape;4822;p26"/>
            <p:cNvSpPr/>
            <p:nvPr/>
          </p:nvSpPr>
          <p:spPr>
            <a:xfrm>
              <a:off x="6642325" y="1483550"/>
              <a:ext cx="9150" cy="8275"/>
            </a:xfrm>
            <a:custGeom>
              <a:avLst/>
              <a:gdLst/>
              <a:ahLst/>
              <a:cxnLst/>
              <a:rect l="l" t="t" r="r" b="b"/>
              <a:pathLst>
                <a:path w="366" h="331" extrusionOk="0">
                  <a:moveTo>
                    <a:pt x="182" y="0"/>
                  </a:moveTo>
                  <a:cubicBezTo>
                    <a:pt x="108" y="0"/>
                    <a:pt x="42" y="45"/>
                    <a:pt x="23" y="120"/>
                  </a:cubicBezTo>
                  <a:cubicBezTo>
                    <a:pt x="0" y="212"/>
                    <a:pt x="69" y="303"/>
                    <a:pt x="160" y="326"/>
                  </a:cubicBezTo>
                  <a:cubicBezTo>
                    <a:pt x="172" y="329"/>
                    <a:pt x="184" y="330"/>
                    <a:pt x="196" y="330"/>
                  </a:cubicBezTo>
                  <a:cubicBezTo>
                    <a:pt x="269" y="330"/>
                    <a:pt x="323" y="271"/>
                    <a:pt x="343" y="212"/>
                  </a:cubicBezTo>
                  <a:cubicBezTo>
                    <a:pt x="366" y="120"/>
                    <a:pt x="320"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3" name="Google Shape;4823;p26"/>
            <p:cNvSpPr/>
            <p:nvPr/>
          </p:nvSpPr>
          <p:spPr>
            <a:xfrm>
              <a:off x="6686250" y="1541175"/>
              <a:ext cx="6875" cy="6450"/>
            </a:xfrm>
            <a:custGeom>
              <a:avLst/>
              <a:gdLst/>
              <a:ahLst/>
              <a:cxnLst/>
              <a:rect l="l" t="t" r="r" b="b"/>
              <a:pathLst>
                <a:path w="275" h="258" extrusionOk="0">
                  <a:moveTo>
                    <a:pt x="147" y="1"/>
                  </a:moveTo>
                  <a:cubicBezTo>
                    <a:pt x="92" y="1"/>
                    <a:pt x="43" y="41"/>
                    <a:pt x="24" y="98"/>
                  </a:cubicBezTo>
                  <a:cubicBezTo>
                    <a:pt x="1" y="166"/>
                    <a:pt x="47" y="235"/>
                    <a:pt x="115" y="258"/>
                  </a:cubicBezTo>
                  <a:cubicBezTo>
                    <a:pt x="184" y="258"/>
                    <a:pt x="252" y="235"/>
                    <a:pt x="275" y="166"/>
                  </a:cubicBezTo>
                  <a:cubicBezTo>
                    <a:pt x="275" y="98"/>
                    <a:pt x="229" y="29"/>
                    <a:pt x="184" y="7"/>
                  </a:cubicBezTo>
                  <a:cubicBezTo>
                    <a:pt x="171" y="2"/>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4" name="Google Shape;4824;p26"/>
            <p:cNvSpPr/>
            <p:nvPr/>
          </p:nvSpPr>
          <p:spPr>
            <a:xfrm>
              <a:off x="5208900" y="942175"/>
              <a:ext cx="6300" cy="5875"/>
            </a:xfrm>
            <a:custGeom>
              <a:avLst/>
              <a:gdLst/>
              <a:ahLst/>
              <a:cxnLst/>
              <a:rect l="l" t="t" r="r" b="b"/>
              <a:pathLst>
                <a:path w="252" h="235" extrusionOk="0">
                  <a:moveTo>
                    <a:pt x="160" y="0"/>
                  </a:moveTo>
                  <a:cubicBezTo>
                    <a:pt x="92" y="0"/>
                    <a:pt x="23" y="23"/>
                    <a:pt x="0" y="91"/>
                  </a:cubicBezTo>
                  <a:cubicBezTo>
                    <a:pt x="0" y="160"/>
                    <a:pt x="23" y="228"/>
                    <a:pt x="92" y="228"/>
                  </a:cubicBezTo>
                  <a:cubicBezTo>
                    <a:pt x="104" y="232"/>
                    <a:pt x="116" y="234"/>
                    <a:pt x="128" y="234"/>
                  </a:cubicBezTo>
                  <a:cubicBezTo>
                    <a:pt x="182" y="234"/>
                    <a:pt x="228" y="193"/>
                    <a:pt x="228" y="137"/>
                  </a:cubicBezTo>
                  <a:cubicBezTo>
                    <a:pt x="251" y="91"/>
                    <a:pt x="206"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5" name="Google Shape;4825;p26"/>
            <p:cNvSpPr/>
            <p:nvPr/>
          </p:nvSpPr>
          <p:spPr>
            <a:xfrm>
              <a:off x="6297100" y="1002500"/>
              <a:ext cx="9725" cy="8850"/>
            </a:xfrm>
            <a:custGeom>
              <a:avLst/>
              <a:gdLst/>
              <a:ahLst/>
              <a:cxnLst/>
              <a:rect l="l" t="t" r="r" b="b"/>
              <a:pathLst>
                <a:path w="389" h="354" extrusionOk="0">
                  <a:moveTo>
                    <a:pt x="182" y="1"/>
                  </a:moveTo>
                  <a:cubicBezTo>
                    <a:pt x="108" y="1"/>
                    <a:pt x="42" y="45"/>
                    <a:pt x="23" y="121"/>
                  </a:cubicBezTo>
                  <a:cubicBezTo>
                    <a:pt x="0" y="212"/>
                    <a:pt x="69" y="303"/>
                    <a:pt x="160" y="349"/>
                  </a:cubicBezTo>
                  <a:cubicBezTo>
                    <a:pt x="172" y="352"/>
                    <a:pt x="184" y="353"/>
                    <a:pt x="196" y="353"/>
                  </a:cubicBezTo>
                  <a:cubicBezTo>
                    <a:pt x="274" y="353"/>
                    <a:pt x="345" y="291"/>
                    <a:pt x="365" y="212"/>
                  </a:cubicBezTo>
                  <a:cubicBezTo>
                    <a:pt x="388" y="121"/>
                    <a:pt x="320" y="29"/>
                    <a:pt x="228"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6" name="Google Shape;4826;p26"/>
            <p:cNvSpPr/>
            <p:nvPr/>
          </p:nvSpPr>
          <p:spPr>
            <a:xfrm>
              <a:off x="6605225" y="1625625"/>
              <a:ext cx="10875" cy="9425"/>
            </a:xfrm>
            <a:custGeom>
              <a:avLst/>
              <a:gdLst/>
              <a:ahLst/>
              <a:cxnLst/>
              <a:rect l="l" t="t" r="r" b="b"/>
              <a:pathLst>
                <a:path w="435" h="377" extrusionOk="0">
                  <a:moveTo>
                    <a:pt x="220" y="1"/>
                  </a:moveTo>
                  <a:cubicBezTo>
                    <a:pt x="131" y="1"/>
                    <a:pt x="62" y="49"/>
                    <a:pt x="24" y="144"/>
                  </a:cubicBezTo>
                  <a:cubicBezTo>
                    <a:pt x="1" y="235"/>
                    <a:pt x="69" y="349"/>
                    <a:pt x="161" y="372"/>
                  </a:cubicBezTo>
                  <a:cubicBezTo>
                    <a:pt x="176" y="375"/>
                    <a:pt x="190" y="376"/>
                    <a:pt x="204" y="376"/>
                  </a:cubicBezTo>
                  <a:cubicBezTo>
                    <a:pt x="298" y="376"/>
                    <a:pt x="369" y="314"/>
                    <a:pt x="389" y="235"/>
                  </a:cubicBezTo>
                  <a:cubicBezTo>
                    <a:pt x="434" y="121"/>
                    <a:pt x="366" y="30"/>
                    <a:pt x="275" y="7"/>
                  </a:cubicBezTo>
                  <a:cubicBezTo>
                    <a:pt x="256" y="3"/>
                    <a:pt x="237"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7" name="Google Shape;4827;p26"/>
            <p:cNvSpPr/>
            <p:nvPr/>
          </p:nvSpPr>
          <p:spPr>
            <a:xfrm>
              <a:off x="6144150" y="659550"/>
              <a:ext cx="6875" cy="5875"/>
            </a:xfrm>
            <a:custGeom>
              <a:avLst/>
              <a:gdLst/>
              <a:ahLst/>
              <a:cxnLst/>
              <a:rect l="l" t="t" r="r" b="b"/>
              <a:pathLst>
                <a:path w="275" h="235" extrusionOk="0">
                  <a:moveTo>
                    <a:pt x="134" y="0"/>
                  </a:moveTo>
                  <a:cubicBezTo>
                    <a:pt x="91" y="0"/>
                    <a:pt x="42" y="38"/>
                    <a:pt x="24" y="75"/>
                  </a:cubicBezTo>
                  <a:cubicBezTo>
                    <a:pt x="1" y="143"/>
                    <a:pt x="47" y="212"/>
                    <a:pt x="115" y="235"/>
                  </a:cubicBezTo>
                  <a:cubicBezTo>
                    <a:pt x="184" y="235"/>
                    <a:pt x="229" y="212"/>
                    <a:pt x="252" y="143"/>
                  </a:cubicBezTo>
                  <a:cubicBezTo>
                    <a:pt x="275" y="75"/>
                    <a:pt x="229" y="7"/>
                    <a:pt x="161" y="7"/>
                  </a:cubicBezTo>
                  <a:cubicBezTo>
                    <a:pt x="152" y="2"/>
                    <a:pt x="143"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8" name="Google Shape;4828;p26"/>
            <p:cNvSpPr/>
            <p:nvPr/>
          </p:nvSpPr>
          <p:spPr>
            <a:xfrm>
              <a:off x="6129900" y="1732950"/>
              <a:ext cx="10300" cy="9375"/>
            </a:xfrm>
            <a:custGeom>
              <a:avLst/>
              <a:gdLst/>
              <a:ahLst/>
              <a:cxnLst/>
              <a:rect l="l" t="t" r="r" b="b"/>
              <a:pathLst>
                <a:path w="412" h="375" extrusionOk="0">
                  <a:moveTo>
                    <a:pt x="214" y="0"/>
                  </a:moveTo>
                  <a:cubicBezTo>
                    <a:pt x="132" y="0"/>
                    <a:pt x="43" y="62"/>
                    <a:pt x="23" y="142"/>
                  </a:cubicBezTo>
                  <a:cubicBezTo>
                    <a:pt x="0" y="233"/>
                    <a:pt x="69" y="347"/>
                    <a:pt x="160" y="370"/>
                  </a:cubicBezTo>
                  <a:cubicBezTo>
                    <a:pt x="175" y="373"/>
                    <a:pt x="190" y="374"/>
                    <a:pt x="204" y="374"/>
                  </a:cubicBezTo>
                  <a:cubicBezTo>
                    <a:pt x="297" y="374"/>
                    <a:pt x="368" y="312"/>
                    <a:pt x="388" y="233"/>
                  </a:cubicBezTo>
                  <a:cubicBezTo>
                    <a:pt x="411" y="142"/>
                    <a:pt x="365" y="28"/>
                    <a:pt x="251" y="5"/>
                  </a:cubicBezTo>
                  <a:cubicBezTo>
                    <a:pt x="239" y="2"/>
                    <a:pt x="227"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9" name="Google Shape;4829;p26"/>
            <p:cNvSpPr/>
            <p:nvPr/>
          </p:nvSpPr>
          <p:spPr>
            <a:xfrm>
              <a:off x="6334750" y="1800275"/>
              <a:ext cx="9725" cy="5850"/>
            </a:xfrm>
            <a:custGeom>
              <a:avLst/>
              <a:gdLst/>
              <a:ahLst/>
              <a:cxnLst/>
              <a:rect l="l" t="t" r="r" b="b"/>
              <a:pathLst>
                <a:path w="389" h="234" extrusionOk="0">
                  <a:moveTo>
                    <a:pt x="193" y="1"/>
                  </a:moveTo>
                  <a:cubicBezTo>
                    <a:pt x="114" y="1"/>
                    <a:pt x="40" y="63"/>
                    <a:pt x="1" y="142"/>
                  </a:cubicBezTo>
                  <a:lnTo>
                    <a:pt x="366" y="233"/>
                  </a:lnTo>
                  <a:cubicBezTo>
                    <a:pt x="389" y="142"/>
                    <a:pt x="343" y="51"/>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0" name="Google Shape;4830;p26"/>
            <p:cNvSpPr/>
            <p:nvPr/>
          </p:nvSpPr>
          <p:spPr>
            <a:xfrm>
              <a:off x="6152150" y="1748875"/>
              <a:ext cx="6300" cy="3600"/>
            </a:xfrm>
            <a:custGeom>
              <a:avLst/>
              <a:gdLst/>
              <a:ahLst/>
              <a:cxnLst/>
              <a:rect l="l" t="t" r="r" b="b"/>
              <a:pathLst>
                <a:path w="252" h="144" extrusionOk="0">
                  <a:moveTo>
                    <a:pt x="101" y="1"/>
                  </a:moveTo>
                  <a:cubicBezTo>
                    <a:pt x="47" y="1"/>
                    <a:pt x="0" y="42"/>
                    <a:pt x="0" y="98"/>
                  </a:cubicBezTo>
                  <a:lnTo>
                    <a:pt x="229" y="144"/>
                  </a:lnTo>
                  <a:cubicBezTo>
                    <a:pt x="252" y="75"/>
                    <a:pt x="206" y="7"/>
                    <a:pt x="137" y="7"/>
                  </a:cubicBezTo>
                  <a:cubicBezTo>
                    <a:pt x="125" y="3"/>
                    <a:pt x="113" y="1"/>
                    <a:pt x="1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1" name="Google Shape;4831;p26"/>
            <p:cNvSpPr/>
            <p:nvPr/>
          </p:nvSpPr>
          <p:spPr>
            <a:xfrm>
              <a:off x="6308500" y="1776275"/>
              <a:ext cx="6300" cy="5525"/>
            </a:xfrm>
            <a:custGeom>
              <a:avLst/>
              <a:gdLst/>
              <a:ahLst/>
              <a:cxnLst/>
              <a:rect l="l" t="t" r="r" b="b"/>
              <a:pathLst>
                <a:path w="252" h="221" extrusionOk="0">
                  <a:moveTo>
                    <a:pt x="112" y="1"/>
                  </a:moveTo>
                  <a:cubicBezTo>
                    <a:pt x="69" y="1"/>
                    <a:pt x="19" y="42"/>
                    <a:pt x="1" y="98"/>
                  </a:cubicBezTo>
                  <a:cubicBezTo>
                    <a:pt x="1" y="144"/>
                    <a:pt x="23" y="212"/>
                    <a:pt x="92" y="212"/>
                  </a:cubicBezTo>
                  <a:cubicBezTo>
                    <a:pt x="109" y="218"/>
                    <a:pt x="125" y="221"/>
                    <a:pt x="139" y="221"/>
                  </a:cubicBezTo>
                  <a:cubicBezTo>
                    <a:pt x="182" y="221"/>
                    <a:pt x="212" y="195"/>
                    <a:pt x="229" y="144"/>
                  </a:cubicBezTo>
                  <a:cubicBezTo>
                    <a:pt x="252" y="75"/>
                    <a:pt x="206" y="29"/>
                    <a:pt x="138" y="7"/>
                  </a:cubicBezTo>
                  <a:cubicBezTo>
                    <a:pt x="129" y="3"/>
                    <a:pt x="121"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2" name="Google Shape;4832;p26"/>
            <p:cNvSpPr/>
            <p:nvPr/>
          </p:nvSpPr>
          <p:spPr>
            <a:xfrm>
              <a:off x="6458000" y="1788250"/>
              <a:ext cx="7450" cy="7025"/>
            </a:xfrm>
            <a:custGeom>
              <a:avLst/>
              <a:gdLst/>
              <a:ahLst/>
              <a:cxnLst/>
              <a:rect l="l" t="t" r="r" b="b"/>
              <a:pathLst>
                <a:path w="298" h="281" extrusionOk="0">
                  <a:moveTo>
                    <a:pt x="147" y="1"/>
                  </a:moveTo>
                  <a:cubicBezTo>
                    <a:pt x="92" y="1"/>
                    <a:pt x="42" y="42"/>
                    <a:pt x="24" y="98"/>
                  </a:cubicBezTo>
                  <a:cubicBezTo>
                    <a:pt x="1" y="189"/>
                    <a:pt x="46" y="258"/>
                    <a:pt x="115" y="281"/>
                  </a:cubicBezTo>
                  <a:cubicBezTo>
                    <a:pt x="206" y="281"/>
                    <a:pt x="275" y="258"/>
                    <a:pt x="298" y="167"/>
                  </a:cubicBezTo>
                  <a:cubicBezTo>
                    <a:pt x="298" y="98"/>
                    <a:pt x="275"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3" name="Google Shape;4833;p26"/>
            <p:cNvSpPr/>
            <p:nvPr/>
          </p:nvSpPr>
          <p:spPr>
            <a:xfrm>
              <a:off x="6065425" y="1708875"/>
              <a:ext cx="5725" cy="5375"/>
            </a:xfrm>
            <a:custGeom>
              <a:avLst/>
              <a:gdLst/>
              <a:ahLst/>
              <a:cxnLst/>
              <a:rect l="l" t="t" r="r" b="b"/>
              <a:pathLst>
                <a:path w="229" h="215" extrusionOk="0">
                  <a:moveTo>
                    <a:pt x="100" y="1"/>
                  </a:moveTo>
                  <a:cubicBezTo>
                    <a:pt x="61" y="1"/>
                    <a:pt x="23" y="26"/>
                    <a:pt x="23" y="78"/>
                  </a:cubicBezTo>
                  <a:cubicBezTo>
                    <a:pt x="0" y="123"/>
                    <a:pt x="23" y="192"/>
                    <a:pt x="91" y="215"/>
                  </a:cubicBezTo>
                  <a:cubicBezTo>
                    <a:pt x="137" y="215"/>
                    <a:pt x="205" y="192"/>
                    <a:pt x="228" y="123"/>
                  </a:cubicBezTo>
                  <a:cubicBezTo>
                    <a:pt x="228" y="78"/>
                    <a:pt x="205" y="9"/>
                    <a:pt x="137" y="9"/>
                  </a:cubicBezTo>
                  <a:cubicBezTo>
                    <a:pt x="126" y="3"/>
                    <a:pt x="113" y="1"/>
                    <a:pt x="10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4" name="Google Shape;4834;p26"/>
            <p:cNvSpPr/>
            <p:nvPr/>
          </p:nvSpPr>
          <p:spPr>
            <a:xfrm>
              <a:off x="6416350" y="1817925"/>
              <a:ext cx="8575" cy="4750"/>
            </a:xfrm>
            <a:custGeom>
              <a:avLst/>
              <a:gdLst/>
              <a:ahLst/>
              <a:cxnLst/>
              <a:rect l="l" t="t" r="r" b="b"/>
              <a:pathLst>
                <a:path w="343" h="190" extrusionOk="0">
                  <a:moveTo>
                    <a:pt x="159" y="1"/>
                  </a:moveTo>
                  <a:cubicBezTo>
                    <a:pt x="85" y="1"/>
                    <a:pt x="19" y="45"/>
                    <a:pt x="1" y="121"/>
                  </a:cubicBezTo>
                  <a:lnTo>
                    <a:pt x="320" y="189"/>
                  </a:lnTo>
                  <a:cubicBezTo>
                    <a:pt x="343" y="121"/>
                    <a:pt x="274" y="30"/>
                    <a:pt x="206" y="7"/>
                  </a:cubicBezTo>
                  <a:cubicBezTo>
                    <a:pt x="190" y="3"/>
                    <a:pt x="175" y="1"/>
                    <a:pt x="15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5" name="Google Shape;4835;p26"/>
            <p:cNvSpPr/>
            <p:nvPr/>
          </p:nvSpPr>
          <p:spPr>
            <a:xfrm>
              <a:off x="6369000" y="1797975"/>
              <a:ext cx="9725" cy="5875"/>
            </a:xfrm>
            <a:custGeom>
              <a:avLst/>
              <a:gdLst/>
              <a:ahLst/>
              <a:cxnLst/>
              <a:rect l="l" t="t" r="r" b="b"/>
              <a:pathLst>
                <a:path w="389" h="235" extrusionOk="0">
                  <a:moveTo>
                    <a:pt x="173" y="0"/>
                  </a:moveTo>
                  <a:cubicBezTo>
                    <a:pt x="86" y="0"/>
                    <a:pt x="19" y="48"/>
                    <a:pt x="0" y="143"/>
                  </a:cubicBezTo>
                  <a:lnTo>
                    <a:pt x="365" y="234"/>
                  </a:lnTo>
                  <a:cubicBezTo>
                    <a:pt x="388" y="120"/>
                    <a:pt x="320" y="29"/>
                    <a:pt x="228" y="6"/>
                  </a:cubicBezTo>
                  <a:cubicBezTo>
                    <a:pt x="209" y="2"/>
                    <a:pt x="191" y="0"/>
                    <a:pt x="17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6" name="Google Shape;4836;p26"/>
            <p:cNvSpPr/>
            <p:nvPr/>
          </p:nvSpPr>
          <p:spPr>
            <a:xfrm>
              <a:off x="6354150" y="1796825"/>
              <a:ext cx="8025" cy="4725"/>
            </a:xfrm>
            <a:custGeom>
              <a:avLst/>
              <a:gdLst/>
              <a:ahLst/>
              <a:cxnLst/>
              <a:rect l="l" t="t" r="r" b="b"/>
              <a:pathLst>
                <a:path w="321" h="189" extrusionOk="0">
                  <a:moveTo>
                    <a:pt x="146" y="0"/>
                  </a:moveTo>
                  <a:cubicBezTo>
                    <a:pt x="85" y="0"/>
                    <a:pt x="20" y="45"/>
                    <a:pt x="1" y="120"/>
                  </a:cubicBezTo>
                  <a:lnTo>
                    <a:pt x="297" y="189"/>
                  </a:lnTo>
                  <a:cubicBezTo>
                    <a:pt x="320" y="98"/>
                    <a:pt x="275" y="29"/>
                    <a:pt x="183" y="6"/>
                  </a:cubicBezTo>
                  <a:cubicBezTo>
                    <a:pt x="171" y="2"/>
                    <a:pt x="159"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7" name="Google Shape;4837;p26"/>
            <p:cNvSpPr/>
            <p:nvPr/>
          </p:nvSpPr>
          <p:spPr>
            <a:xfrm>
              <a:off x="6318775" y="1694100"/>
              <a:ext cx="8025" cy="7175"/>
            </a:xfrm>
            <a:custGeom>
              <a:avLst/>
              <a:gdLst/>
              <a:ahLst/>
              <a:cxnLst/>
              <a:rect l="l" t="t" r="r" b="b"/>
              <a:pathLst>
                <a:path w="321" h="287" extrusionOk="0">
                  <a:moveTo>
                    <a:pt x="160" y="1"/>
                  </a:moveTo>
                  <a:cubicBezTo>
                    <a:pt x="92" y="1"/>
                    <a:pt x="42" y="42"/>
                    <a:pt x="23" y="98"/>
                  </a:cubicBezTo>
                  <a:cubicBezTo>
                    <a:pt x="0" y="189"/>
                    <a:pt x="46" y="258"/>
                    <a:pt x="137" y="281"/>
                  </a:cubicBezTo>
                  <a:cubicBezTo>
                    <a:pt x="150" y="285"/>
                    <a:pt x="162" y="287"/>
                    <a:pt x="175" y="287"/>
                  </a:cubicBezTo>
                  <a:cubicBezTo>
                    <a:pt x="236" y="287"/>
                    <a:pt x="301" y="246"/>
                    <a:pt x="320" y="189"/>
                  </a:cubicBezTo>
                  <a:cubicBezTo>
                    <a:pt x="320" y="98"/>
                    <a:pt x="274" y="30"/>
                    <a:pt x="206" y="7"/>
                  </a:cubicBezTo>
                  <a:cubicBezTo>
                    <a:pt x="190" y="3"/>
                    <a:pt x="174" y="1"/>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8" name="Google Shape;4838;p26"/>
            <p:cNvSpPr/>
            <p:nvPr/>
          </p:nvSpPr>
          <p:spPr>
            <a:xfrm>
              <a:off x="6613225" y="1692975"/>
              <a:ext cx="9150" cy="8275"/>
            </a:xfrm>
            <a:custGeom>
              <a:avLst/>
              <a:gdLst/>
              <a:ahLst/>
              <a:cxnLst/>
              <a:rect l="l" t="t" r="r" b="b"/>
              <a:pathLst>
                <a:path w="366" h="331" extrusionOk="0">
                  <a:moveTo>
                    <a:pt x="182" y="0"/>
                  </a:moveTo>
                  <a:cubicBezTo>
                    <a:pt x="108" y="0"/>
                    <a:pt x="42" y="45"/>
                    <a:pt x="23" y="120"/>
                  </a:cubicBezTo>
                  <a:cubicBezTo>
                    <a:pt x="0" y="211"/>
                    <a:pt x="46" y="303"/>
                    <a:pt x="137" y="326"/>
                  </a:cubicBezTo>
                  <a:cubicBezTo>
                    <a:pt x="150" y="329"/>
                    <a:pt x="162" y="330"/>
                    <a:pt x="174" y="330"/>
                  </a:cubicBezTo>
                  <a:cubicBezTo>
                    <a:pt x="252" y="330"/>
                    <a:pt x="323" y="271"/>
                    <a:pt x="343" y="211"/>
                  </a:cubicBezTo>
                  <a:cubicBezTo>
                    <a:pt x="366" y="120"/>
                    <a:pt x="297" y="29"/>
                    <a:pt x="229" y="6"/>
                  </a:cubicBezTo>
                  <a:cubicBezTo>
                    <a:pt x="213" y="2"/>
                    <a:pt x="197"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9" name="Google Shape;4839;p26"/>
            <p:cNvSpPr/>
            <p:nvPr/>
          </p:nvSpPr>
          <p:spPr>
            <a:xfrm>
              <a:off x="6205800" y="1687825"/>
              <a:ext cx="6300" cy="6025"/>
            </a:xfrm>
            <a:custGeom>
              <a:avLst/>
              <a:gdLst/>
              <a:ahLst/>
              <a:cxnLst/>
              <a:rect l="l" t="t" r="r" b="b"/>
              <a:pathLst>
                <a:path w="252" h="241" extrusionOk="0">
                  <a:moveTo>
                    <a:pt x="122" y="1"/>
                  </a:moveTo>
                  <a:cubicBezTo>
                    <a:pt x="68" y="1"/>
                    <a:pt x="19" y="38"/>
                    <a:pt x="0" y="75"/>
                  </a:cubicBezTo>
                  <a:cubicBezTo>
                    <a:pt x="0" y="144"/>
                    <a:pt x="23" y="212"/>
                    <a:pt x="91" y="235"/>
                  </a:cubicBezTo>
                  <a:cubicBezTo>
                    <a:pt x="103" y="239"/>
                    <a:pt x="116" y="241"/>
                    <a:pt x="127" y="241"/>
                  </a:cubicBezTo>
                  <a:cubicBezTo>
                    <a:pt x="183" y="241"/>
                    <a:pt x="232" y="200"/>
                    <a:pt x="251" y="144"/>
                  </a:cubicBezTo>
                  <a:cubicBezTo>
                    <a:pt x="251" y="75"/>
                    <a:pt x="228" y="7"/>
                    <a:pt x="160" y="7"/>
                  </a:cubicBezTo>
                  <a:cubicBezTo>
                    <a:pt x="147" y="2"/>
                    <a:pt x="13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0" name="Google Shape;4840;p26"/>
            <p:cNvSpPr/>
            <p:nvPr/>
          </p:nvSpPr>
          <p:spPr>
            <a:xfrm>
              <a:off x="5923325" y="1530475"/>
              <a:ext cx="6300" cy="5900"/>
            </a:xfrm>
            <a:custGeom>
              <a:avLst/>
              <a:gdLst/>
              <a:ahLst/>
              <a:cxnLst/>
              <a:rect l="l" t="t" r="r" b="b"/>
              <a:pathLst>
                <a:path w="252" h="236" extrusionOk="0">
                  <a:moveTo>
                    <a:pt x="160" y="1"/>
                  </a:moveTo>
                  <a:cubicBezTo>
                    <a:pt x="92" y="1"/>
                    <a:pt x="46" y="24"/>
                    <a:pt x="23" y="92"/>
                  </a:cubicBezTo>
                  <a:cubicBezTo>
                    <a:pt x="1" y="161"/>
                    <a:pt x="46" y="206"/>
                    <a:pt x="115" y="229"/>
                  </a:cubicBezTo>
                  <a:cubicBezTo>
                    <a:pt x="123" y="233"/>
                    <a:pt x="132" y="235"/>
                    <a:pt x="141" y="235"/>
                  </a:cubicBezTo>
                  <a:cubicBezTo>
                    <a:pt x="183" y="235"/>
                    <a:pt x="233" y="194"/>
                    <a:pt x="252" y="138"/>
                  </a:cubicBezTo>
                  <a:cubicBezTo>
                    <a:pt x="252" y="92"/>
                    <a:pt x="229" y="24"/>
                    <a:pt x="16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1" name="Google Shape;4841;p26"/>
            <p:cNvSpPr/>
            <p:nvPr/>
          </p:nvSpPr>
          <p:spPr>
            <a:xfrm>
              <a:off x="6334175" y="1718075"/>
              <a:ext cx="8600" cy="7600"/>
            </a:xfrm>
            <a:custGeom>
              <a:avLst/>
              <a:gdLst/>
              <a:ahLst/>
              <a:cxnLst/>
              <a:rect l="l" t="t" r="r" b="b"/>
              <a:pathLst>
                <a:path w="344" h="304" extrusionOk="0">
                  <a:moveTo>
                    <a:pt x="169" y="1"/>
                  </a:moveTo>
                  <a:cubicBezTo>
                    <a:pt x="108" y="1"/>
                    <a:pt x="42" y="45"/>
                    <a:pt x="24" y="120"/>
                  </a:cubicBezTo>
                  <a:cubicBezTo>
                    <a:pt x="1" y="189"/>
                    <a:pt x="69" y="280"/>
                    <a:pt x="138" y="303"/>
                  </a:cubicBezTo>
                  <a:cubicBezTo>
                    <a:pt x="229" y="303"/>
                    <a:pt x="297" y="257"/>
                    <a:pt x="320" y="189"/>
                  </a:cubicBezTo>
                  <a:cubicBezTo>
                    <a:pt x="343" y="98"/>
                    <a:pt x="297"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2" name="Google Shape;4842;p26"/>
            <p:cNvSpPr/>
            <p:nvPr/>
          </p:nvSpPr>
          <p:spPr>
            <a:xfrm>
              <a:off x="6372975" y="1804025"/>
              <a:ext cx="9725" cy="5525"/>
            </a:xfrm>
            <a:custGeom>
              <a:avLst/>
              <a:gdLst/>
              <a:ahLst/>
              <a:cxnLst/>
              <a:rect l="l" t="t" r="r" b="b"/>
              <a:pathLst>
                <a:path w="389" h="221" extrusionOk="0">
                  <a:moveTo>
                    <a:pt x="167" y="0"/>
                  </a:moveTo>
                  <a:cubicBezTo>
                    <a:pt x="92" y="0"/>
                    <a:pt x="19" y="58"/>
                    <a:pt x="1" y="129"/>
                  </a:cubicBezTo>
                  <a:lnTo>
                    <a:pt x="366" y="220"/>
                  </a:lnTo>
                  <a:cubicBezTo>
                    <a:pt x="389" y="129"/>
                    <a:pt x="320" y="38"/>
                    <a:pt x="229" y="15"/>
                  </a:cubicBezTo>
                  <a:cubicBezTo>
                    <a:pt x="209" y="5"/>
                    <a:pt x="188"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3" name="Google Shape;4843;p26"/>
            <p:cNvSpPr/>
            <p:nvPr/>
          </p:nvSpPr>
          <p:spPr>
            <a:xfrm>
              <a:off x="6238875" y="1744900"/>
              <a:ext cx="7450" cy="6450"/>
            </a:xfrm>
            <a:custGeom>
              <a:avLst/>
              <a:gdLst/>
              <a:ahLst/>
              <a:cxnLst/>
              <a:rect l="l" t="t" r="r" b="b"/>
              <a:pathLst>
                <a:path w="298" h="258" extrusionOk="0">
                  <a:moveTo>
                    <a:pt x="147" y="0"/>
                  </a:moveTo>
                  <a:cubicBezTo>
                    <a:pt x="92" y="0"/>
                    <a:pt x="43" y="41"/>
                    <a:pt x="24" y="97"/>
                  </a:cubicBezTo>
                  <a:cubicBezTo>
                    <a:pt x="1" y="166"/>
                    <a:pt x="47" y="234"/>
                    <a:pt x="115" y="257"/>
                  </a:cubicBezTo>
                  <a:cubicBezTo>
                    <a:pt x="184" y="257"/>
                    <a:pt x="252" y="212"/>
                    <a:pt x="275" y="166"/>
                  </a:cubicBezTo>
                  <a:cubicBezTo>
                    <a:pt x="298" y="97"/>
                    <a:pt x="252" y="29"/>
                    <a:pt x="184"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4" name="Google Shape;4844;p26"/>
            <p:cNvSpPr/>
            <p:nvPr/>
          </p:nvSpPr>
          <p:spPr>
            <a:xfrm>
              <a:off x="6459725" y="1579975"/>
              <a:ext cx="8575" cy="8175"/>
            </a:xfrm>
            <a:custGeom>
              <a:avLst/>
              <a:gdLst/>
              <a:ahLst/>
              <a:cxnLst/>
              <a:rect l="l" t="t" r="r" b="b"/>
              <a:pathLst>
                <a:path w="343" h="327" extrusionOk="0">
                  <a:moveTo>
                    <a:pt x="169" y="1"/>
                  </a:moveTo>
                  <a:cubicBezTo>
                    <a:pt x="108" y="1"/>
                    <a:pt x="42" y="45"/>
                    <a:pt x="23" y="121"/>
                  </a:cubicBezTo>
                  <a:cubicBezTo>
                    <a:pt x="0" y="212"/>
                    <a:pt x="46" y="303"/>
                    <a:pt x="137" y="326"/>
                  </a:cubicBezTo>
                  <a:cubicBezTo>
                    <a:pt x="229" y="326"/>
                    <a:pt x="297" y="281"/>
                    <a:pt x="320" y="212"/>
                  </a:cubicBezTo>
                  <a:cubicBezTo>
                    <a:pt x="343" y="121"/>
                    <a:pt x="297" y="29"/>
                    <a:pt x="206" y="7"/>
                  </a:cubicBezTo>
                  <a:cubicBezTo>
                    <a:pt x="194" y="3"/>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5" name="Google Shape;4845;p26"/>
            <p:cNvSpPr/>
            <p:nvPr/>
          </p:nvSpPr>
          <p:spPr>
            <a:xfrm>
              <a:off x="6324475" y="1790000"/>
              <a:ext cx="10875" cy="10525"/>
            </a:xfrm>
            <a:custGeom>
              <a:avLst/>
              <a:gdLst/>
              <a:ahLst/>
              <a:cxnLst/>
              <a:rect l="l" t="t" r="r" b="b"/>
              <a:pathLst>
                <a:path w="435" h="421" extrusionOk="0">
                  <a:moveTo>
                    <a:pt x="231" y="1"/>
                  </a:moveTo>
                  <a:cubicBezTo>
                    <a:pt x="133" y="1"/>
                    <a:pt x="43" y="66"/>
                    <a:pt x="24" y="165"/>
                  </a:cubicBezTo>
                  <a:cubicBezTo>
                    <a:pt x="1" y="279"/>
                    <a:pt x="69" y="371"/>
                    <a:pt x="160" y="416"/>
                  </a:cubicBezTo>
                  <a:cubicBezTo>
                    <a:pt x="175" y="419"/>
                    <a:pt x="190" y="421"/>
                    <a:pt x="205" y="421"/>
                  </a:cubicBezTo>
                  <a:cubicBezTo>
                    <a:pt x="303" y="421"/>
                    <a:pt x="392" y="356"/>
                    <a:pt x="412" y="256"/>
                  </a:cubicBezTo>
                  <a:cubicBezTo>
                    <a:pt x="434" y="165"/>
                    <a:pt x="366" y="51"/>
                    <a:pt x="275" y="5"/>
                  </a:cubicBezTo>
                  <a:cubicBezTo>
                    <a:pt x="260" y="2"/>
                    <a:pt x="245" y="1"/>
                    <a:pt x="23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6" name="Google Shape;4846;p26"/>
            <p:cNvSpPr/>
            <p:nvPr/>
          </p:nvSpPr>
          <p:spPr>
            <a:xfrm>
              <a:off x="6348450" y="1734650"/>
              <a:ext cx="9725" cy="8850"/>
            </a:xfrm>
            <a:custGeom>
              <a:avLst/>
              <a:gdLst/>
              <a:ahLst/>
              <a:cxnLst/>
              <a:rect l="l" t="t" r="r" b="b"/>
              <a:pathLst>
                <a:path w="389" h="354" extrusionOk="0">
                  <a:moveTo>
                    <a:pt x="215" y="1"/>
                  </a:moveTo>
                  <a:cubicBezTo>
                    <a:pt x="132" y="1"/>
                    <a:pt x="43" y="63"/>
                    <a:pt x="23" y="142"/>
                  </a:cubicBezTo>
                  <a:cubicBezTo>
                    <a:pt x="0" y="234"/>
                    <a:pt x="69" y="325"/>
                    <a:pt x="160" y="348"/>
                  </a:cubicBezTo>
                  <a:cubicBezTo>
                    <a:pt x="176" y="352"/>
                    <a:pt x="191" y="354"/>
                    <a:pt x="207" y="354"/>
                  </a:cubicBezTo>
                  <a:cubicBezTo>
                    <a:pt x="281" y="354"/>
                    <a:pt x="347" y="309"/>
                    <a:pt x="366" y="234"/>
                  </a:cubicBezTo>
                  <a:cubicBezTo>
                    <a:pt x="388" y="119"/>
                    <a:pt x="343" y="28"/>
                    <a:pt x="251" y="5"/>
                  </a:cubicBezTo>
                  <a:cubicBezTo>
                    <a:pt x="239"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7" name="Google Shape;4847;p26"/>
            <p:cNvSpPr/>
            <p:nvPr/>
          </p:nvSpPr>
          <p:spPr>
            <a:xfrm>
              <a:off x="6425475" y="1766625"/>
              <a:ext cx="10300" cy="9375"/>
            </a:xfrm>
            <a:custGeom>
              <a:avLst/>
              <a:gdLst/>
              <a:ahLst/>
              <a:cxnLst/>
              <a:rect l="l" t="t" r="r" b="b"/>
              <a:pathLst>
                <a:path w="412" h="375" extrusionOk="0">
                  <a:moveTo>
                    <a:pt x="216" y="0"/>
                  </a:moveTo>
                  <a:cubicBezTo>
                    <a:pt x="137" y="0"/>
                    <a:pt x="63" y="62"/>
                    <a:pt x="24" y="141"/>
                  </a:cubicBezTo>
                  <a:cubicBezTo>
                    <a:pt x="1" y="233"/>
                    <a:pt x="69" y="347"/>
                    <a:pt x="161" y="370"/>
                  </a:cubicBezTo>
                  <a:cubicBezTo>
                    <a:pt x="173" y="373"/>
                    <a:pt x="185" y="374"/>
                    <a:pt x="198" y="374"/>
                  </a:cubicBezTo>
                  <a:cubicBezTo>
                    <a:pt x="280" y="374"/>
                    <a:pt x="369" y="312"/>
                    <a:pt x="389" y="233"/>
                  </a:cubicBezTo>
                  <a:cubicBezTo>
                    <a:pt x="412" y="141"/>
                    <a:pt x="343" y="50"/>
                    <a:pt x="252" y="5"/>
                  </a:cubicBezTo>
                  <a:cubicBezTo>
                    <a:pt x="240" y="2"/>
                    <a:pt x="228" y="0"/>
                    <a:pt x="21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8" name="Google Shape;4848;p26"/>
            <p:cNvSpPr/>
            <p:nvPr/>
          </p:nvSpPr>
          <p:spPr>
            <a:xfrm>
              <a:off x="6177825" y="1738625"/>
              <a:ext cx="9150" cy="8300"/>
            </a:xfrm>
            <a:custGeom>
              <a:avLst/>
              <a:gdLst/>
              <a:ahLst/>
              <a:cxnLst/>
              <a:rect l="l" t="t" r="r" b="b"/>
              <a:pathLst>
                <a:path w="366" h="332" extrusionOk="0">
                  <a:moveTo>
                    <a:pt x="182" y="0"/>
                  </a:moveTo>
                  <a:cubicBezTo>
                    <a:pt x="108" y="0"/>
                    <a:pt x="42" y="45"/>
                    <a:pt x="23" y="120"/>
                  </a:cubicBezTo>
                  <a:cubicBezTo>
                    <a:pt x="1" y="212"/>
                    <a:pt x="46" y="303"/>
                    <a:pt x="138" y="326"/>
                  </a:cubicBezTo>
                  <a:cubicBezTo>
                    <a:pt x="153" y="330"/>
                    <a:pt x="169" y="331"/>
                    <a:pt x="184" y="331"/>
                  </a:cubicBezTo>
                  <a:cubicBezTo>
                    <a:pt x="258" y="331"/>
                    <a:pt x="324" y="287"/>
                    <a:pt x="343" y="212"/>
                  </a:cubicBezTo>
                  <a:cubicBezTo>
                    <a:pt x="366" y="120"/>
                    <a:pt x="320" y="29"/>
                    <a:pt x="229" y="6"/>
                  </a:cubicBezTo>
                  <a:cubicBezTo>
                    <a:pt x="213" y="2"/>
                    <a:pt x="198" y="0"/>
                    <a:pt x="18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9" name="Google Shape;4849;p26"/>
            <p:cNvSpPr/>
            <p:nvPr/>
          </p:nvSpPr>
          <p:spPr>
            <a:xfrm>
              <a:off x="6293100" y="1722675"/>
              <a:ext cx="10850" cy="9950"/>
            </a:xfrm>
            <a:custGeom>
              <a:avLst/>
              <a:gdLst/>
              <a:ahLst/>
              <a:cxnLst/>
              <a:rect l="l" t="t" r="r" b="b"/>
              <a:pathLst>
                <a:path w="434" h="398" extrusionOk="0">
                  <a:moveTo>
                    <a:pt x="215" y="1"/>
                  </a:moveTo>
                  <a:cubicBezTo>
                    <a:pt x="132" y="1"/>
                    <a:pt x="43" y="65"/>
                    <a:pt x="23" y="165"/>
                  </a:cubicBezTo>
                  <a:cubicBezTo>
                    <a:pt x="0" y="256"/>
                    <a:pt x="69" y="370"/>
                    <a:pt x="160" y="393"/>
                  </a:cubicBezTo>
                  <a:cubicBezTo>
                    <a:pt x="175" y="396"/>
                    <a:pt x="190" y="397"/>
                    <a:pt x="204" y="397"/>
                  </a:cubicBezTo>
                  <a:cubicBezTo>
                    <a:pt x="297" y="397"/>
                    <a:pt x="372" y="335"/>
                    <a:pt x="411" y="256"/>
                  </a:cubicBezTo>
                  <a:cubicBezTo>
                    <a:pt x="434" y="142"/>
                    <a:pt x="366" y="51"/>
                    <a:pt x="251"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0" name="Google Shape;4850;p26"/>
            <p:cNvSpPr/>
            <p:nvPr/>
          </p:nvSpPr>
          <p:spPr>
            <a:xfrm>
              <a:off x="6088250" y="1740375"/>
              <a:ext cx="8000" cy="5250"/>
            </a:xfrm>
            <a:custGeom>
              <a:avLst/>
              <a:gdLst/>
              <a:ahLst/>
              <a:cxnLst/>
              <a:rect l="l" t="t" r="r" b="b"/>
              <a:pathLst>
                <a:path w="320" h="210" extrusionOk="0">
                  <a:moveTo>
                    <a:pt x="154" y="0"/>
                  </a:moveTo>
                  <a:cubicBezTo>
                    <a:pt x="91" y="0"/>
                    <a:pt x="20" y="59"/>
                    <a:pt x="0" y="119"/>
                  </a:cubicBezTo>
                  <a:lnTo>
                    <a:pt x="297" y="210"/>
                  </a:lnTo>
                  <a:cubicBezTo>
                    <a:pt x="320" y="119"/>
                    <a:pt x="274" y="27"/>
                    <a:pt x="183" y="5"/>
                  </a:cubicBezTo>
                  <a:cubicBezTo>
                    <a:pt x="173" y="1"/>
                    <a:pt x="164" y="0"/>
                    <a:pt x="15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1" name="Google Shape;4851;p26"/>
            <p:cNvSpPr/>
            <p:nvPr/>
          </p:nvSpPr>
          <p:spPr>
            <a:xfrm>
              <a:off x="6464850" y="1732350"/>
              <a:ext cx="8600" cy="7725"/>
            </a:xfrm>
            <a:custGeom>
              <a:avLst/>
              <a:gdLst/>
              <a:ahLst/>
              <a:cxnLst/>
              <a:rect l="l" t="t" r="r" b="b"/>
              <a:pathLst>
                <a:path w="344" h="309" extrusionOk="0">
                  <a:moveTo>
                    <a:pt x="161" y="0"/>
                  </a:moveTo>
                  <a:cubicBezTo>
                    <a:pt x="93" y="0"/>
                    <a:pt x="42" y="44"/>
                    <a:pt x="24" y="120"/>
                  </a:cubicBezTo>
                  <a:cubicBezTo>
                    <a:pt x="1" y="189"/>
                    <a:pt x="46" y="280"/>
                    <a:pt x="138" y="303"/>
                  </a:cubicBezTo>
                  <a:cubicBezTo>
                    <a:pt x="149" y="307"/>
                    <a:pt x="162" y="309"/>
                    <a:pt x="174" y="309"/>
                  </a:cubicBezTo>
                  <a:cubicBezTo>
                    <a:pt x="235" y="309"/>
                    <a:pt x="301" y="264"/>
                    <a:pt x="320" y="189"/>
                  </a:cubicBezTo>
                  <a:cubicBezTo>
                    <a:pt x="343" y="120"/>
                    <a:pt x="297" y="29"/>
                    <a:pt x="206" y="6"/>
                  </a:cubicBezTo>
                  <a:cubicBezTo>
                    <a:pt x="191" y="2"/>
                    <a:pt x="176"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2" name="Google Shape;4852;p26"/>
            <p:cNvSpPr/>
            <p:nvPr/>
          </p:nvSpPr>
          <p:spPr>
            <a:xfrm>
              <a:off x="6499675" y="1826075"/>
              <a:ext cx="6850" cy="6450"/>
            </a:xfrm>
            <a:custGeom>
              <a:avLst/>
              <a:gdLst/>
              <a:ahLst/>
              <a:cxnLst/>
              <a:rect l="l" t="t" r="r" b="b"/>
              <a:pathLst>
                <a:path w="274" h="258" extrusionOk="0">
                  <a:moveTo>
                    <a:pt x="183" y="0"/>
                  </a:moveTo>
                  <a:cubicBezTo>
                    <a:pt x="114" y="0"/>
                    <a:pt x="46" y="23"/>
                    <a:pt x="23" y="92"/>
                  </a:cubicBezTo>
                  <a:cubicBezTo>
                    <a:pt x="0" y="160"/>
                    <a:pt x="46" y="229"/>
                    <a:pt x="114" y="251"/>
                  </a:cubicBezTo>
                  <a:cubicBezTo>
                    <a:pt x="126" y="255"/>
                    <a:pt x="138" y="257"/>
                    <a:pt x="150" y="257"/>
                  </a:cubicBezTo>
                  <a:cubicBezTo>
                    <a:pt x="206" y="257"/>
                    <a:pt x="255" y="216"/>
                    <a:pt x="274" y="160"/>
                  </a:cubicBezTo>
                  <a:cubicBezTo>
                    <a:pt x="274" y="92"/>
                    <a:pt x="251"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3" name="Google Shape;4853;p26"/>
            <p:cNvSpPr/>
            <p:nvPr/>
          </p:nvSpPr>
          <p:spPr>
            <a:xfrm>
              <a:off x="6579550" y="1850050"/>
              <a:ext cx="5175" cy="3425"/>
            </a:xfrm>
            <a:custGeom>
              <a:avLst/>
              <a:gdLst/>
              <a:ahLst/>
              <a:cxnLst/>
              <a:rect l="l" t="t" r="r" b="b"/>
              <a:pathLst>
                <a:path w="207" h="137" extrusionOk="0">
                  <a:moveTo>
                    <a:pt x="115" y="0"/>
                  </a:moveTo>
                  <a:cubicBezTo>
                    <a:pt x="69" y="0"/>
                    <a:pt x="1" y="23"/>
                    <a:pt x="1" y="91"/>
                  </a:cubicBezTo>
                  <a:lnTo>
                    <a:pt x="206" y="137"/>
                  </a:lnTo>
                  <a:cubicBezTo>
                    <a:pt x="206" y="68"/>
                    <a:pt x="183" y="23"/>
                    <a:pt x="1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4" name="Google Shape;4854;p26"/>
            <p:cNvSpPr/>
            <p:nvPr/>
          </p:nvSpPr>
          <p:spPr>
            <a:xfrm>
              <a:off x="6827775" y="1494950"/>
              <a:ext cx="8025" cy="7175"/>
            </a:xfrm>
            <a:custGeom>
              <a:avLst/>
              <a:gdLst/>
              <a:ahLst/>
              <a:cxnLst/>
              <a:rect l="l" t="t" r="r" b="b"/>
              <a:pathLst>
                <a:path w="321" h="287" extrusionOk="0">
                  <a:moveTo>
                    <a:pt x="161" y="1"/>
                  </a:moveTo>
                  <a:cubicBezTo>
                    <a:pt x="93" y="1"/>
                    <a:pt x="42" y="45"/>
                    <a:pt x="23" y="121"/>
                  </a:cubicBezTo>
                  <a:cubicBezTo>
                    <a:pt x="1" y="189"/>
                    <a:pt x="46" y="281"/>
                    <a:pt x="115" y="281"/>
                  </a:cubicBezTo>
                  <a:cubicBezTo>
                    <a:pt x="131" y="285"/>
                    <a:pt x="146" y="287"/>
                    <a:pt x="161" y="287"/>
                  </a:cubicBezTo>
                  <a:cubicBezTo>
                    <a:pt x="229" y="287"/>
                    <a:pt x="279" y="246"/>
                    <a:pt x="297" y="189"/>
                  </a:cubicBezTo>
                  <a:cubicBezTo>
                    <a:pt x="320" y="98"/>
                    <a:pt x="275" y="30"/>
                    <a:pt x="206"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5" name="Google Shape;4855;p26"/>
            <p:cNvSpPr/>
            <p:nvPr/>
          </p:nvSpPr>
          <p:spPr>
            <a:xfrm>
              <a:off x="6799250" y="1736375"/>
              <a:ext cx="10300" cy="9375"/>
            </a:xfrm>
            <a:custGeom>
              <a:avLst/>
              <a:gdLst/>
              <a:ahLst/>
              <a:cxnLst/>
              <a:rect l="l" t="t" r="r" b="b"/>
              <a:pathLst>
                <a:path w="412" h="375" extrusionOk="0">
                  <a:moveTo>
                    <a:pt x="215" y="0"/>
                  </a:moveTo>
                  <a:cubicBezTo>
                    <a:pt x="132" y="0"/>
                    <a:pt x="43" y="62"/>
                    <a:pt x="23" y="142"/>
                  </a:cubicBezTo>
                  <a:cubicBezTo>
                    <a:pt x="0" y="233"/>
                    <a:pt x="69" y="347"/>
                    <a:pt x="160" y="370"/>
                  </a:cubicBezTo>
                  <a:cubicBezTo>
                    <a:pt x="172" y="373"/>
                    <a:pt x="185" y="374"/>
                    <a:pt x="197" y="374"/>
                  </a:cubicBezTo>
                  <a:cubicBezTo>
                    <a:pt x="280" y="374"/>
                    <a:pt x="369" y="312"/>
                    <a:pt x="388" y="233"/>
                  </a:cubicBezTo>
                  <a:cubicBezTo>
                    <a:pt x="411" y="142"/>
                    <a:pt x="343" y="28"/>
                    <a:pt x="251" y="5"/>
                  </a:cubicBezTo>
                  <a:cubicBezTo>
                    <a:pt x="239" y="2"/>
                    <a:pt x="227" y="0"/>
                    <a:pt x="21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6" name="Google Shape;4856;p26"/>
            <p:cNvSpPr/>
            <p:nvPr/>
          </p:nvSpPr>
          <p:spPr>
            <a:xfrm>
              <a:off x="6263425" y="1662725"/>
              <a:ext cx="8000" cy="7175"/>
            </a:xfrm>
            <a:custGeom>
              <a:avLst/>
              <a:gdLst/>
              <a:ahLst/>
              <a:cxnLst/>
              <a:rect l="l" t="t" r="r" b="b"/>
              <a:pathLst>
                <a:path w="320" h="287" extrusionOk="0">
                  <a:moveTo>
                    <a:pt x="169" y="1"/>
                  </a:moveTo>
                  <a:cubicBezTo>
                    <a:pt x="108" y="1"/>
                    <a:pt x="42" y="45"/>
                    <a:pt x="23" y="120"/>
                  </a:cubicBezTo>
                  <a:cubicBezTo>
                    <a:pt x="0" y="189"/>
                    <a:pt x="46" y="280"/>
                    <a:pt x="137" y="280"/>
                  </a:cubicBezTo>
                  <a:cubicBezTo>
                    <a:pt x="149" y="284"/>
                    <a:pt x="162" y="286"/>
                    <a:pt x="173" y="286"/>
                  </a:cubicBezTo>
                  <a:cubicBezTo>
                    <a:pt x="229" y="286"/>
                    <a:pt x="278" y="245"/>
                    <a:pt x="297" y="189"/>
                  </a:cubicBezTo>
                  <a:cubicBezTo>
                    <a:pt x="320" y="120"/>
                    <a:pt x="274" y="29"/>
                    <a:pt x="206" y="6"/>
                  </a:cubicBezTo>
                  <a:cubicBezTo>
                    <a:pt x="194" y="2"/>
                    <a:pt x="182" y="1"/>
                    <a:pt x="16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7" name="Google Shape;4857;p26"/>
            <p:cNvSpPr/>
            <p:nvPr/>
          </p:nvSpPr>
          <p:spPr>
            <a:xfrm>
              <a:off x="6410075" y="1448200"/>
              <a:ext cx="9725" cy="8850"/>
            </a:xfrm>
            <a:custGeom>
              <a:avLst/>
              <a:gdLst/>
              <a:ahLst/>
              <a:cxnLst/>
              <a:rect l="l" t="t" r="r" b="b"/>
              <a:pathLst>
                <a:path w="389" h="354" extrusionOk="0">
                  <a:moveTo>
                    <a:pt x="193" y="1"/>
                  </a:moveTo>
                  <a:cubicBezTo>
                    <a:pt x="115" y="1"/>
                    <a:pt x="43" y="63"/>
                    <a:pt x="23" y="142"/>
                  </a:cubicBezTo>
                  <a:cubicBezTo>
                    <a:pt x="1" y="233"/>
                    <a:pt x="46" y="325"/>
                    <a:pt x="137" y="347"/>
                  </a:cubicBezTo>
                  <a:cubicBezTo>
                    <a:pt x="153" y="351"/>
                    <a:pt x="169" y="353"/>
                    <a:pt x="186" y="353"/>
                  </a:cubicBezTo>
                  <a:cubicBezTo>
                    <a:pt x="265" y="353"/>
                    <a:pt x="347" y="309"/>
                    <a:pt x="366" y="233"/>
                  </a:cubicBezTo>
                  <a:cubicBezTo>
                    <a:pt x="389" y="142"/>
                    <a:pt x="320" y="28"/>
                    <a:pt x="229" y="5"/>
                  </a:cubicBezTo>
                  <a:cubicBezTo>
                    <a:pt x="217" y="2"/>
                    <a:pt x="205" y="1"/>
                    <a:pt x="19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8" name="Google Shape;4858;p26"/>
            <p:cNvSpPr/>
            <p:nvPr/>
          </p:nvSpPr>
          <p:spPr>
            <a:xfrm>
              <a:off x="6130475" y="1591750"/>
              <a:ext cx="10850" cy="9650"/>
            </a:xfrm>
            <a:custGeom>
              <a:avLst/>
              <a:gdLst/>
              <a:ahLst/>
              <a:cxnLst/>
              <a:rect l="l" t="t" r="r" b="b"/>
              <a:pathLst>
                <a:path w="434" h="386" extrusionOk="0">
                  <a:moveTo>
                    <a:pt x="191" y="1"/>
                  </a:moveTo>
                  <a:cubicBezTo>
                    <a:pt x="115" y="1"/>
                    <a:pt x="41" y="62"/>
                    <a:pt x="23" y="152"/>
                  </a:cubicBezTo>
                  <a:cubicBezTo>
                    <a:pt x="0" y="243"/>
                    <a:pt x="46" y="357"/>
                    <a:pt x="160" y="380"/>
                  </a:cubicBezTo>
                  <a:cubicBezTo>
                    <a:pt x="179" y="384"/>
                    <a:pt x="197" y="386"/>
                    <a:pt x="215" y="386"/>
                  </a:cubicBezTo>
                  <a:cubicBezTo>
                    <a:pt x="303" y="386"/>
                    <a:pt x="369" y="338"/>
                    <a:pt x="388" y="243"/>
                  </a:cubicBezTo>
                  <a:cubicBezTo>
                    <a:pt x="434" y="129"/>
                    <a:pt x="365" y="38"/>
                    <a:pt x="251" y="15"/>
                  </a:cubicBezTo>
                  <a:cubicBezTo>
                    <a:pt x="232" y="5"/>
                    <a:pt x="211" y="1"/>
                    <a:pt x="19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9" name="Google Shape;4859;p26"/>
            <p:cNvSpPr/>
            <p:nvPr/>
          </p:nvSpPr>
          <p:spPr>
            <a:xfrm>
              <a:off x="6660025" y="1722075"/>
              <a:ext cx="7425" cy="6600"/>
            </a:xfrm>
            <a:custGeom>
              <a:avLst/>
              <a:gdLst/>
              <a:ahLst/>
              <a:cxnLst/>
              <a:rect l="l" t="t" r="r" b="b"/>
              <a:pathLst>
                <a:path w="297" h="264" extrusionOk="0">
                  <a:moveTo>
                    <a:pt x="146" y="0"/>
                  </a:moveTo>
                  <a:cubicBezTo>
                    <a:pt x="91" y="0"/>
                    <a:pt x="42" y="41"/>
                    <a:pt x="23" y="97"/>
                  </a:cubicBezTo>
                  <a:cubicBezTo>
                    <a:pt x="0" y="189"/>
                    <a:pt x="46" y="257"/>
                    <a:pt x="114" y="257"/>
                  </a:cubicBezTo>
                  <a:cubicBezTo>
                    <a:pt x="126" y="261"/>
                    <a:pt x="138" y="263"/>
                    <a:pt x="150" y="263"/>
                  </a:cubicBezTo>
                  <a:cubicBezTo>
                    <a:pt x="205" y="263"/>
                    <a:pt x="255" y="222"/>
                    <a:pt x="274" y="166"/>
                  </a:cubicBezTo>
                  <a:cubicBezTo>
                    <a:pt x="297" y="97"/>
                    <a:pt x="251" y="29"/>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0" name="Google Shape;4860;p26"/>
            <p:cNvSpPr/>
            <p:nvPr/>
          </p:nvSpPr>
          <p:spPr>
            <a:xfrm>
              <a:off x="6325625" y="1467000"/>
              <a:ext cx="7450" cy="6600"/>
            </a:xfrm>
            <a:custGeom>
              <a:avLst/>
              <a:gdLst/>
              <a:ahLst/>
              <a:cxnLst/>
              <a:rect l="l" t="t" r="r" b="b"/>
              <a:pathLst>
                <a:path w="298" h="264" extrusionOk="0">
                  <a:moveTo>
                    <a:pt x="147" y="0"/>
                  </a:moveTo>
                  <a:cubicBezTo>
                    <a:pt x="92" y="0"/>
                    <a:pt x="42" y="41"/>
                    <a:pt x="23" y="98"/>
                  </a:cubicBezTo>
                  <a:cubicBezTo>
                    <a:pt x="0" y="166"/>
                    <a:pt x="46" y="235"/>
                    <a:pt x="114" y="257"/>
                  </a:cubicBezTo>
                  <a:cubicBezTo>
                    <a:pt x="127" y="261"/>
                    <a:pt x="139" y="263"/>
                    <a:pt x="151" y="263"/>
                  </a:cubicBezTo>
                  <a:cubicBezTo>
                    <a:pt x="206" y="263"/>
                    <a:pt x="255" y="222"/>
                    <a:pt x="274" y="166"/>
                  </a:cubicBezTo>
                  <a:cubicBezTo>
                    <a:pt x="297" y="98"/>
                    <a:pt x="251"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1" name="Google Shape;4861;p26"/>
            <p:cNvSpPr/>
            <p:nvPr/>
          </p:nvSpPr>
          <p:spPr>
            <a:xfrm>
              <a:off x="6745600" y="1784300"/>
              <a:ext cx="10300" cy="9375"/>
            </a:xfrm>
            <a:custGeom>
              <a:avLst/>
              <a:gdLst/>
              <a:ahLst/>
              <a:cxnLst/>
              <a:rect l="l" t="t" r="r" b="b"/>
              <a:pathLst>
                <a:path w="412" h="375" extrusionOk="0">
                  <a:moveTo>
                    <a:pt x="215" y="1"/>
                  </a:moveTo>
                  <a:cubicBezTo>
                    <a:pt x="132" y="1"/>
                    <a:pt x="43" y="63"/>
                    <a:pt x="24" y="142"/>
                  </a:cubicBezTo>
                  <a:cubicBezTo>
                    <a:pt x="1" y="233"/>
                    <a:pt x="69" y="347"/>
                    <a:pt x="161" y="370"/>
                  </a:cubicBezTo>
                  <a:cubicBezTo>
                    <a:pt x="173" y="373"/>
                    <a:pt x="185" y="375"/>
                    <a:pt x="198" y="375"/>
                  </a:cubicBezTo>
                  <a:cubicBezTo>
                    <a:pt x="280" y="375"/>
                    <a:pt x="369" y="313"/>
                    <a:pt x="389" y="233"/>
                  </a:cubicBezTo>
                  <a:cubicBezTo>
                    <a:pt x="412" y="142"/>
                    <a:pt x="343" y="51"/>
                    <a:pt x="252" y="5"/>
                  </a:cubicBezTo>
                  <a:cubicBezTo>
                    <a:pt x="240" y="2"/>
                    <a:pt x="227"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2" name="Google Shape;4862;p26"/>
            <p:cNvSpPr/>
            <p:nvPr/>
          </p:nvSpPr>
          <p:spPr>
            <a:xfrm>
              <a:off x="6322775" y="959125"/>
              <a:ext cx="7425" cy="6600"/>
            </a:xfrm>
            <a:custGeom>
              <a:avLst/>
              <a:gdLst/>
              <a:ahLst/>
              <a:cxnLst/>
              <a:rect l="l" t="t" r="r" b="b"/>
              <a:pathLst>
                <a:path w="297" h="264" extrusionOk="0">
                  <a:moveTo>
                    <a:pt x="147" y="1"/>
                  </a:moveTo>
                  <a:cubicBezTo>
                    <a:pt x="92" y="1"/>
                    <a:pt x="42" y="42"/>
                    <a:pt x="23" y="98"/>
                  </a:cubicBezTo>
                  <a:cubicBezTo>
                    <a:pt x="0" y="167"/>
                    <a:pt x="46" y="258"/>
                    <a:pt x="114" y="258"/>
                  </a:cubicBezTo>
                  <a:cubicBezTo>
                    <a:pt x="126" y="262"/>
                    <a:pt x="139" y="264"/>
                    <a:pt x="150"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3" name="Google Shape;4863;p26"/>
            <p:cNvSpPr/>
            <p:nvPr/>
          </p:nvSpPr>
          <p:spPr>
            <a:xfrm>
              <a:off x="6056850" y="1658150"/>
              <a:ext cx="6300" cy="5525"/>
            </a:xfrm>
            <a:custGeom>
              <a:avLst/>
              <a:gdLst/>
              <a:ahLst/>
              <a:cxnLst/>
              <a:rect l="l" t="t" r="r" b="b"/>
              <a:pathLst>
                <a:path w="252" h="221" extrusionOk="0">
                  <a:moveTo>
                    <a:pt x="125" y="1"/>
                  </a:moveTo>
                  <a:cubicBezTo>
                    <a:pt x="76" y="1"/>
                    <a:pt x="42" y="38"/>
                    <a:pt x="23" y="75"/>
                  </a:cubicBezTo>
                  <a:cubicBezTo>
                    <a:pt x="1" y="144"/>
                    <a:pt x="46" y="212"/>
                    <a:pt x="92" y="212"/>
                  </a:cubicBezTo>
                  <a:cubicBezTo>
                    <a:pt x="109" y="218"/>
                    <a:pt x="126" y="221"/>
                    <a:pt x="143" y="221"/>
                  </a:cubicBezTo>
                  <a:cubicBezTo>
                    <a:pt x="192" y="221"/>
                    <a:pt x="235" y="195"/>
                    <a:pt x="252" y="144"/>
                  </a:cubicBezTo>
                  <a:cubicBezTo>
                    <a:pt x="252" y="75"/>
                    <a:pt x="229" y="7"/>
                    <a:pt x="160" y="7"/>
                  </a:cubicBezTo>
                  <a:cubicBezTo>
                    <a:pt x="148" y="3"/>
                    <a:pt x="136" y="1"/>
                    <a:pt x="12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4" name="Google Shape;4864;p26"/>
            <p:cNvSpPr/>
            <p:nvPr/>
          </p:nvSpPr>
          <p:spPr>
            <a:xfrm>
              <a:off x="5737300" y="1340875"/>
              <a:ext cx="6300" cy="5525"/>
            </a:xfrm>
            <a:custGeom>
              <a:avLst/>
              <a:gdLst/>
              <a:ahLst/>
              <a:cxnLst/>
              <a:rect l="l" t="t" r="r" b="b"/>
              <a:pathLst>
                <a:path w="252" h="221" extrusionOk="0">
                  <a:moveTo>
                    <a:pt x="123" y="1"/>
                  </a:moveTo>
                  <a:cubicBezTo>
                    <a:pt x="69" y="1"/>
                    <a:pt x="23" y="38"/>
                    <a:pt x="23" y="75"/>
                  </a:cubicBezTo>
                  <a:cubicBezTo>
                    <a:pt x="0" y="144"/>
                    <a:pt x="46" y="212"/>
                    <a:pt x="92" y="212"/>
                  </a:cubicBezTo>
                  <a:cubicBezTo>
                    <a:pt x="109" y="218"/>
                    <a:pt x="126" y="221"/>
                    <a:pt x="142" y="221"/>
                  </a:cubicBezTo>
                  <a:cubicBezTo>
                    <a:pt x="190" y="221"/>
                    <a:pt x="229" y="195"/>
                    <a:pt x="229" y="144"/>
                  </a:cubicBezTo>
                  <a:cubicBezTo>
                    <a:pt x="252" y="75"/>
                    <a:pt x="206"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5" name="Google Shape;4865;p26"/>
            <p:cNvSpPr/>
            <p:nvPr/>
          </p:nvSpPr>
          <p:spPr>
            <a:xfrm>
              <a:off x="5794375" y="1638200"/>
              <a:ext cx="8000" cy="7150"/>
            </a:xfrm>
            <a:custGeom>
              <a:avLst/>
              <a:gdLst/>
              <a:ahLst/>
              <a:cxnLst/>
              <a:rect l="l" t="t" r="r" b="b"/>
              <a:pathLst>
                <a:path w="320" h="286" extrusionOk="0">
                  <a:moveTo>
                    <a:pt x="146" y="0"/>
                  </a:moveTo>
                  <a:cubicBezTo>
                    <a:pt x="85" y="0"/>
                    <a:pt x="23" y="44"/>
                    <a:pt x="23" y="120"/>
                  </a:cubicBezTo>
                  <a:cubicBezTo>
                    <a:pt x="0" y="188"/>
                    <a:pt x="46" y="257"/>
                    <a:pt x="114" y="280"/>
                  </a:cubicBezTo>
                  <a:cubicBezTo>
                    <a:pt x="126" y="284"/>
                    <a:pt x="139" y="286"/>
                    <a:pt x="152" y="286"/>
                  </a:cubicBezTo>
                  <a:cubicBezTo>
                    <a:pt x="213" y="286"/>
                    <a:pt x="278" y="245"/>
                    <a:pt x="297" y="188"/>
                  </a:cubicBezTo>
                  <a:cubicBezTo>
                    <a:pt x="320" y="97"/>
                    <a:pt x="274" y="29"/>
                    <a:pt x="183" y="6"/>
                  </a:cubicBezTo>
                  <a:cubicBezTo>
                    <a:pt x="171"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6" name="Google Shape;4866;p26"/>
            <p:cNvSpPr/>
            <p:nvPr/>
          </p:nvSpPr>
          <p:spPr>
            <a:xfrm>
              <a:off x="5722475" y="1634200"/>
              <a:ext cx="6850" cy="6025"/>
            </a:xfrm>
            <a:custGeom>
              <a:avLst/>
              <a:gdLst/>
              <a:ahLst/>
              <a:cxnLst/>
              <a:rect l="l" t="t" r="r" b="b"/>
              <a:pathLst>
                <a:path w="274" h="241" extrusionOk="0">
                  <a:moveTo>
                    <a:pt x="126" y="0"/>
                  </a:moveTo>
                  <a:cubicBezTo>
                    <a:pt x="76" y="0"/>
                    <a:pt x="42" y="41"/>
                    <a:pt x="23" y="97"/>
                  </a:cubicBezTo>
                  <a:cubicBezTo>
                    <a:pt x="0" y="143"/>
                    <a:pt x="46" y="211"/>
                    <a:pt x="114" y="234"/>
                  </a:cubicBezTo>
                  <a:cubicBezTo>
                    <a:pt x="122" y="238"/>
                    <a:pt x="131" y="240"/>
                    <a:pt x="140" y="240"/>
                  </a:cubicBezTo>
                  <a:cubicBezTo>
                    <a:pt x="183" y="240"/>
                    <a:pt x="232" y="199"/>
                    <a:pt x="251" y="143"/>
                  </a:cubicBezTo>
                  <a:cubicBezTo>
                    <a:pt x="274" y="75"/>
                    <a:pt x="228" y="29"/>
                    <a:pt x="160" y="6"/>
                  </a:cubicBezTo>
                  <a:cubicBezTo>
                    <a:pt x="148" y="2"/>
                    <a:pt x="136" y="0"/>
                    <a:pt x="12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7" name="Google Shape;4867;p26"/>
            <p:cNvSpPr/>
            <p:nvPr/>
          </p:nvSpPr>
          <p:spPr>
            <a:xfrm>
              <a:off x="5786375" y="1570850"/>
              <a:ext cx="9150" cy="8300"/>
            </a:xfrm>
            <a:custGeom>
              <a:avLst/>
              <a:gdLst/>
              <a:ahLst/>
              <a:cxnLst/>
              <a:rect l="l" t="t" r="r" b="b"/>
              <a:pathLst>
                <a:path w="366" h="332" extrusionOk="0">
                  <a:moveTo>
                    <a:pt x="182" y="1"/>
                  </a:moveTo>
                  <a:cubicBezTo>
                    <a:pt x="108" y="1"/>
                    <a:pt x="42" y="45"/>
                    <a:pt x="23" y="121"/>
                  </a:cubicBezTo>
                  <a:cubicBezTo>
                    <a:pt x="0" y="212"/>
                    <a:pt x="46" y="303"/>
                    <a:pt x="137" y="326"/>
                  </a:cubicBezTo>
                  <a:cubicBezTo>
                    <a:pt x="153" y="330"/>
                    <a:pt x="169" y="332"/>
                    <a:pt x="184" y="332"/>
                  </a:cubicBezTo>
                  <a:cubicBezTo>
                    <a:pt x="258" y="332"/>
                    <a:pt x="324" y="288"/>
                    <a:pt x="343" y="212"/>
                  </a:cubicBezTo>
                  <a:cubicBezTo>
                    <a:pt x="366" y="121"/>
                    <a:pt x="320" y="29"/>
                    <a:pt x="229" y="6"/>
                  </a:cubicBezTo>
                  <a:cubicBezTo>
                    <a:pt x="213" y="3"/>
                    <a:pt x="197"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8" name="Google Shape;4868;p26"/>
            <p:cNvSpPr/>
            <p:nvPr/>
          </p:nvSpPr>
          <p:spPr>
            <a:xfrm>
              <a:off x="5453125" y="1403075"/>
              <a:ext cx="6875" cy="6050"/>
            </a:xfrm>
            <a:custGeom>
              <a:avLst/>
              <a:gdLst/>
              <a:ahLst/>
              <a:cxnLst/>
              <a:rect l="l" t="t" r="r" b="b"/>
              <a:pathLst>
                <a:path w="275" h="242" extrusionOk="0">
                  <a:moveTo>
                    <a:pt x="124" y="1"/>
                  </a:moveTo>
                  <a:cubicBezTo>
                    <a:pt x="70" y="1"/>
                    <a:pt x="23" y="42"/>
                    <a:pt x="23" y="98"/>
                  </a:cubicBezTo>
                  <a:cubicBezTo>
                    <a:pt x="0" y="167"/>
                    <a:pt x="46" y="235"/>
                    <a:pt x="92" y="235"/>
                  </a:cubicBezTo>
                  <a:cubicBezTo>
                    <a:pt x="104" y="239"/>
                    <a:pt x="116" y="241"/>
                    <a:pt x="128" y="241"/>
                  </a:cubicBezTo>
                  <a:cubicBezTo>
                    <a:pt x="183" y="241"/>
                    <a:pt x="233" y="200"/>
                    <a:pt x="252" y="144"/>
                  </a:cubicBezTo>
                  <a:cubicBezTo>
                    <a:pt x="274" y="98"/>
                    <a:pt x="229" y="30"/>
                    <a:pt x="160" y="7"/>
                  </a:cubicBezTo>
                  <a:cubicBezTo>
                    <a:pt x="148" y="3"/>
                    <a:pt x="136" y="1"/>
                    <a:pt x="12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9" name="Google Shape;4869;p26"/>
            <p:cNvSpPr/>
            <p:nvPr/>
          </p:nvSpPr>
          <p:spPr>
            <a:xfrm>
              <a:off x="5689925" y="1594850"/>
              <a:ext cx="10300" cy="9075"/>
            </a:xfrm>
            <a:custGeom>
              <a:avLst/>
              <a:gdLst/>
              <a:ahLst/>
              <a:cxnLst/>
              <a:rect l="l" t="t" r="r" b="b"/>
              <a:pathLst>
                <a:path w="412" h="363" extrusionOk="0">
                  <a:moveTo>
                    <a:pt x="216" y="1"/>
                  </a:moveTo>
                  <a:cubicBezTo>
                    <a:pt x="138" y="1"/>
                    <a:pt x="66" y="63"/>
                    <a:pt x="47" y="142"/>
                  </a:cubicBezTo>
                  <a:cubicBezTo>
                    <a:pt x="1" y="233"/>
                    <a:pt x="69" y="325"/>
                    <a:pt x="161" y="347"/>
                  </a:cubicBezTo>
                  <a:cubicBezTo>
                    <a:pt x="181" y="358"/>
                    <a:pt x="202" y="362"/>
                    <a:pt x="223" y="362"/>
                  </a:cubicBezTo>
                  <a:cubicBezTo>
                    <a:pt x="298" y="362"/>
                    <a:pt x="371" y="305"/>
                    <a:pt x="389" y="233"/>
                  </a:cubicBezTo>
                  <a:cubicBezTo>
                    <a:pt x="412" y="142"/>
                    <a:pt x="343" y="28"/>
                    <a:pt x="252" y="5"/>
                  </a:cubicBezTo>
                  <a:cubicBezTo>
                    <a:pt x="240" y="2"/>
                    <a:pt x="228" y="1"/>
                    <a:pt x="21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0" name="Google Shape;4870;p26"/>
            <p:cNvSpPr/>
            <p:nvPr/>
          </p:nvSpPr>
          <p:spPr>
            <a:xfrm>
              <a:off x="5938150" y="1702675"/>
              <a:ext cx="8600" cy="4725"/>
            </a:xfrm>
            <a:custGeom>
              <a:avLst/>
              <a:gdLst/>
              <a:ahLst/>
              <a:cxnLst/>
              <a:rect l="l" t="t" r="r" b="b"/>
              <a:pathLst>
                <a:path w="344" h="189" extrusionOk="0">
                  <a:moveTo>
                    <a:pt x="160" y="0"/>
                  </a:moveTo>
                  <a:cubicBezTo>
                    <a:pt x="86" y="0"/>
                    <a:pt x="20" y="45"/>
                    <a:pt x="1" y="120"/>
                  </a:cubicBezTo>
                  <a:lnTo>
                    <a:pt x="321" y="189"/>
                  </a:lnTo>
                  <a:cubicBezTo>
                    <a:pt x="343" y="120"/>
                    <a:pt x="275" y="29"/>
                    <a:pt x="206" y="6"/>
                  </a:cubicBezTo>
                  <a:cubicBezTo>
                    <a:pt x="191" y="2"/>
                    <a:pt x="175" y="0"/>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1" name="Google Shape;4871;p26"/>
            <p:cNvSpPr/>
            <p:nvPr/>
          </p:nvSpPr>
          <p:spPr>
            <a:xfrm>
              <a:off x="5751575" y="1442450"/>
              <a:ext cx="6850" cy="5900"/>
            </a:xfrm>
            <a:custGeom>
              <a:avLst/>
              <a:gdLst/>
              <a:ahLst/>
              <a:cxnLst/>
              <a:rect l="l" t="t" r="r" b="b"/>
              <a:pathLst>
                <a:path w="274" h="236" extrusionOk="0">
                  <a:moveTo>
                    <a:pt x="134" y="1"/>
                  </a:moveTo>
                  <a:cubicBezTo>
                    <a:pt x="91" y="1"/>
                    <a:pt x="42" y="42"/>
                    <a:pt x="23" y="98"/>
                  </a:cubicBezTo>
                  <a:cubicBezTo>
                    <a:pt x="0" y="144"/>
                    <a:pt x="46" y="212"/>
                    <a:pt x="114" y="235"/>
                  </a:cubicBezTo>
                  <a:cubicBezTo>
                    <a:pt x="183" y="235"/>
                    <a:pt x="228" y="212"/>
                    <a:pt x="251" y="144"/>
                  </a:cubicBezTo>
                  <a:cubicBezTo>
                    <a:pt x="274" y="75"/>
                    <a:pt x="228" y="30"/>
                    <a:pt x="160" y="7"/>
                  </a:cubicBezTo>
                  <a:cubicBezTo>
                    <a:pt x="152" y="3"/>
                    <a:pt x="143" y="1"/>
                    <a:pt x="13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2" name="Google Shape;4872;p26"/>
            <p:cNvSpPr/>
            <p:nvPr/>
          </p:nvSpPr>
          <p:spPr>
            <a:xfrm>
              <a:off x="5511900" y="1395100"/>
              <a:ext cx="8025" cy="7175"/>
            </a:xfrm>
            <a:custGeom>
              <a:avLst/>
              <a:gdLst/>
              <a:ahLst/>
              <a:cxnLst/>
              <a:rect l="l" t="t" r="r" b="b"/>
              <a:pathLst>
                <a:path w="321" h="287" extrusionOk="0">
                  <a:moveTo>
                    <a:pt x="161" y="0"/>
                  </a:moveTo>
                  <a:cubicBezTo>
                    <a:pt x="92" y="0"/>
                    <a:pt x="42" y="45"/>
                    <a:pt x="23" y="120"/>
                  </a:cubicBezTo>
                  <a:cubicBezTo>
                    <a:pt x="0" y="189"/>
                    <a:pt x="46" y="280"/>
                    <a:pt x="115" y="280"/>
                  </a:cubicBezTo>
                  <a:cubicBezTo>
                    <a:pt x="131" y="284"/>
                    <a:pt x="146" y="286"/>
                    <a:pt x="161" y="286"/>
                  </a:cubicBezTo>
                  <a:cubicBezTo>
                    <a:pt x="229" y="286"/>
                    <a:pt x="278" y="245"/>
                    <a:pt x="297" y="189"/>
                  </a:cubicBezTo>
                  <a:cubicBezTo>
                    <a:pt x="320" y="98"/>
                    <a:pt x="274" y="29"/>
                    <a:pt x="206" y="6"/>
                  </a:cubicBezTo>
                  <a:cubicBezTo>
                    <a:pt x="190" y="2"/>
                    <a:pt x="175"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3" name="Google Shape;4873;p26"/>
            <p:cNvSpPr/>
            <p:nvPr/>
          </p:nvSpPr>
          <p:spPr>
            <a:xfrm>
              <a:off x="5617475" y="1447175"/>
              <a:ext cx="6875" cy="6450"/>
            </a:xfrm>
            <a:custGeom>
              <a:avLst/>
              <a:gdLst/>
              <a:ahLst/>
              <a:cxnLst/>
              <a:rect l="l" t="t" r="r" b="b"/>
              <a:pathLst>
                <a:path w="275" h="258" extrusionOk="0">
                  <a:moveTo>
                    <a:pt x="160" y="0"/>
                  </a:moveTo>
                  <a:cubicBezTo>
                    <a:pt x="91" y="0"/>
                    <a:pt x="23" y="23"/>
                    <a:pt x="23" y="92"/>
                  </a:cubicBezTo>
                  <a:cubicBezTo>
                    <a:pt x="0" y="160"/>
                    <a:pt x="46" y="229"/>
                    <a:pt x="91" y="251"/>
                  </a:cubicBezTo>
                  <a:cubicBezTo>
                    <a:pt x="104" y="255"/>
                    <a:pt x="116" y="257"/>
                    <a:pt x="128" y="257"/>
                  </a:cubicBezTo>
                  <a:cubicBezTo>
                    <a:pt x="183" y="257"/>
                    <a:pt x="232" y="216"/>
                    <a:pt x="251" y="160"/>
                  </a:cubicBezTo>
                  <a:cubicBezTo>
                    <a:pt x="274" y="92"/>
                    <a:pt x="228" y="23"/>
                    <a:pt x="16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4" name="Google Shape;4874;p26"/>
            <p:cNvSpPr/>
            <p:nvPr/>
          </p:nvSpPr>
          <p:spPr>
            <a:xfrm>
              <a:off x="5462825" y="1391825"/>
              <a:ext cx="7450" cy="7025"/>
            </a:xfrm>
            <a:custGeom>
              <a:avLst/>
              <a:gdLst/>
              <a:ahLst/>
              <a:cxnLst/>
              <a:rect l="l" t="t" r="r" b="b"/>
              <a:pathLst>
                <a:path w="298" h="281" extrusionOk="0">
                  <a:moveTo>
                    <a:pt x="183" y="0"/>
                  </a:moveTo>
                  <a:cubicBezTo>
                    <a:pt x="115" y="0"/>
                    <a:pt x="46" y="46"/>
                    <a:pt x="23" y="114"/>
                  </a:cubicBezTo>
                  <a:cubicBezTo>
                    <a:pt x="1" y="183"/>
                    <a:pt x="46" y="251"/>
                    <a:pt x="115" y="274"/>
                  </a:cubicBezTo>
                  <a:cubicBezTo>
                    <a:pt x="131" y="278"/>
                    <a:pt x="146" y="280"/>
                    <a:pt x="161" y="280"/>
                  </a:cubicBezTo>
                  <a:cubicBezTo>
                    <a:pt x="229" y="280"/>
                    <a:pt x="278" y="239"/>
                    <a:pt x="297" y="183"/>
                  </a:cubicBezTo>
                  <a:cubicBezTo>
                    <a:pt x="297" y="92"/>
                    <a:pt x="252" y="23"/>
                    <a:pt x="18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5" name="Google Shape;4875;p26"/>
            <p:cNvSpPr/>
            <p:nvPr/>
          </p:nvSpPr>
          <p:spPr>
            <a:xfrm>
              <a:off x="6588125" y="1407075"/>
              <a:ext cx="8575" cy="7750"/>
            </a:xfrm>
            <a:custGeom>
              <a:avLst/>
              <a:gdLst/>
              <a:ahLst/>
              <a:cxnLst/>
              <a:rect l="l" t="t" r="r" b="b"/>
              <a:pathLst>
                <a:path w="343" h="310" extrusionOk="0">
                  <a:moveTo>
                    <a:pt x="161" y="1"/>
                  </a:moveTo>
                  <a:cubicBezTo>
                    <a:pt x="92" y="1"/>
                    <a:pt x="42" y="45"/>
                    <a:pt x="23" y="121"/>
                  </a:cubicBezTo>
                  <a:cubicBezTo>
                    <a:pt x="0" y="189"/>
                    <a:pt x="46" y="281"/>
                    <a:pt x="137" y="303"/>
                  </a:cubicBezTo>
                  <a:cubicBezTo>
                    <a:pt x="149" y="307"/>
                    <a:pt x="161" y="309"/>
                    <a:pt x="174" y="309"/>
                  </a:cubicBezTo>
                  <a:cubicBezTo>
                    <a:pt x="235" y="309"/>
                    <a:pt x="301" y="265"/>
                    <a:pt x="320" y="189"/>
                  </a:cubicBezTo>
                  <a:cubicBezTo>
                    <a:pt x="342" y="121"/>
                    <a:pt x="297" y="29"/>
                    <a:pt x="205" y="7"/>
                  </a:cubicBezTo>
                  <a:cubicBezTo>
                    <a:pt x="190" y="3"/>
                    <a:pt x="175" y="1"/>
                    <a:pt x="16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6" name="Google Shape;4876;p26"/>
            <p:cNvSpPr/>
            <p:nvPr/>
          </p:nvSpPr>
          <p:spPr>
            <a:xfrm>
              <a:off x="6284525" y="990675"/>
              <a:ext cx="6325" cy="5875"/>
            </a:xfrm>
            <a:custGeom>
              <a:avLst/>
              <a:gdLst/>
              <a:ahLst/>
              <a:cxnLst/>
              <a:rect l="l" t="t" r="r" b="b"/>
              <a:pathLst>
                <a:path w="253" h="235" extrusionOk="0">
                  <a:moveTo>
                    <a:pt x="161" y="0"/>
                  </a:moveTo>
                  <a:cubicBezTo>
                    <a:pt x="92" y="0"/>
                    <a:pt x="24" y="23"/>
                    <a:pt x="24" y="91"/>
                  </a:cubicBezTo>
                  <a:cubicBezTo>
                    <a:pt x="1" y="160"/>
                    <a:pt x="47" y="228"/>
                    <a:pt x="92" y="228"/>
                  </a:cubicBezTo>
                  <a:cubicBezTo>
                    <a:pt x="105" y="233"/>
                    <a:pt x="117" y="234"/>
                    <a:pt x="130" y="234"/>
                  </a:cubicBezTo>
                  <a:cubicBezTo>
                    <a:pt x="184" y="234"/>
                    <a:pt x="233" y="197"/>
                    <a:pt x="252" y="160"/>
                  </a:cubicBezTo>
                  <a:cubicBezTo>
                    <a:pt x="252" y="91"/>
                    <a:pt x="229" y="23"/>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7" name="Google Shape;4877;p26"/>
            <p:cNvSpPr/>
            <p:nvPr/>
          </p:nvSpPr>
          <p:spPr>
            <a:xfrm>
              <a:off x="5481650" y="1536750"/>
              <a:ext cx="7450" cy="6450"/>
            </a:xfrm>
            <a:custGeom>
              <a:avLst/>
              <a:gdLst/>
              <a:ahLst/>
              <a:cxnLst/>
              <a:rect l="l" t="t" r="r" b="b"/>
              <a:pathLst>
                <a:path w="298" h="258" extrusionOk="0">
                  <a:moveTo>
                    <a:pt x="183" y="1"/>
                  </a:moveTo>
                  <a:cubicBezTo>
                    <a:pt x="115" y="1"/>
                    <a:pt x="46" y="24"/>
                    <a:pt x="24" y="92"/>
                  </a:cubicBezTo>
                  <a:cubicBezTo>
                    <a:pt x="1" y="161"/>
                    <a:pt x="46" y="229"/>
                    <a:pt x="115" y="252"/>
                  </a:cubicBezTo>
                  <a:cubicBezTo>
                    <a:pt x="127" y="256"/>
                    <a:pt x="139" y="258"/>
                    <a:pt x="151" y="258"/>
                  </a:cubicBezTo>
                  <a:cubicBezTo>
                    <a:pt x="206" y="258"/>
                    <a:pt x="256" y="217"/>
                    <a:pt x="275" y="161"/>
                  </a:cubicBezTo>
                  <a:cubicBezTo>
                    <a:pt x="297" y="92"/>
                    <a:pt x="252"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8" name="Google Shape;4878;p26"/>
            <p:cNvSpPr/>
            <p:nvPr/>
          </p:nvSpPr>
          <p:spPr>
            <a:xfrm>
              <a:off x="6421500" y="1175975"/>
              <a:ext cx="7425" cy="6600"/>
            </a:xfrm>
            <a:custGeom>
              <a:avLst/>
              <a:gdLst/>
              <a:ahLst/>
              <a:cxnLst/>
              <a:rect l="l" t="t" r="r" b="b"/>
              <a:pathLst>
                <a:path w="297" h="264" extrusionOk="0">
                  <a:moveTo>
                    <a:pt x="146" y="0"/>
                  </a:moveTo>
                  <a:cubicBezTo>
                    <a:pt x="91" y="0"/>
                    <a:pt x="42" y="41"/>
                    <a:pt x="23" y="98"/>
                  </a:cubicBezTo>
                  <a:cubicBezTo>
                    <a:pt x="0" y="166"/>
                    <a:pt x="46" y="235"/>
                    <a:pt x="114" y="257"/>
                  </a:cubicBezTo>
                  <a:cubicBezTo>
                    <a:pt x="126" y="261"/>
                    <a:pt x="139" y="263"/>
                    <a:pt x="152" y="263"/>
                  </a:cubicBezTo>
                  <a:cubicBezTo>
                    <a:pt x="212" y="263"/>
                    <a:pt x="274" y="222"/>
                    <a:pt x="274" y="166"/>
                  </a:cubicBezTo>
                  <a:cubicBezTo>
                    <a:pt x="297" y="75"/>
                    <a:pt x="251" y="6"/>
                    <a:pt x="183" y="6"/>
                  </a:cubicBezTo>
                  <a:cubicBezTo>
                    <a:pt x="170" y="2"/>
                    <a:pt x="158" y="0"/>
                    <a:pt x="14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9" name="Google Shape;4879;p26"/>
            <p:cNvSpPr/>
            <p:nvPr/>
          </p:nvSpPr>
          <p:spPr>
            <a:xfrm>
              <a:off x="6331325" y="1109825"/>
              <a:ext cx="10875" cy="9950"/>
            </a:xfrm>
            <a:custGeom>
              <a:avLst/>
              <a:gdLst/>
              <a:ahLst/>
              <a:cxnLst/>
              <a:rect l="l" t="t" r="r" b="b"/>
              <a:pathLst>
                <a:path w="435" h="398" extrusionOk="0">
                  <a:moveTo>
                    <a:pt x="231" y="0"/>
                  </a:moveTo>
                  <a:cubicBezTo>
                    <a:pt x="138" y="0"/>
                    <a:pt x="66" y="62"/>
                    <a:pt x="46" y="142"/>
                  </a:cubicBezTo>
                  <a:cubicBezTo>
                    <a:pt x="1" y="256"/>
                    <a:pt x="69" y="347"/>
                    <a:pt x="183" y="393"/>
                  </a:cubicBezTo>
                  <a:cubicBezTo>
                    <a:pt x="195" y="396"/>
                    <a:pt x="207" y="397"/>
                    <a:pt x="219" y="397"/>
                  </a:cubicBezTo>
                  <a:cubicBezTo>
                    <a:pt x="302" y="397"/>
                    <a:pt x="392" y="332"/>
                    <a:pt x="411" y="233"/>
                  </a:cubicBezTo>
                  <a:cubicBezTo>
                    <a:pt x="434" y="142"/>
                    <a:pt x="366" y="27"/>
                    <a:pt x="275" y="5"/>
                  </a:cubicBezTo>
                  <a:cubicBezTo>
                    <a:pt x="260"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0" name="Google Shape;4880;p26"/>
            <p:cNvSpPr/>
            <p:nvPr/>
          </p:nvSpPr>
          <p:spPr>
            <a:xfrm>
              <a:off x="6348450" y="1087450"/>
              <a:ext cx="6300" cy="5525"/>
            </a:xfrm>
            <a:custGeom>
              <a:avLst/>
              <a:gdLst/>
              <a:ahLst/>
              <a:cxnLst/>
              <a:rect l="l" t="t" r="r" b="b"/>
              <a:pathLst>
                <a:path w="252" h="221" extrusionOk="0">
                  <a:moveTo>
                    <a:pt x="110" y="1"/>
                  </a:moveTo>
                  <a:cubicBezTo>
                    <a:pt x="62" y="1"/>
                    <a:pt x="23" y="27"/>
                    <a:pt x="23" y="78"/>
                  </a:cubicBezTo>
                  <a:cubicBezTo>
                    <a:pt x="0" y="146"/>
                    <a:pt x="46" y="215"/>
                    <a:pt x="92" y="215"/>
                  </a:cubicBezTo>
                  <a:cubicBezTo>
                    <a:pt x="104" y="219"/>
                    <a:pt x="117" y="221"/>
                    <a:pt x="129" y="221"/>
                  </a:cubicBezTo>
                  <a:cubicBezTo>
                    <a:pt x="183" y="221"/>
                    <a:pt x="229" y="184"/>
                    <a:pt x="229" y="146"/>
                  </a:cubicBezTo>
                  <a:cubicBezTo>
                    <a:pt x="251" y="78"/>
                    <a:pt x="206" y="9"/>
                    <a:pt x="160" y="9"/>
                  </a:cubicBezTo>
                  <a:cubicBezTo>
                    <a:pt x="143" y="4"/>
                    <a:pt x="126"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1" name="Google Shape;4881;p26"/>
            <p:cNvSpPr/>
            <p:nvPr/>
          </p:nvSpPr>
          <p:spPr>
            <a:xfrm>
              <a:off x="6868875" y="1463050"/>
              <a:ext cx="11425" cy="9975"/>
            </a:xfrm>
            <a:custGeom>
              <a:avLst/>
              <a:gdLst/>
              <a:ahLst/>
              <a:cxnLst/>
              <a:rect l="l" t="t" r="r" b="b"/>
              <a:pathLst>
                <a:path w="457" h="399" extrusionOk="0">
                  <a:moveTo>
                    <a:pt x="231" y="0"/>
                  </a:moveTo>
                  <a:cubicBezTo>
                    <a:pt x="137" y="0"/>
                    <a:pt x="66" y="65"/>
                    <a:pt x="46" y="164"/>
                  </a:cubicBezTo>
                  <a:cubicBezTo>
                    <a:pt x="0" y="256"/>
                    <a:pt x="69" y="370"/>
                    <a:pt x="183" y="393"/>
                  </a:cubicBezTo>
                  <a:cubicBezTo>
                    <a:pt x="198" y="396"/>
                    <a:pt x="214" y="398"/>
                    <a:pt x="230" y="398"/>
                  </a:cubicBezTo>
                  <a:cubicBezTo>
                    <a:pt x="309" y="398"/>
                    <a:pt x="392" y="351"/>
                    <a:pt x="411" y="256"/>
                  </a:cubicBezTo>
                  <a:cubicBezTo>
                    <a:pt x="457" y="141"/>
                    <a:pt x="388" y="50"/>
                    <a:pt x="274" y="4"/>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2" name="Google Shape;4882;p26"/>
            <p:cNvSpPr/>
            <p:nvPr/>
          </p:nvSpPr>
          <p:spPr>
            <a:xfrm>
              <a:off x="6204650" y="1726675"/>
              <a:ext cx="10875" cy="9375"/>
            </a:xfrm>
            <a:custGeom>
              <a:avLst/>
              <a:gdLst/>
              <a:ahLst/>
              <a:cxnLst/>
              <a:rect l="l" t="t" r="r" b="b"/>
              <a:pathLst>
                <a:path w="435" h="375" extrusionOk="0">
                  <a:moveTo>
                    <a:pt x="231" y="0"/>
                  </a:moveTo>
                  <a:cubicBezTo>
                    <a:pt x="137" y="0"/>
                    <a:pt x="66" y="62"/>
                    <a:pt x="46" y="142"/>
                  </a:cubicBezTo>
                  <a:cubicBezTo>
                    <a:pt x="0" y="233"/>
                    <a:pt x="69" y="347"/>
                    <a:pt x="160" y="370"/>
                  </a:cubicBezTo>
                  <a:cubicBezTo>
                    <a:pt x="175" y="373"/>
                    <a:pt x="190" y="374"/>
                    <a:pt x="204" y="374"/>
                  </a:cubicBezTo>
                  <a:cubicBezTo>
                    <a:pt x="297" y="374"/>
                    <a:pt x="369" y="312"/>
                    <a:pt x="388" y="233"/>
                  </a:cubicBezTo>
                  <a:cubicBezTo>
                    <a:pt x="434" y="142"/>
                    <a:pt x="366" y="28"/>
                    <a:pt x="274" y="5"/>
                  </a:cubicBezTo>
                  <a:cubicBezTo>
                    <a:pt x="259" y="2"/>
                    <a:pt x="245" y="0"/>
                    <a:pt x="23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3" name="Google Shape;4883;p26"/>
            <p:cNvSpPr/>
            <p:nvPr/>
          </p:nvSpPr>
          <p:spPr>
            <a:xfrm>
              <a:off x="6218350" y="1478975"/>
              <a:ext cx="6300" cy="5475"/>
            </a:xfrm>
            <a:custGeom>
              <a:avLst/>
              <a:gdLst/>
              <a:ahLst/>
              <a:cxnLst/>
              <a:rect l="l" t="t" r="r" b="b"/>
              <a:pathLst>
                <a:path w="252" h="219" extrusionOk="0">
                  <a:moveTo>
                    <a:pt x="123" y="1"/>
                  </a:moveTo>
                  <a:cubicBezTo>
                    <a:pt x="69" y="1"/>
                    <a:pt x="23" y="38"/>
                    <a:pt x="23" y="75"/>
                  </a:cubicBezTo>
                  <a:cubicBezTo>
                    <a:pt x="0" y="144"/>
                    <a:pt x="46" y="212"/>
                    <a:pt x="92" y="212"/>
                  </a:cubicBezTo>
                  <a:cubicBezTo>
                    <a:pt x="104" y="216"/>
                    <a:pt x="117" y="218"/>
                    <a:pt x="129" y="218"/>
                  </a:cubicBezTo>
                  <a:cubicBezTo>
                    <a:pt x="183" y="218"/>
                    <a:pt x="228" y="181"/>
                    <a:pt x="228" y="144"/>
                  </a:cubicBezTo>
                  <a:cubicBezTo>
                    <a:pt x="251" y="75"/>
                    <a:pt x="228" y="7"/>
                    <a:pt x="160" y="7"/>
                  </a:cubicBezTo>
                  <a:cubicBezTo>
                    <a:pt x="147" y="2"/>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4" name="Google Shape;4884;p26"/>
            <p:cNvSpPr/>
            <p:nvPr/>
          </p:nvSpPr>
          <p:spPr>
            <a:xfrm>
              <a:off x="5850850" y="1546925"/>
              <a:ext cx="9725" cy="8825"/>
            </a:xfrm>
            <a:custGeom>
              <a:avLst/>
              <a:gdLst/>
              <a:ahLst/>
              <a:cxnLst/>
              <a:rect l="l" t="t" r="r" b="b"/>
              <a:pathLst>
                <a:path w="389" h="353" extrusionOk="0">
                  <a:moveTo>
                    <a:pt x="193" y="0"/>
                  </a:moveTo>
                  <a:cubicBezTo>
                    <a:pt x="115" y="0"/>
                    <a:pt x="43" y="62"/>
                    <a:pt x="24" y="142"/>
                  </a:cubicBezTo>
                  <a:cubicBezTo>
                    <a:pt x="1" y="233"/>
                    <a:pt x="69" y="324"/>
                    <a:pt x="160" y="347"/>
                  </a:cubicBezTo>
                  <a:cubicBezTo>
                    <a:pt x="176" y="351"/>
                    <a:pt x="191" y="353"/>
                    <a:pt x="206" y="353"/>
                  </a:cubicBezTo>
                  <a:cubicBezTo>
                    <a:pt x="280" y="353"/>
                    <a:pt x="347" y="305"/>
                    <a:pt x="366" y="210"/>
                  </a:cubicBezTo>
                  <a:cubicBezTo>
                    <a:pt x="389" y="119"/>
                    <a:pt x="343"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5" name="Google Shape;4885;p26"/>
            <p:cNvSpPr/>
            <p:nvPr/>
          </p:nvSpPr>
          <p:spPr>
            <a:xfrm>
              <a:off x="5838300" y="1502375"/>
              <a:ext cx="6300" cy="5300"/>
            </a:xfrm>
            <a:custGeom>
              <a:avLst/>
              <a:gdLst/>
              <a:ahLst/>
              <a:cxnLst/>
              <a:rect l="l" t="t" r="r" b="b"/>
              <a:pathLst>
                <a:path w="252" h="212" extrusionOk="0">
                  <a:moveTo>
                    <a:pt x="125" y="0"/>
                  </a:moveTo>
                  <a:cubicBezTo>
                    <a:pt x="76" y="0"/>
                    <a:pt x="42" y="38"/>
                    <a:pt x="23" y="75"/>
                  </a:cubicBezTo>
                  <a:cubicBezTo>
                    <a:pt x="1" y="143"/>
                    <a:pt x="46" y="189"/>
                    <a:pt x="92" y="212"/>
                  </a:cubicBezTo>
                  <a:cubicBezTo>
                    <a:pt x="160" y="212"/>
                    <a:pt x="206" y="189"/>
                    <a:pt x="229" y="121"/>
                  </a:cubicBezTo>
                  <a:cubicBezTo>
                    <a:pt x="252" y="75"/>
                    <a:pt x="206" y="6"/>
                    <a:pt x="160" y="6"/>
                  </a:cubicBezTo>
                  <a:cubicBezTo>
                    <a:pt x="148" y="2"/>
                    <a:pt x="136" y="0"/>
                    <a:pt x="12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6" name="Google Shape;4886;p26"/>
            <p:cNvSpPr/>
            <p:nvPr/>
          </p:nvSpPr>
          <p:spPr>
            <a:xfrm>
              <a:off x="6180675" y="744000"/>
              <a:ext cx="7450" cy="7025"/>
            </a:xfrm>
            <a:custGeom>
              <a:avLst/>
              <a:gdLst/>
              <a:ahLst/>
              <a:cxnLst/>
              <a:rect l="l" t="t" r="r" b="b"/>
              <a:pathLst>
                <a:path w="298" h="281" extrusionOk="0">
                  <a:moveTo>
                    <a:pt x="147" y="1"/>
                  </a:moveTo>
                  <a:cubicBezTo>
                    <a:pt x="92" y="1"/>
                    <a:pt x="42" y="42"/>
                    <a:pt x="24" y="98"/>
                  </a:cubicBezTo>
                  <a:cubicBezTo>
                    <a:pt x="1" y="166"/>
                    <a:pt x="46" y="258"/>
                    <a:pt x="115" y="281"/>
                  </a:cubicBezTo>
                  <a:cubicBezTo>
                    <a:pt x="183" y="281"/>
                    <a:pt x="275" y="235"/>
                    <a:pt x="297" y="166"/>
                  </a:cubicBezTo>
                  <a:cubicBezTo>
                    <a:pt x="297" y="98"/>
                    <a:pt x="275" y="29"/>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7" name="Google Shape;4887;p26"/>
            <p:cNvSpPr/>
            <p:nvPr/>
          </p:nvSpPr>
          <p:spPr>
            <a:xfrm>
              <a:off x="6165275" y="635000"/>
              <a:ext cx="6300" cy="5900"/>
            </a:xfrm>
            <a:custGeom>
              <a:avLst/>
              <a:gdLst/>
              <a:ahLst/>
              <a:cxnLst/>
              <a:rect l="l" t="t" r="r" b="b"/>
              <a:pathLst>
                <a:path w="252" h="236" extrusionOk="0">
                  <a:moveTo>
                    <a:pt x="123" y="1"/>
                  </a:moveTo>
                  <a:cubicBezTo>
                    <a:pt x="69" y="1"/>
                    <a:pt x="23" y="38"/>
                    <a:pt x="23" y="76"/>
                  </a:cubicBezTo>
                  <a:cubicBezTo>
                    <a:pt x="0" y="144"/>
                    <a:pt x="46" y="212"/>
                    <a:pt x="92" y="235"/>
                  </a:cubicBezTo>
                  <a:cubicBezTo>
                    <a:pt x="160" y="235"/>
                    <a:pt x="229" y="212"/>
                    <a:pt x="252" y="144"/>
                  </a:cubicBezTo>
                  <a:cubicBezTo>
                    <a:pt x="252" y="76"/>
                    <a:pt x="229" y="30"/>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8" name="Google Shape;4888;p26"/>
            <p:cNvSpPr/>
            <p:nvPr/>
          </p:nvSpPr>
          <p:spPr>
            <a:xfrm>
              <a:off x="6252575" y="1253050"/>
              <a:ext cx="9725" cy="8800"/>
            </a:xfrm>
            <a:custGeom>
              <a:avLst/>
              <a:gdLst/>
              <a:ahLst/>
              <a:cxnLst/>
              <a:rect l="l" t="t" r="r" b="b"/>
              <a:pathLst>
                <a:path w="389" h="352" extrusionOk="0">
                  <a:moveTo>
                    <a:pt x="193" y="0"/>
                  </a:moveTo>
                  <a:cubicBezTo>
                    <a:pt x="115" y="0"/>
                    <a:pt x="43" y="62"/>
                    <a:pt x="24" y="142"/>
                  </a:cubicBezTo>
                  <a:cubicBezTo>
                    <a:pt x="1" y="233"/>
                    <a:pt x="69" y="324"/>
                    <a:pt x="161" y="347"/>
                  </a:cubicBezTo>
                  <a:cubicBezTo>
                    <a:pt x="170" y="350"/>
                    <a:pt x="179" y="352"/>
                    <a:pt x="190" y="352"/>
                  </a:cubicBezTo>
                  <a:cubicBezTo>
                    <a:pt x="257" y="352"/>
                    <a:pt x="346" y="290"/>
                    <a:pt x="366" y="210"/>
                  </a:cubicBezTo>
                  <a:cubicBezTo>
                    <a:pt x="389" y="119"/>
                    <a:pt x="320" y="28"/>
                    <a:pt x="229" y="5"/>
                  </a:cubicBezTo>
                  <a:cubicBezTo>
                    <a:pt x="217" y="2"/>
                    <a:pt x="205" y="0"/>
                    <a:pt x="19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9" name="Google Shape;4889;p26"/>
            <p:cNvSpPr/>
            <p:nvPr/>
          </p:nvSpPr>
          <p:spPr>
            <a:xfrm>
              <a:off x="6334750" y="1376825"/>
              <a:ext cx="6875" cy="6450"/>
            </a:xfrm>
            <a:custGeom>
              <a:avLst/>
              <a:gdLst/>
              <a:ahLst/>
              <a:cxnLst/>
              <a:rect l="l" t="t" r="r" b="b"/>
              <a:pathLst>
                <a:path w="275" h="258" extrusionOk="0">
                  <a:moveTo>
                    <a:pt x="147" y="1"/>
                  </a:moveTo>
                  <a:cubicBezTo>
                    <a:pt x="92" y="1"/>
                    <a:pt x="42" y="42"/>
                    <a:pt x="23" y="98"/>
                  </a:cubicBezTo>
                  <a:cubicBezTo>
                    <a:pt x="1" y="167"/>
                    <a:pt x="46" y="235"/>
                    <a:pt x="115" y="258"/>
                  </a:cubicBezTo>
                  <a:cubicBezTo>
                    <a:pt x="183" y="258"/>
                    <a:pt x="252" y="235"/>
                    <a:pt x="252" y="167"/>
                  </a:cubicBezTo>
                  <a:cubicBezTo>
                    <a:pt x="274" y="98"/>
                    <a:pt x="229"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0" name="Google Shape;4890;p26"/>
            <p:cNvSpPr/>
            <p:nvPr/>
          </p:nvSpPr>
          <p:spPr>
            <a:xfrm>
              <a:off x="6214925" y="1197075"/>
              <a:ext cx="7425" cy="6600"/>
            </a:xfrm>
            <a:custGeom>
              <a:avLst/>
              <a:gdLst/>
              <a:ahLst/>
              <a:cxnLst/>
              <a:rect l="l" t="t" r="r" b="b"/>
              <a:pathLst>
                <a:path w="297" h="264" extrusionOk="0">
                  <a:moveTo>
                    <a:pt x="147" y="1"/>
                  </a:moveTo>
                  <a:cubicBezTo>
                    <a:pt x="92" y="1"/>
                    <a:pt x="42" y="42"/>
                    <a:pt x="23" y="98"/>
                  </a:cubicBezTo>
                  <a:cubicBezTo>
                    <a:pt x="0" y="167"/>
                    <a:pt x="46" y="235"/>
                    <a:pt x="114" y="258"/>
                  </a:cubicBezTo>
                  <a:cubicBezTo>
                    <a:pt x="127" y="262"/>
                    <a:pt x="139" y="264"/>
                    <a:pt x="151" y="264"/>
                  </a:cubicBezTo>
                  <a:cubicBezTo>
                    <a:pt x="206" y="264"/>
                    <a:pt x="255" y="223"/>
                    <a:pt x="274" y="167"/>
                  </a:cubicBezTo>
                  <a:cubicBezTo>
                    <a:pt x="297" y="98"/>
                    <a:pt x="251" y="30"/>
                    <a:pt x="183" y="7"/>
                  </a:cubicBezTo>
                  <a:cubicBezTo>
                    <a:pt x="171" y="3"/>
                    <a:pt x="159"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1" name="Google Shape;4891;p26"/>
            <p:cNvSpPr/>
            <p:nvPr/>
          </p:nvSpPr>
          <p:spPr>
            <a:xfrm>
              <a:off x="6338175" y="1347200"/>
              <a:ext cx="10875" cy="9950"/>
            </a:xfrm>
            <a:custGeom>
              <a:avLst/>
              <a:gdLst/>
              <a:ahLst/>
              <a:cxnLst/>
              <a:rect l="l" t="t" r="r" b="b"/>
              <a:pathLst>
                <a:path w="435" h="398" extrusionOk="0">
                  <a:moveTo>
                    <a:pt x="215" y="1"/>
                  </a:moveTo>
                  <a:cubicBezTo>
                    <a:pt x="132" y="1"/>
                    <a:pt x="43" y="65"/>
                    <a:pt x="23" y="165"/>
                  </a:cubicBezTo>
                  <a:cubicBezTo>
                    <a:pt x="1" y="256"/>
                    <a:pt x="69" y="370"/>
                    <a:pt x="160" y="393"/>
                  </a:cubicBezTo>
                  <a:cubicBezTo>
                    <a:pt x="175" y="396"/>
                    <a:pt x="190" y="397"/>
                    <a:pt x="204" y="397"/>
                  </a:cubicBezTo>
                  <a:cubicBezTo>
                    <a:pt x="298" y="397"/>
                    <a:pt x="372" y="335"/>
                    <a:pt x="411" y="256"/>
                  </a:cubicBezTo>
                  <a:cubicBezTo>
                    <a:pt x="434" y="142"/>
                    <a:pt x="366" y="51"/>
                    <a:pt x="252" y="5"/>
                  </a:cubicBezTo>
                  <a:cubicBezTo>
                    <a:pt x="240" y="2"/>
                    <a:pt x="228" y="1"/>
                    <a:pt x="21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2" name="Google Shape;4892;p26"/>
            <p:cNvSpPr/>
            <p:nvPr/>
          </p:nvSpPr>
          <p:spPr>
            <a:xfrm>
              <a:off x="6325050" y="1316925"/>
              <a:ext cx="7450" cy="7025"/>
            </a:xfrm>
            <a:custGeom>
              <a:avLst/>
              <a:gdLst/>
              <a:ahLst/>
              <a:cxnLst/>
              <a:rect l="l" t="t" r="r" b="b"/>
              <a:pathLst>
                <a:path w="298" h="281" extrusionOk="0">
                  <a:moveTo>
                    <a:pt x="147" y="0"/>
                  </a:moveTo>
                  <a:cubicBezTo>
                    <a:pt x="92" y="0"/>
                    <a:pt x="42" y="41"/>
                    <a:pt x="23" y="98"/>
                  </a:cubicBezTo>
                  <a:cubicBezTo>
                    <a:pt x="1" y="189"/>
                    <a:pt x="46" y="257"/>
                    <a:pt x="115" y="280"/>
                  </a:cubicBezTo>
                  <a:cubicBezTo>
                    <a:pt x="206" y="280"/>
                    <a:pt x="274" y="234"/>
                    <a:pt x="297" y="166"/>
                  </a:cubicBezTo>
                  <a:cubicBezTo>
                    <a:pt x="297" y="98"/>
                    <a:pt x="252"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3" name="Google Shape;4893;p26"/>
            <p:cNvSpPr/>
            <p:nvPr/>
          </p:nvSpPr>
          <p:spPr>
            <a:xfrm>
              <a:off x="6260575" y="1249625"/>
              <a:ext cx="8575" cy="7700"/>
            </a:xfrm>
            <a:custGeom>
              <a:avLst/>
              <a:gdLst/>
              <a:ahLst/>
              <a:cxnLst/>
              <a:rect l="l" t="t" r="r" b="b"/>
              <a:pathLst>
                <a:path w="343" h="308" extrusionOk="0">
                  <a:moveTo>
                    <a:pt x="177" y="0"/>
                  </a:moveTo>
                  <a:cubicBezTo>
                    <a:pt x="114" y="0"/>
                    <a:pt x="43" y="60"/>
                    <a:pt x="23" y="119"/>
                  </a:cubicBezTo>
                  <a:cubicBezTo>
                    <a:pt x="0" y="210"/>
                    <a:pt x="46" y="302"/>
                    <a:pt x="137" y="302"/>
                  </a:cubicBezTo>
                  <a:cubicBezTo>
                    <a:pt x="153" y="306"/>
                    <a:pt x="169" y="307"/>
                    <a:pt x="183" y="307"/>
                  </a:cubicBezTo>
                  <a:cubicBezTo>
                    <a:pt x="251" y="307"/>
                    <a:pt x="301" y="267"/>
                    <a:pt x="320" y="210"/>
                  </a:cubicBezTo>
                  <a:cubicBezTo>
                    <a:pt x="343" y="119"/>
                    <a:pt x="297" y="28"/>
                    <a:pt x="206" y="5"/>
                  </a:cubicBezTo>
                  <a:cubicBezTo>
                    <a:pt x="197" y="2"/>
                    <a:pt x="187" y="0"/>
                    <a:pt x="17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4" name="Google Shape;4894;p26"/>
            <p:cNvSpPr/>
            <p:nvPr/>
          </p:nvSpPr>
          <p:spPr>
            <a:xfrm>
              <a:off x="5614625" y="837725"/>
              <a:ext cx="8000" cy="7575"/>
            </a:xfrm>
            <a:custGeom>
              <a:avLst/>
              <a:gdLst/>
              <a:ahLst/>
              <a:cxnLst/>
              <a:rect l="l" t="t" r="r" b="b"/>
              <a:pathLst>
                <a:path w="320" h="303" extrusionOk="0">
                  <a:moveTo>
                    <a:pt x="183" y="1"/>
                  </a:moveTo>
                  <a:cubicBezTo>
                    <a:pt x="114" y="1"/>
                    <a:pt x="46" y="47"/>
                    <a:pt x="23" y="115"/>
                  </a:cubicBezTo>
                  <a:cubicBezTo>
                    <a:pt x="0" y="184"/>
                    <a:pt x="46" y="275"/>
                    <a:pt x="114" y="298"/>
                  </a:cubicBezTo>
                  <a:cubicBezTo>
                    <a:pt x="126" y="301"/>
                    <a:pt x="138" y="302"/>
                    <a:pt x="150" y="302"/>
                  </a:cubicBezTo>
                  <a:cubicBezTo>
                    <a:pt x="223" y="302"/>
                    <a:pt x="277" y="243"/>
                    <a:pt x="297" y="184"/>
                  </a:cubicBezTo>
                  <a:cubicBezTo>
                    <a:pt x="320" y="115"/>
                    <a:pt x="274" y="24"/>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5" name="Google Shape;4895;p26"/>
            <p:cNvSpPr/>
            <p:nvPr/>
          </p:nvSpPr>
          <p:spPr>
            <a:xfrm>
              <a:off x="5655700" y="1408000"/>
              <a:ext cx="11425" cy="10200"/>
            </a:xfrm>
            <a:custGeom>
              <a:avLst/>
              <a:gdLst/>
              <a:ahLst/>
              <a:cxnLst/>
              <a:rect l="l" t="t" r="r" b="b"/>
              <a:pathLst>
                <a:path w="457" h="408" extrusionOk="0">
                  <a:moveTo>
                    <a:pt x="202" y="1"/>
                  </a:moveTo>
                  <a:cubicBezTo>
                    <a:pt x="116" y="1"/>
                    <a:pt x="41" y="62"/>
                    <a:pt x="23" y="152"/>
                  </a:cubicBezTo>
                  <a:cubicBezTo>
                    <a:pt x="0" y="266"/>
                    <a:pt x="69" y="380"/>
                    <a:pt x="183" y="403"/>
                  </a:cubicBezTo>
                  <a:cubicBezTo>
                    <a:pt x="195" y="406"/>
                    <a:pt x="207" y="408"/>
                    <a:pt x="220" y="408"/>
                  </a:cubicBezTo>
                  <a:cubicBezTo>
                    <a:pt x="303" y="408"/>
                    <a:pt x="391" y="346"/>
                    <a:pt x="411" y="266"/>
                  </a:cubicBezTo>
                  <a:cubicBezTo>
                    <a:pt x="457" y="152"/>
                    <a:pt x="388" y="38"/>
                    <a:pt x="274" y="15"/>
                  </a:cubicBezTo>
                  <a:cubicBezTo>
                    <a:pt x="250" y="5"/>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6" name="Google Shape;4896;p26"/>
            <p:cNvSpPr/>
            <p:nvPr/>
          </p:nvSpPr>
          <p:spPr>
            <a:xfrm>
              <a:off x="5660825" y="1394525"/>
              <a:ext cx="9175" cy="8300"/>
            </a:xfrm>
            <a:custGeom>
              <a:avLst/>
              <a:gdLst/>
              <a:ahLst/>
              <a:cxnLst/>
              <a:rect l="l" t="t" r="r" b="b"/>
              <a:pathLst>
                <a:path w="367" h="332" extrusionOk="0">
                  <a:moveTo>
                    <a:pt x="182" y="1"/>
                  </a:moveTo>
                  <a:cubicBezTo>
                    <a:pt x="109" y="1"/>
                    <a:pt x="43" y="45"/>
                    <a:pt x="24" y="121"/>
                  </a:cubicBezTo>
                  <a:cubicBezTo>
                    <a:pt x="1" y="212"/>
                    <a:pt x="47" y="303"/>
                    <a:pt x="138" y="326"/>
                  </a:cubicBezTo>
                  <a:cubicBezTo>
                    <a:pt x="154" y="330"/>
                    <a:pt x="169" y="332"/>
                    <a:pt x="184" y="332"/>
                  </a:cubicBezTo>
                  <a:cubicBezTo>
                    <a:pt x="258" y="332"/>
                    <a:pt x="324" y="288"/>
                    <a:pt x="343" y="212"/>
                  </a:cubicBezTo>
                  <a:cubicBezTo>
                    <a:pt x="366" y="121"/>
                    <a:pt x="320" y="29"/>
                    <a:pt x="229" y="6"/>
                  </a:cubicBezTo>
                  <a:cubicBezTo>
                    <a:pt x="213" y="3"/>
                    <a:pt x="198" y="1"/>
                    <a:pt x="18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7" name="Google Shape;4897;p26"/>
            <p:cNvSpPr/>
            <p:nvPr/>
          </p:nvSpPr>
          <p:spPr>
            <a:xfrm>
              <a:off x="5673950" y="1387825"/>
              <a:ext cx="7450" cy="7025"/>
            </a:xfrm>
            <a:custGeom>
              <a:avLst/>
              <a:gdLst/>
              <a:ahLst/>
              <a:cxnLst/>
              <a:rect l="l" t="t" r="r" b="b"/>
              <a:pathLst>
                <a:path w="298" h="281" extrusionOk="0">
                  <a:moveTo>
                    <a:pt x="183" y="1"/>
                  </a:moveTo>
                  <a:cubicBezTo>
                    <a:pt x="115" y="1"/>
                    <a:pt x="24" y="46"/>
                    <a:pt x="1" y="115"/>
                  </a:cubicBezTo>
                  <a:cubicBezTo>
                    <a:pt x="1" y="183"/>
                    <a:pt x="47" y="274"/>
                    <a:pt x="115" y="274"/>
                  </a:cubicBezTo>
                  <a:cubicBezTo>
                    <a:pt x="127" y="278"/>
                    <a:pt x="140" y="280"/>
                    <a:pt x="153" y="280"/>
                  </a:cubicBezTo>
                  <a:cubicBezTo>
                    <a:pt x="213" y="280"/>
                    <a:pt x="275" y="239"/>
                    <a:pt x="275" y="183"/>
                  </a:cubicBezTo>
                  <a:cubicBezTo>
                    <a:pt x="298" y="115"/>
                    <a:pt x="252" y="23"/>
                    <a:pt x="18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8" name="Google Shape;4898;p26"/>
            <p:cNvSpPr/>
            <p:nvPr/>
          </p:nvSpPr>
          <p:spPr>
            <a:xfrm>
              <a:off x="5683650" y="1376425"/>
              <a:ext cx="8025" cy="7425"/>
            </a:xfrm>
            <a:custGeom>
              <a:avLst/>
              <a:gdLst/>
              <a:ahLst/>
              <a:cxnLst/>
              <a:rect l="l" t="t" r="r" b="b"/>
              <a:pathLst>
                <a:path w="321" h="297" extrusionOk="0">
                  <a:moveTo>
                    <a:pt x="184" y="0"/>
                  </a:moveTo>
                  <a:cubicBezTo>
                    <a:pt x="115" y="0"/>
                    <a:pt x="24" y="46"/>
                    <a:pt x="24" y="114"/>
                  </a:cubicBezTo>
                  <a:cubicBezTo>
                    <a:pt x="1" y="183"/>
                    <a:pt x="47" y="274"/>
                    <a:pt x="115" y="297"/>
                  </a:cubicBezTo>
                  <a:cubicBezTo>
                    <a:pt x="184" y="297"/>
                    <a:pt x="275" y="251"/>
                    <a:pt x="298" y="183"/>
                  </a:cubicBezTo>
                  <a:cubicBezTo>
                    <a:pt x="320" y="114"/>
                    <a:pt x="275" y="23"/>
                    <a:pt x="18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9" name="Google Shape;4899;p26"/>
            <p:cNvSpPr/>
            <p:nvPr/>
          </p:nvSpPr>
          <p:spPr>
            <a:xfrm>
              <a:off x="5882250" y="1540025"/>
              <a:ext cx="5725" cy="5475"/>
            </a:xfrm>
            <a:custGeom>
              <a:avLst/>
              <a:gdLst/>
              <a:ahLst/>
              <a:cxnLst/>
              <a:rect l="l" t="t" r="r" b="b"/>
              <a:pathLst>
                <a:path w="229" h="219" extrusionOk="0">
                  <a:moveTo>
                    <a:pt x="110" y="1"/>
                  </a:moveTo>
                  <a:cubicBezTo>
                    <a:pt x="69" y="1"/>
                    <a:pt x="23" y="38"/>
                    <a:pt x="23" y="75"/>
                  </a:cubicBezTo>
                  <a:cubicBezTo>
                    <a:pt x="0" y="144"/>
                    <a:pt x="46" y="189"/>
                    <a:pt x="91" y="212"/>
                  </a:cubicBezTo>
                  <a:cubicBezTo>
                    <a:pt x="100" y="217"/>
                    <a:pt x="109" y="218"/>
                    <a:pt x="118" y="218"/>
                  </a:cubicBezTo>
                  <a:cubicBezTo>
                    <a:pt x="160" y="218"/>
                    <a:pt x="206" y="181"/>
                    <a:pt x="206" y="144"/>
                  </a:cubicBezTo>
                  <a:cubicBezTo>
                    <a:pt x="228" y="75"/>
                    <a:pt x="206" y="30"/>
                    <a:pt x="137" y="7"/>
                  </a:cubicBezTo>
                  <a:cubicBezTo>
                    <a:pt x="129" y="3"/>
                    <a:pt x="120" y="1"/>
                    <a:pt x="1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0" name="Google Shape;4900;p26"/>
            <p:cNvSpPr/>
            <p:nvPr/>
          </p:nvSpPr>
          <p:spPr>
            <a:xfrm>
              <a:off x="6095650" y="988850"/>
              <a:ext cx="8600" cy="7700"/>
            </a:xfrm>
            <a:custGeom>
              <a:avLst/>
              <a:gdLst/>
              <a:ahLst/>
              <a:cxnLst/>
              <a:rect l="l" t="t" r="r" b="b"/>
              <a:pathLst>
                <a:path w="344" h="308" extrusionOk="0">
                  <a:moveTo>
                    <a:pt x="178" y="0"/>
                  </a:moveTo>
                  <a:cubicBezTo>
                    <a:pt x="114" y="0"/>
                    <a:pt x="43" y="60"/>
                    <a:pt x="24" y="119"/>
                  </a:cubicBezTo>
                  <a:cubicBezTo>
                    <a:pt x="1" y="210"/>
                    <a:pt x="46" y="301"/>
                    <a:pt x="138" y="301"/>
                  </a:cubicBezTo>
                  <a:cubicBezTo>
                    <a:pt x="154" y="305"/>
                    <a:pt x="169" y="307"/>
                    <a:pt x="184" y="307"/>
                  </a:cubicBezTo>
                  <a:cubicBezTo>
                    <a:pt x="252" y="307"/>
                    <a:pt x="302" y="266"/>
                    <a:pt x="320" y="210"/>
                  </a:cubicBezTo>
                  <a:cubicBezTo>
                    <a:pt x="343" y="119"/>
                    <a:pt x="297" y="28"/>
                    <a:pt x="206" y="5"/>
                  </a:cubicBezTo>
                  <a:cubicBezTo>
                    <a:pt x="197" y="2"/>
                    <a:pt x="187"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1" name="Google Shape;4901;p26"/>
            <p:cNvSpPr/>
            <p:nvPr/>
          </p:nvSpPr>
          <p:spPr>
            <a:xfrm>
              <a:off x="6099075" y="1000800"/>
              <a:ext cx="6875" cy="6025"/>
            </a:xfrm>
            <a:custGeom>
              <a:avLst/>
              <a:gdLst/>
              <a:ahLst/>
              <a:cxnLst/>
              <a:rect l="l" t="t" r="r" b="b"/>
              <a:pathLst>
                <a:path w="275" h="241" extrusionOk="0">
                  <a:moveTo>
                    <a:pt x="147" y="0"/>
                  </a:moveTo>
                  <a:cubicBezTo>
                    <a:pt x="92" y="0"/>
                    <a:pt x="42" y="41"/>
                    <a:pt x="24" y="97"/>
                  </a:cubicBezTo>
                  <a:cubicBezTo>
                    <a:pt x="1" y="166"/>
                    <a:pt x="46" y="234"/>
                    <a:pt x="115" y="234"/>
                  </a:cubicBezTo>
                  <a:cubicBezTo>
                    <a:pt x="127" y="238"/>
                    <a:pt x="139" y="240"/>
                    <a:pt x="151" y="240"/>
                  </a:cubicBezTo>
                  <a:cubicBezTo>
                    <a:pt x="205" y="240"/>
                    <a:pt x="252" y="199"/>
                    <a:pt x="252" y="143"/>
                  </a:cubicBezTo>
                  <a:cubicBezTo>
                    <a:pt x="275" y="97"/>
                    <a:pt x="229" y="29"/>
                    <a:pt x="183" y="6"/>
                  </a:cubicBezTo>
                  <a:cubicBezTo>
                    <a:pt x="171" y="2"/>
                    <a:pt x="159" y="0"/>
                    <a:pt x="14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2" name="Google Shape;4902;p26"/>
            <p:cNvSpPr/>
            <p:nvPr/>
          </p:nvSpPr>
          <p:spPr>
            <a:xfrm>
              <a:off x="6043725" y="1023400"/>
              <a:ext cx="11450" cy="10200"/>
            </a:xfrm>
            <a:custGeom>
              <a:avLst/>
              <a:gdLst/>
              <a:ahLst/>
              <a:cxnLst/>
              <a:rect l="l" t="t" r="r" b="b"/>
              <a:pathLst>
                <a:path w="458" h="408" extrusionOk="0">
                  <a:moveTo>
                    <a:pt x="214" y="1"/>
                  </a:moveTo>
                  <a:cubicBezTo>
                    <a:pt x="138" y="1"/>
                    <a:pt x="59" y="62"/>
                    <a:pt x="23" y="152"/>
                  </a:cubicBezTo>
                  <a:cubicBezTo>
                    <a:pt x="1" y="266"/>
                    <a:pt x="69" y="380"/>
                    <a:pt x="183" y="403"/>
                  </a:cubicBezTo>
                  <a:cubicBezTo>
                    <a:pt x="198" y="406"/>
                    <a:pt x="213" y="407"/>
                    <a:pt x="228" y="407"/>
                  </a:cubicBezTo>
                  <a:cubicBezTo>
                    <a:pt x="326" y="407"/>
                    <a:pt x="415" y="345"/>
                    <a:pt x="434" y="266"/>
                  </a:cubicBezTo>
                  <a:cubicBezTo>
                    <a:pt x="457" y="152"/>
                    <a:pt x="389" y="38"/>
                    <a:pt x="275" y="15"/>
                  </a:cubicBezTo>
                  <a:cubicBezTo>
                    <a:pt x="255" y="5"/>
                    <a:pt x="235" y="1"/>
                    <a:pt x="21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3" name="Google Shape;4903;p26"/>
            <p:cNvSpPr/>
            <p:nvPr/>
          </p:nvSpPr>
          <p:spPr>
            <a:xfrm>
              <a:off x="6072825" y="1003800"/>
              <a:ext cx="5725" cy="5725"/>
            </a:xfrm>
            <a:custGeom>
              <a:avLst/>
              <a:gdLst/>
              <a:ahLst/>
              <a:cxnLst/>
              <a:rect l="l" t="t" r="r" b="b"/>
              <a:pathLst>
                <a:path w="229" h="229" extrusionOk="0">
                  <a:moveTo>
                    <a:pt x="138" y="0"/>
                  </a:moveTo>
                  <a:cubicBezTo>
                    <a:pt x="69" y="0"/>
                    <a:pt x="24" y="23"/>
                    <a:pt x="1" y="91"/>
                  </a:cubicBezTo>
                  <a:cubicBezTo>
                    <a:pt x="1" y="137"/>
                    <a:pt x="24" y="206"/>
                    <a:pt x="92" y="228"/>
                  </a:cubicBezTo>
                  <a:cubicBezTo>
                    <a:pt x="138" y="228"/>
                    <a:pt x="206" y="206"/>
                    <a:pt x="206" y="137"/>
                  </a:cubicBezTo>
                  <a:cubicBezTo>
                    <a:pt x="229" y="91"/>
                    <a:pt x="206" y="23"/>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4" name="Google Shape;4904;p26"/>
            <p:cNvSpPr/>
            <p:nvPr/>
          </p:nvSpPr>
          <p:spPr>
            <a:xfrm>
              <a:off x="6714225" y="1160000"/>
              <a:ext cx="7450" cy="6600"/>
            </a:xfrm>
            <a:custGeom>
              <a:avLst/>
              <a:gdLst/>
              <a:ahLst/>
              <a:cxnLst/>
              <a:rect l="l" t="t" r="r" b="b"/>
              <a:pathLst>
                <a:path w="298" h="264" extrusionOk="0">
                  <a:moveTo>
                    <a:pt x="145" y="0"/>
                  </a:moveTo>
                  <a:cubicBezTo>
                    <a:pt x="85" y="0"/>
                    <a:pt x="23" y="41"/>
                    <a:pt x="23" y="98"/>
                  </a:cubicBezTo>
                  <a:cubicBezTo>
                    <a:pt x="0" y="166"/>
                    <a:pt x="46" y="257"/>
                    <a:pt x="115" y="257"/>
                  </a:cubicBezTo>
                  <a:cubicBezTo>
                    <a:pt x="127" y="261"/>
                    <a:pt x="140" y="263"/>
                    <a:pt x="152" y="263"/>
                  </a:cubicBezTo>
                  <a:cubicBezTo>
                    <a:pt x="212" y="263"/>
                    <a:pt x="274" y="222"/>
                    <a:pt x="274" y="166"/>
                  </a:cubicBezTo>
                  <a:cubicBezTo>
                    <a:pt x="297" y="98"/>
                    <a:pt x="251" y="6"/>
                    <a:pt x="183" y="6"/>
                  </a:cubicBezTo>
                  <a:cubicBezTo>
                    <a:pt x="171" y="2"/>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5" name="Google Shape;4905;p26"/>
            <p:cNvSpPr/>
            <p:nvPr/>
          </p:nvSpPr>
          <p:spPr>
            <a:xfrm>
              <a:off x="6736475" y="1128025"/>
              <a:ext cx="6300" cy="5900"/>
            </a:xfrm>
            <a:custGeom>
              <a:avLst/>
              <a:gdLst/>
              <a:ahLst/>
              <a:cxnLst/>
              <a:rect l="l" t="t" r="r" b="b"/>
              <a:pathLst>
                <a:path w="252" h="236" extrusionOk="0">
                  <a:moveTo>
                    <a:pt x="123" y="1"/>
                  </a:moveTo>
                  <a:cubicBezTo>
                    <a:pt x="69" y="1"/>
                    <a:pt x="23" y="38"/>
                    <a:pt x="23" y="76"/>
                  </a:cubicBezTo>
                  <a:cubicBezTo>
                    <a:pt x="1" y="144"/>
                    <a:pt x="46" y="212"/>
                    <a:pt x="92" y="235"/>
                  </a:cubicBezTo>
                  <a:cubicBezTo>
                    <a:pt x="160" y="235"/>
                    <a:pt x="229" y="212"/>
                    <a:pt x="252" y="144"/>
                  </a:cubicBezTo>
                  <a:cubicBezTo>
                    <a:pt x="252" y="76"/>
                    <a:pt x="229" y="7"/>
                    <a:pt x="160" y="7"/>
                  </a:cubicBezTo>
                  <a:cubicBezTo>
                    <a:pt x="148" y="3"/>
                    <a:pt x="135" y="1"/>
                    <a:pt x="1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6" name="Google Shape;4906;p26"/>
            <p:cNvSpPr/>
            <p:nvPr/>
          </p:nvSpPr>
          <p:spPr>
            <a:xfrm>
              <a:off x="5535875" y="1837025"/>
              <a:ext cx="8000" cy="6975"/>
            </a:xfrm>
            <a:custGeom>
              <a:avLst/>
              <a:gdLst/>
              <a:ahLst/>
              <a:cxnLst/>
              <a:rect l="l" t="t" r="r" b="b"/>
              <a:pathLst>
                <a:path w="320" h="279" extrusionOk="0">
                  <a:moveTo>
                    <a:pt x="149" y="0"/>
                  </a:moveTo>
                  <a:cubicBezTo>
                    <a:pt x="101" y="0"/>
                    <a:pt x="56" y="38"/>
                    <a:pt x="23" y="87"/>
                  </a:cubicBezTo>
                  <a:cubicBezTo>
                    <a:pt x="0" y="156"/>
                    <a:pt x="23" y="224"/>
                    <a:pt x="91" y="270"/>
                  </a:cubicBezTo>
                  <a:cubicBezTo>
                    <a:pt x="109" y="276"/>
                    <a:pt x="127" y="278"/>
                    <a:pt x="146" y="278"/>
                  </a:cubicBezTo>
                  <a:cubicBezTo>
                    <a:pt x="201" y="278"/>
                    <a:pt x="257" y="253"/>
                    <a:pt x="274" y="201"/>
                  </a:cubicBezTo>
                  <a:cubicBezTo>
                    <a:pt x="320" y="133"/>
                    <a:pt x="274" y="42"/>
                    <a:pt x="206" y="19"/>
                  </a:cubicBezTo>
                  <a:cubicBezTo>
                    <a:pt x="186" y="6"/>
                    <a:pt x="167" y="0"/>
                    <a:pt x="14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7" name="Google Shape;4907;p26"/>
            <p:cNvSpPr/>
            <p:nvPr/>
          </p:nvSpPr>
          <p:spPr>
            <a:xfrm>
              <a:off x="5753275" y="1807575"/>
              <a:ext cx="12000" cy="10400"/>
            </a:xfrm>
            <a:custGeom>
              <a:avLst/>
              <a:gdLst/>
              <a:ahLst/>
              <a:cxnLst/>
              <a:rect l="l" t="t" r="r" b="b"/>
              <a:pathLst>
                <a:path w="480" h="416" extrusionOk="0">
                  <a:moveTo>
                    <a:pt x="228" y="1"/>
                  </a:moveTo>
                  <a:cubicBezTo>
                    <a:pt x="160" y="1"/>
                    <a:pt x="93" y="47"/>
                    <a:pt x="46" y="124"/>
                  </a:cubicBezTo>
                  <a:cubicBezTo>
                    <a:pt x="1" y="215"/>
                    <a:pt x="46" y="352"/>
                    <a:pt x="160" y="398"/>
                  </a:cubicBezTo>
                  <a:cubicBezTo>
                    <a:pt x="185" y="410"/>
                    <a:pt x="211" y="416"/>
                    <a:pt x="237" y="416"/>
                  </a:cubicBezTo>
                  <a:cubicBezTo>
                    <a:pt x="310" y="416"/>
                    <a:pt x="384" y="374"/>
                    <a:pt x="434" y="307"/>
                  </a:cubicBezTo>
                  <a:cubicBezTo>
                    <a:pt x="480" y="193"/>
                    <a:pt x="434" y="78"/>
                    <a:pt x="320" y="33"/>
                  </a:cubicBezTo>
                  <a:cubicBezTo>
                    <a:pt x="291" y="11"/>
                    <a:pt x="259" y="1"/>
                    <a:pt x="2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8" name="Google Shape;4908;p26"/>
            <p:cNvSpPr/>
            <p:nvPr/>
          </p:nvSpPr>
          <p:spPr>
            <a:xfrm>
              <a:off x="5846850" y="1960850"/>
              <a:ext cx="9725" cy="8675"/>
            </a:xfrm>
            <a:custGeom>
              <a:avLst/>
              <a:gdLst/>
              <a:ahLst/>
              <a:cxnLst/>
              <a:rect l="l" t="t" r="r" b="b"/>
              <a:pathLst>
                <a:path w="389" h="347" extrusionOk="0">
                  <a:moveTo>
                    <a:pt x="195" y="1"/>
                  </a:moveTo>
                  <a:cubicBezTo>
                    <a:pt x="125" y="1"/>
                    <a:pt x="57" y="38"/>
                    <a:pt x="24" y="87"/>
                  </a:cubicBezTo>
                  <a:cubicBezTo>
                    <a:pt x="1" y="179"/>
                    <a:pt x="24" y="293"/>
                    <a:pt x="115" y="338"/>
                  </a:cubicBezTo>
                  <a:cubicBezTo>
                    <a:pt x="137" y="344"/>
                    <a:pt x="158" y="347"/>
                    <a:pt x="179" y="347"/>
                  </a:cubicBezTo>
                  <a:cubicBezTo>
                    <a:pt x="247" y="347"/>
                    <a:pt x="308" y="317"/>
                    <a:pt x="343" y="247"/>
                  </a:cubicBezTo>
                  <a:cubicBezTo>
                    <a:pt x="389" y="156"/>
                    <a:pt x="343" y="65"/>
                    <a:pt x="275" y="19"/>
                  </a:cubicBezTo>
                  <a:cubicBezTo>
                    <a:pt x="249" y="6"/>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9" name="Google Shape;4909;p26"/>
            <p:cNvSpPr/>
            <p:nvPr/>
          </p:nvSpPr>
          <p:spPr>
            <a:xfrm>
              <a:off x="5853150" y="1946600"/>
              <a:ext cx="10850" cy="9475"/>
            </a:xfrm>
            <a:custGeom>
              <a:avLst/>
              <a:gdLst/>
              <a:ahLst/>
              <a:cxnLst/>
              <a:rect l="l" t="t" r="r" b="b"/>
              <a:pathLst>
                <a:path w="434" h="379" extrusionOk="0">
                  <a:moveTo>
                    <a:pt x="220" y="0"/>
                  </a:moveTo>
                  <a:cubicBezTo>
                    <a:pt x="149" y="0"/>
                    <a:pt x="79" y="43"/>
                    <a:pt x="46" y="110"/>
                  </a:cubicBezTo>
                  <a:cubicBezTo>
                    <a:pt x="0" y="201"/>
                    <a:pt x="23" y="315"/>
                    <a:pt x="137" y="361"/>
                  </a:cubicBezTo>
                  <a:cubicBezTo>
                    <a:pt x="161" y="373"/>
                    <a:pt x="188" y="379"/>
                    <a:pt x="214" y="379"/>
                  </a:cubicBezTo>
                  <a:cubicBezTo>
                    <a:pt x="285" y="379"/>
                    <a:pt x="355" y="336"/>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0" name="Google Shape;4910;p26"/>
            <p:cNvSpPr/>
            <p:nvPr/>
          </p:nvSpPr>
          <p:spPr>
            <a:xfrm>
              <a:off x="5867400" y="1956850"/>
              <a:ext cx="9150" cy="7900"/>
            </a:xfrm>
            <a:custGeom>
              <a:avLst/>
              <a:gdLst/>
              <a:ahLst/>
              <a:cxnLst/>
              <a:rect l="l" t="t" r="r" b="b"/>
              <a:pathLst>
                <a:path w="366" h="316" extrusionOk="0">
                  <a:moveTo>
                    <a:pt x="176" y="1"/>
                  </a:moveTo>
                  <a:cubicBezTo>
                    <a:pt x="113" y="1"/>
                    <a:pt x="56" y="38"/>
                    <a:pt x="23" y="88"/>
                  </a:cubicBezTo>
                  <a:cubicBezTo>
                    <a:pt x="1" y="179"/>
                    <a:pt x="23" y="270"/>
                    <a:pt x="115" y="293"/>
                  </a:cubicBezTo>
                  <a:cubicBezTo>
                    <a:pt x="138" y="308"/>
                    <a:pt x="163" y="316"/>
                    <a:pt x="188" y="316"/>
                  </a:cubicBezTo>
                  <a:cubicBezTo>
                    <a:pt x="239" y="316"/>
                    <a:pt x="290" y="285"/>
                    <a:pt x="320" y="225"/>
                  </a:cubicBezTo>
                  <a:cubicBezTo>
                    <a:pt x="366" y="156"/>
                    <a:pt x="320" y="65"/>
                    <a:pt x="252" y="19"/>
                  </a:cubicBezTo>
                  <a:cubicBezTo>
                    <a:pt x="226" y="6"/>
                    <a:pt x="201" y="1"/>
                    <a:pt x="17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1" name="Google Shape;4911;p26"/>
            <p:cNvSpPr/>
            <p:nvPr/>
          </p:nvSpPr>
          <p:spPr>
            <a:xfrm>
              <a:off x="6384975" y="1916925"/>
              <a:ext cx="9725" cy="8675"/>
            </a:xfrm>
            <a:custGeom>
              <a:avLst/>
              <a:gdLst/>
              <a:ahLst/>
              <a:cxnLst/>
              <a:rect l="l" t="t" r="r" b="b"/>
              <a:pathLst>
                <a:path w="389" h="347" extrusionOk="0">
                  <a:moveTo>
                    <a:pt x="199" y="0"/>
                  </a:moveTo>
                  <a:cubicBezTo>
                    <a:pt x="135" y="0"/>
                    <a:pt x="79" y="38"/>
                    <a:pt x="46" y="87"/>
                  </a:cubicBezTo>
                  <a:cubicBezTo>
                    <a:pt x="0" y="178"/>
                    <a:pt x="46" y="292"/>
                    <a:pt x="114" y="338"/>
                  </a:cubicBezTo>
                  <a:cubicBezTo>
                    <a:pt x="136" y="343"/>
                    <a:pt x="159" y="346"/>
                    <a:pt x="181" y="346"/>
                  </a:cubicBezTo>
                  <a:cubicBezTo>
                    <a:pt x="254" y="346"/>
                    <a:pt x="325" y="316"/>
                    <a:pt x="343" y="247"/>
                  </a:cubicBezTo>
                  <a:cubicBezTo>
                    <a:pt x="388" y="155"/>
                    <a:pt x="365" y="64"/>
                    <a:pt x="274" y="18"/>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2" name="Google Shape;4912;p26"/>
            <p:cNvSpPr/>
            <p:nvPr/>
          </p:nvSpPr>
          <p:spPr>
            <a:xfrm>
              <a:off x="5665975" y="1677500"/>
              <a:ext cx="7450" cy="6150"/>
            </a:xfrm>
            <a:custGeom>
              <a:avLst/>
              <a:gdLst/>
              <a:ahLst/>
              <a:cxnLst/>
              <a:rect l="l" t="t" r="r" b="b"/>
              <a:pathLst>
                <a:path w="298" h="246" extrusionOk="0">
                  <a:moveTo>
                    <a:pt x="155" y="0"/>
                  </a:moveTo>
                  <a:cubicBezTo>
                    <a:pt x="106" y="0"/>
                    <a:pt x="63" y="26"/>
                    <a:pt x="46" y="77"/>
                  </a:cubicBezTo>
                  <a:cubicBezTo>
                    <a:pt x="0" y="123"/>
                    <a:pt x="23" y="191"/>
                    <a:pt x="92" y="237"/>
                  </a:cubicBezTo>
                  <a:cubicBezTo>
                    <a:pt x="109" y="243"/>
                    <a:pt x="126" y="246"/>
                    <a:pt x="142" y="246"/>
                  </a:cubicBezTo>
                  <a:cubicBezTo>
                    <a:pt x="191" y="246"/>
                    <a:pt x="234" y="220"/>
                    <a:pt x="251" y="169"/>
                  </a:cubicBezTo>
                  <a:cubicBezTo>
                    <a:pt x="297" y="123"/>
                    <a:pt x="251" y="32"/>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3" name="Google Shape;4913;p26"/>
            <p:cNvSpPr/>
            <p:nvPr/>
          </p:nvSpPr>
          <p:spPr>
            <a:xfrm>
              <a:off x="5416600" y="1791950"/>
              <a:ext cx="8025" cy="6975"/>
            </a:xfrm>
            <a:custGeom>
              <a:avLst/>
              <a:gdLst/>
              <a:ahLst/>
              <a:cxnLst/>
              <a:rect l="l" t="t" r="r" b="b"/>
              <a:pathLst>
                <a:path w="321" h="279" extrusionOk="0">
                  <a:moveTo>
                    <a:pt x="168" y="0"/>
                  </a:moveTo>
                  <a:cubicBezTo>
                    <a:pt x="115" y="0"/>
                    <a:pt x="63" y="38"/>
                    <a:pt x="46" y="87"/>
                  </a:cubicBezTo>
                  <a:cubicBezTo>
                    <a:pt x="1" y="156"/>
                    <a:pt x="23" y="224"/>
                    <a:pt x="92" y="270"/>
                  </a:cubicBezTo>
                  <a:cubicBezTo>
                    <a:pt x="109" y="275"/>
                    <a:pt x="128" y="278"/>
                    <a:pt x="146" y="278"/>
                  </a:cubicBezTo>
                  <a:cubicBezTo>
                    <a:pt x="202" y="278"/>
                    <a:pt x="257" y="253"/>
                    <a:pt x="275" y="201"/>
                  </a:cubicBezTo>
                  <a:cubicBezTo>
                    <a:pt x="320" y="133"/>
                    <a:pt x="297" y="41"/>
                    <a:pt x="229" y="19"/>
                  </a:cubicBezTo>
                  <a:cubicBezTo>
                    <a:pt x="210" y="6"/>
                    <a:pt x="189" y="0"/>
                    <a:pt x="16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4" name="Google Shape;4914;p26"/>
            <p:cNvSpPr/>
            <p:nvPr/>
          </p:nvSpPr>
          <p:spPr>
            <a:xfrm>
              <a:off x="5527300" y="1623050"/>
              <a:ext cx="11450" cy="10050"/>
            </a:xfrm>
            <a:custGeom>
              <a:avLst/>
              <a:gdLst/>
              <a:ahLst/>
              <a:cxnLst/>
              <a:rect l="l" t="t" r="r" b="b"/>
              <a:pathLst>
                <a:path w="458" h="402" extrusionOk="0">
                  <a:moveTo>
                    <a:pt x="240" y="0"/>
                  </a:moveTo>
                  <a:cubicBezTo>
                    <a:pt x="162" y="0"/>
                    <a:pt x="80" y="43"/>
                    <a:pt x="46" y="110"/>
                  </a:cubicBezTo>
                  <a:cubicBezTo>
                    <a:pt x="1" y="201"/>
                    <a:pt x="46" y="338"/>
                    <a:pt x="138" y="384"/>
                  </a:cubicBezTo>
                  <a:cubicBezTo>
                    <a:pt x="168" y="396"/>
                    <a:pt x="199" y="401"/>
                    <a:pt x="228" y="401"/>
                  </a:cubicBezTo>
                  <a:cubicBezTo>
                    <a:pt x="308" y="401"/>
                    <a:pt x="378" y="359"/>
                    <a:pt x="412" y="292"/>
                  </a:cubicBezTo>
                  <a:cubicBezTo>
                    <a:pt x="457" y="178"/>
                    <a:pt x="412" y="64"/>
                    <a:pt x="320" y="18"/>
                  </a:cubicBezTo>
                  <a:cubicBezTo>
                    <a:pt x="296" y="6"/>
                    <a:pt x="268" y="0"/>
                    <a:pt x="24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5" name="Google Shape;4915;p26"/>
            <p:cNvSpPr/>
            <p:nvPr/>
          </p:nvSpPr>
          <p:spPr>
            <a:xfrm>
              <a:off x="5461675" y="1860425"/>
              <a:ext cx="10300" cy="8925"/>
            </a:xfrm>
            <a:custGeom>
              <a:avLst/>
              <a:gdLst/>
              <a:ahLst/>
              <a:cxnLst/>
              <a:rect l="l" t="t" r="r" b="b"/>
              <a:pathLst>
                <a:path w="412" h="357" extrusionOk="0">
                  <a:moveTo>
                    <a:pt x="221" y="1"/>
                  </a:moveTo>
                  <a:cubicBezTo>
                    <a:pt x="150" y="1"/>
                    <a:pt x="80" y="43"/>
                    <a:pt x="47" y="110"/>
                  </a:cubicBezTo>
                  <a:cubicBezTo>
                    <a:pt x="1" y="178"/>
                    <a:pt x="47" y="293"/>
                    <a:pt x="138" y="338"/>
                  </a:cubicBezTo>
                  <a:cubicBezTo>
                    <a:pt x="162" y="350"/>
                    <a:pt x="188" y="356"/>
                    <a:pt x="214" y="356"/>
                  </a:cubicBezTo>
                  <a:cubicBezTo>
                    <a:pt x="284" y="356"/>
                    <a:pt x="349" y="314"/>
                    <a:pt x="366" y="247"/>
                  </a:cubicBezTo>
                  <a:cubicBezTo>
                    <a:pt x="412"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6" name="Google Shape;4916;p26"/>
            <p:cNvSpPr/>
            <p:nvPr/>
          </p:nvSpPr>
          <p:spPr>
            <a:xfrm>
              <a:off x="5465675" y="1813075"/>
              <a:ext cx="11450" cy="10050"/>
            </a:xfrm>
            <a:custGeom>
              <a:avLst/>
              <a:gdLst/>
              <a:ahLst/>
              <a:cxnLst/>
              <a:rect l="l" t="t" r="r" b="b"/>
              <a:pathLst>
                <a:path w="458" h="402" extrusionOk="0">
                  <a:moveTo>
                    <a:pt x="230" y="0"/>
                  </a:moveTo>
                  <a:cubicBezTo>
                    <a:pt x="150" y="0"/>
                    <a:pt x="80" y="43"/>
                    <a:pt x="46" y="109"/>
                  </a:cubicBezTo>
                  <a:cubicBezTo>
                    <a:pt x="1" y="201"/>
                    <a:pt x="46" y="338"/>
                    <a:pt x="138" y="383"/>
                  </a:cubicBezTo>
                  <a:cubicBezTo>
                    <a:pt x="162" y="396"/>
                    <a:pt x="190" y="401"/>
                    <a:pt x="218" y="401"/>
                  </a:cubicBezTo>
                  <a:cubicBezTo>
                    <a:pt x="296" y="401"/>
                    <a:pt x="378" y="359"/>
                    <a:pt x="411" y="292"/>
                  </a:cubicBezTo>
                  <a:cubicBezTo>
                    <a:pt x="457" y="178"/>
                    <a:pt x="411" y="64"/>
                    <a:pt x="320" y="18"/>
                  </a:cubicBezTo>
                  <a:cubicBezTo>
                    <a:pt x="290" y="6"/>
                    <a:pt x="259"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7" name="Google Shape;4917;p26"/>
            <p:cNvSpPr/>
            <p:nvPr/>
          </p:nvSpPr>
          <p:spPr>
            <a:xfrm>
              <a:off x="5555275" y="1755875"/>
              <a:ext cx="9725" cy="8600"/>
            </a:xfrm>
            <a:custGeom>
              <a:avLst/>
              <a:gdLst/>
              <a:ahLst/>
              <a:cxnLst/>
              <a:rect l="l" t="t" r="r" b="b"/>
              <a:pathLst>
                <a:path w="389" h="344" extrusionOk="0">
                  <a:moveTo>
                    <a:pt x="172" y="1"/>
                  </a:moveTo>
                  <a:cubicBezTo>
                    <a:pt x="114" y="1"/>
                    <a:pt x="53" y="31"/>
                    <a:pt x="23" y="92"/>
                  </a:cubicBezTo>
                  <a:cubicBezTo>
                    <a:pt x="0" y="183"/>
                    <a:pt x="23" y="298"/>
                    <a:pt x="114" y="320"/>
                  </a:cubicBezTo>
                  <a:cubicBezTo>
                    <a:pt x="145" y="336"/>
                    <a:pt x="175" y="343"/>
                    <a:pt x="204" y="343"/>
                  </a:cubicBezTo>
                  <a:cubicBezTo>
                    <a:pt x="261" y="343"/>
                    <a:pt x="312" y="313"/>
                    <a:pt x="343" y="252"/>
                  </a:cubicBezTo>
                  <a:cubicBezTo>
                    <a:pt x="388" y="161"/>
                    <a:pt x="343" y="69"/>
                    <a:pt x="251" y="24"/>
                  </a:cubicBezTo>
                  <a:cubicBezTo>
                    <a:pt x="228"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8" name="Google Shape;4918;p26"/>
            <p:cNvSpPr/>
            <p:nvPr/>
          </p:nvSpPr>
          <p:spPr>
            <a:xfrm>
              <a:off x="5503900" y="1639575"/>
              <a:ext cx="9725" cy="8475"/>
            </a:xfrm>
            <a:custGeom>
              <a:avLst/>
              <a:gdLst/>
              <a:ahLst/>
              <a:cxnLst/>
              <a:rect l="l" t="t" r="r" b="b"/>
              <a:pathLst>
                <a:path w="389" h="339" extrusionOk="0">
                  <a:moveTo>
                    <a:pt x="186" y="1"/>
                  </a:moveTo>
                  <a:cubicBezTo>
                    <a:pt x="125" y="1"/>
                    <a:pt x="57" y="38"/>
                    <a:pt x="24" y="88"/>
                  </a:cubicBezTo>
                  <a:cubicBezTo>
                    <a:pt x="1" y="179"/>
                    <a:pt x="24" y="293"/>
                    <a:pt x="115" y="316"/>
                  </a:cubicBezTo>
                  <a:cubicBezTo>
                    <a:pt x="138" y="331"/>
                    <a:pt x="166" y="339"/>
                    <a:pt x="195" y="339"/>
                  </a:cubicBezTo>
                  <a:cubicBezTo>
                    <a:pt x="252" y="339"/>
                    <a:pt x="313" y="308"/>
                    <a:pt x="343" y="248"/>
                  </a:cubicBezTo>
                  <a:cubicBezTo>
                    <a:pt x="389" y="156"/>
                    <a:pt x="343" y="65"/>
                    <a:pt x="252" y="19"/>
                  </a:cubicBezTo>
                  <a:cubicBezTo>
                    <a:pt x="233" y="7"/>
                    <a:pt x="210" y="1"/>
                    <a:pt x="18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9" name="Google Shape;4919;p26"/>
            <p:cNvSpPr/>
            <p:nvPr/>
          </p:nvSpPr>
          <p:spPr>
            <a:xfrm>
              <a:off x="5700775" y="1631850"/>
              <a:ext cx="7450" cy="6525"/>
            </a:xfrm>
            <a:custGeom>
              <a:avLst/>
              <a:gdLst/>
              <a:ahLst/>
              <a:cxnLst/>
              <a:rect l="l" t="t" r="r" b="b"/>
              <a:pathLst>
                <a:path w="298" h="261" extrusionOk="0">
                  <a:moveTo>
                    <a:pt x="155" y="0"/>
                  </a:moveTo>
                  <a:cubicBezTo>
                    <a:pt x="105" y="0"/>
                    <a:pt x="58" y="26"/>
                    <a:pt x="23" y="77"/>
                  </a:cubicBezTo>
                  <a:cubicBezTo>
                    <a:pt x="1" y="146"/>
                    <a:pt x="23" y="214"/>
                    <a:pt x="92" y="237"/>
                  </a:cubicBezTo>
                  <a:cubicBezTo>
                    <a:pt x="116" y="253"/>
                    <a:pt x="140" y="261"/>
                    <a:pt x="163" y="261"/>
                  </a:cubicBezTo>
                  <a:cubicBezTo>
                    <a:pt x="203" y="261"/>
                    <a:pt x="237" y="236"/>
                    <a:pt x="252" y="191"/>
                  </a:cubicBezTo>
                  <a:cubicBezTo>
                    <a:pt x="297" y="123"/>
                    <a:pt x="275" y="54"/>
                    <a:pt x="206" y="9"/>
                  </a:cubicBezTo>
                  <a:cubicBezTo>
                    <a:pt x="189" y="3"/>
                    <a:pt x="172"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0" name="Google Shape;4920;p26"/>
            <p:cNvSpPr/>
            <p:nvPr/>
          </p:nvSpPr>
          <p:spPr>
            <a:xfrm>
              <a:off x="5455400" y="1698275"/>
              <a:ext cx="10875" cy="9575"/>
            </a:xfrm>
            <a:custGeom>
              <a:avLst/>
              <a:gdLst/>
              <a:ahLst/>
              <a:cxnLst/>
              <a:rect l="l" t="t" r="r" b="b"/>
              <a:pathLst>
                <a:path w="435" h="383" extrusionOk="0">
                  <a:moveTo>
                    <a:pt x="207" y="0"/>
                  </a:moveTo>
                  <a:cubicBezTo>
                    <a:pt x="141" y="0"/>
                    <a:pt x="78" y="36"/>
                    <a:pt x="46" y="114"/>
                  </a:cubicBezTo>
                  <a:cubicBezTo>
                    <a:pt x="1" y="205"/>
                    <a:pt x="46" y="319"/>
                    <a:pt x="138" y="365"/>
                  </a:cubicBezTo>
                  <a:cubicBezTo>
                    <a:pt x="162" y="377"/>
                    <a:pt x="188" y="383"/>
                    <a:pt x="214" y="383"/>
                  </a:cubicBezTo>
                  <a:cubicBezTo>
                    <a:pt x="285" y="383"/>
                    <a:pt x="355" y="340"/>
                    <a:pt x="389" y="273"/>
                  </a:cubicBezTo>
                  <a:cubicBezTo>
                    <a:pt x="434" y="182"/>
                    <a:pt x="412" y="68"/>
                    <a:pt x="298" y="22"/>
                  </a:cubicBezTo>
                  <a:cubicBezTo>
                    <a:pt x="269" y="8"/>
                    <a:pt x="237"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1" name="Google Shape;4921;p26"/>
            <p:cNvSpPr/>
            <p:nvPr/>
          </p:nvSpPr>
          <p:spPr>
            <a:xfrm>
              <a:off x="5660275" y="1668550"/>
              <a:ext cx="8000" cy="7125"/>
            </a:xfrm>
            <a:custGeom>
              <a:avLst/>
              <a:gdLst/>
              <a:ahLst/>
              <a:cxnLst/>
              <a:rect l="l" t="t" r="r" b="b"/>
              <a:pathLst>
                <a:path w="320" h="285" extrusionOk="0">
                  <a:moveTo>
                    <a:pt x="150" y="1"/>
                  </a:moveTo>
                  <a:cubicBezTo>
                    <a:pt x="101" y="1"/>
                    <a:pt x="52" y="26"/>
                    <a:pt x="23" y="70"/>
                  </a:cubicBezTo>
                  <a:cubicBezTo>
                    <a:pt x="0" y="161"/>
                    <a:pt x="23" y="230"/>
                    <a:pt x="91" y="275"/>
                  </a:cubicBezTo>
                  <a:cubicBezTo>
                    <a:pt x="108" y="281"/>
                    <a:pt x="127" y="284"/>
                    <a:pt x="146" y="284"/>
                  </a:cubicBezTo>
                  <a:cubicBezTo>
                    <a:pt x="203" y="284"/>
                    <a:pt x="263" y="258"/>
                    <a:pt x="297" y="207"/>
                  </a:cubicBezTo>
                  <a:cubicBezTo>
                    <a:pt x="320" y="139"/>
                    <a:pt x="297" y="47"/>
                    <a:pt x="228" y="24"/>
                  </a:cubicBezTo>
                  <a:cubicBezTo>
                    <a:pt x="204" y="8"/>
                    <a:pt x="177" y="1"/>
                    <a:pt x="15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2" name="Google Shape;4922;p26"/>
            <p:cNvSpPr/>
            <p:nvPr/>
          </p:nvSpPr>
          <p:spPr>
            <a:xfrm>
              <a:off x="6747325" y="1892825"/>
              <a:ext cx="10850" cy="9175"/>
            </a:xfrm>
            <a:custGeom>
              <a:avLst/>
              <a:gdLst/>
              <a:ahLst/>
              <a:cxnLst/>
              <a:rect l="l" t="t" r="r" b="b"/>
              <a:pathLst>
                <a:path w="434" h="367" extrusionOk="0">
                  <a:moveTo>
                    <a:pt x="201" y="1"/>
                  </a:moveTo>
                  <a:cubicBezTo>
                    <a:pt x="137" y="1"/>
                    <a:pt x="76" y="31"/>
                    <a:pt x="46" y="92"/>
                  </a:cubicBezTo>
                  <a:cubicBezTo>
                    <a:pt x="0" y="184"/>
                    <a:pt x="23" y="298"/>
                    <a:pt x="137" y="343"/>
                  </a:cubicBezTo>
                  <a:cubicBezTo>
                    <a:pt x="168" y="358"/>
                    <a:pt x="201" y="366"/>
                    <a:pt x="233" y="366"/>
                  </a:cubicBezTo>
                  <a:cubicBezTo>
                    <a:pt x="297" y="366"/>
                    <a:pt x="358" y="336"/>
                    <a:pt x="388" y="275"/>
                  </a:cubicBezTo>
                  <a:cubicBezTo>
                    <a:pt x="434" y="161"/>
                    <a:pt x="388" y="69"/>
                    <a:pt x="297" y="24"/>
                  </a:cubicBezTo>
                  <a:cubicBezTo>
                    <a:pt x="267" y="9"/>
                    <a:pt x="234" y="1"/>
                    <a:pt x="20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3" name="Google Shape;4923;p26"/>
            <p:cNvSpPr/>
            <p:nvPr/>
          </p:nvSpPr>
          <p:spPr>
            <a:xfrm>
              <a:off x="5404050" y="1840450"/>
              <a:ext cx="12000" cy="10175"/>
            </a:xfrm>
            <a:custGeom>
              <a:avLst/>
              <a:gdLst/>
              <a:ahLst/>
              <a:cxnLst/>
              <a:rect l="l" t="t" r="r" b="b"/>
              <a:pathLst>
                <a:path w="480" h="407" extrusionOk="0">
                  <a:moveTo>
                    <a:pt x="252" y="1"/>
                  </a:moveTo>
                  <a:cubicBezTo>
                    <a:pt x="171" y="1"/>
                    <a:pt x="96" y="43"/>
                    <a:pt x="46" y="110"/>
                  </a:cubicBezTo>
                  <a:cubicBezTo>
                    <a:pt x="0" y="224"/>
                    <a:pt x="46" y="338"/>
                    <a:pt x="160" y="384"/>
                  </a:cubicBezTo>
                  <a:cubicBezTo>
                    <a:pt x="189" y="398"/>
                    <a:pt x="223" y="406"/>
                    <a:pt x="256" y="406"/>
                  </a:cubicBezTo>
                  <a:cubicBezTo>
                    <a:pt x="329" y="406"/>
                    <a:pt x="403" y="371"/>
                    <a:pt x="434" y="293"/>
                  </a:cubicBezTo>
                  <a:cubicBezTo>
                    <a:pt x="480" y="201"/>
                    <a:pt x="434" y="64"/>
                    <a:pt x="343" y="19"/>
                  </a:cubicBezTo>
                  <a:cubicBezTo>
                    <a:pt x="312" y="7"/>
                    <a:pt x="282" y="1"/>
                    <a:pt x="2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4" name="Google Shape;4924;p26"/>
            <p:cNvSpPr/>
            <p:nvPr/>
          </p:nvSpPr>
          <p:spPr>
            <a:xfrm>
              <a:off x="5437725" y="1862025"/>
              <a:ext cx="8000" cy="5725"/>
            </a:xfrm>
            <a:custGeom>
              <a:avLst/>
              <a:gdLst/>
              <a:ahLst/>
              <a:cxnLst/>
              <a:rect l="l" t="t" r="r" b="b"/>
              <a:pathLst>
                <a:path w="320" h="229" extrusionOk="0">
                  <a:moveTo>
                    <a:pt x="127" y="0"/>
                  </a:moveTo>
                  <a:cubicBezTo>
                    <a:pt x="71" y="0"/>
                    <a:pt x="15" y="31"/>
                    <a:pt x="0" y="92"/>
                  </a:cubicBezTo>
                  <a:lnTo>
                    <a:pt x="297" y="229"/>
                  </a:lnTo>
                  <a:cubicBezTo>
                    <a:pt x="320" y="160"/>
                    <a:pt x="297" y="46"/>
                    <a:pt x="206" y="23"/>
                  </a:cubicBezTo>
                  <a:cubicBezTo>
                    <a:pt x="183" y="8"/>
                    <a:pt x="155" y="0"/>
                    <a:pt x="12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5" name="Google Shape;4925;p26"/>
            <p:cNvSpPr/>
            <p:nvPr/>
          </p:nvSpPr>
          <p:spPr>
            <a:xfrm>
              <a:off x="5393200" y="1309200"/>
              <a:ext cx="10300" cy="9250"/>
            </a:xfrm>
            <a:custGeom>
              <a:avLst/>
              <a:gdLst/>
              <a:ahLst/>
              <a:cxnLst/>
              <a:rect l="l" t="t" r="r" b="b"/>
              <a:pathLst>
                <a:path w="412" h="370" extrusionOk="0">
                  <a:moveTo>
                    <a:pt x="221" y="1"/>
                  </a:moveTo>
                  <a:cubicBezTo>
                    <a:pt x="150" y="1"/>
                    <a:pt x="80" y="43"/>
                    <a:pt x="46" y="110"/>
                  </a:cubicBezTo>
                  <a:cubicBezTo>
                    <a:pt x="1" y="201"/>
                    <a:pt x="46" y="315"/>
                    <a:pt x="138" y="361"/>
                  </a:cubicBezTo>
                  <a:cubicBezTo>
                    <a:pt x="159" y="366"/>
                    <a:pt x="181" y="369"/>
                    <a:pt x="202" y="369"/>
                  </a:cubicBezTo>
                  <a:cubicBezTo>
                    <a:pt x="270" y="369"/>
                    <a:pt x="331" y="339"/>
                    <a:pt x="366" y="270"/>
                  </a:cubicBezTo>
                  <a:cubicBezTo>
                    <a:pt x="412" y="178"/>
                    <a:pt x="389" y="64"/>
                    <a:pt x="298" y="18"/>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6" name="Google Shape;4926;p26"/>
            <p:cNvSpPr/>
            <p:nvPr/>
          </p:nvSpPr>
          <p:spPr>
            <a:xfrm>
              <a:off x="5412600" y="1296075"/>
              <a:ext cx="10875" cy="9250"/>
            </a:xfrm>
            <a:custGeom>
              <a:avLst/>
              <a:gdLst/>
              <a:ahLst/>
              <a:cxnLst/>
              <a:rect l="l" t="t" r="r" b="b"/>
              <a:pathLst>
                <a:path w="435" h="370" extrusionOk="0">
                  <a:moveTo>
                    <a:pt x="221" y="1"/>
                  </a:moveTo>
                  <a:cubicBezTo>
                    <a:pt x="150" y="1"/>
                    <a:pt x="80" y="43"/>
                    <a:pt x="47" y="110"/>
                  </a:cubicBezTo>
                  <a:cubicBezTo>
                    <a:pt x="1" y="201"/>
                    <a:pt x="47" y="315"/>
                    <a:pt x="138" y="361"/>
                  </a:cubicBezTo>
                  <a:cubicBezTo>
                    <a:pt x="159" y="366"/>
                    <a:pt x="182" y="369"/>
                    <a:pt x="205" y="369"/>
                  </a:cubicBezTo>
                  <a:cubicBezTo>
                    <a:pt x="279" y="369"/>
                    <a:pt x="354" y="339"/>
                    <a:pt x="389" y="270"/>
                  </a:cubicBezTo>
                  <a:cubicBezTo>
                    <a:pt x="435" y="178"/>
                    <a:pt x="389" y="64"/>
                    <a:pt x="298"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7" name="Google Shape;4927;p26"/>
            <p:cNvSpPr/>
            <p:nvPr/>
          </p:nvSpPr>
          <p:spPr>
            <a:xfrm>
              <a:off x="5279075" y="1423000"/>
              <a:ext cx="8600" cy="7650"/>
            </a:xfrm>
            <a:custGeom>
              <a:avLst/>
              <a:gdLst/>
              <a:ahLst/>
              <a:cxnLst/>
              <a:rect l="l" t="t" r="r" b="b"/>
              <a:pathLst>
                <a:path w="344" h="306" extrusionOk="0">
                  <a:moveTo>
                    <a:pt x="174" y="0"/>
                  </a:moveTo>
                  <a:cubicBezTo>
                    <a:pt x="118" y="0"/>
                    <a:pt x="58" y="26"/>
                    <a:pt x="24" y="77"/>
                  </a:cubicBezTo>
                  <a:cubicBezTo>
                    <a:pt x="1" y="168"/>
                    <a:pt x="24" y="260"/>
                    <a:pt x="92" y="283"/>
                  </a:cubicBezTo>
                  <a:cubicBezTo>
                    <a:pt x="122" y="298"/>
                    <a:pt x="153" y="305"/>
                    <a:pt x="181" y="305"/>
                  </a:cubicBezTo>
                  <a:cubicBezTo>
                    <a:pt x="237" y="305"/>
                    <a:pt x="282" y="275"/>
                    <a:pt x="297" y="214"/>
                  </a:cubicBezTo>
                  <a:cubicBezTo>
                    <a:pt x="343" y="146"/>
                    <a:pt x="297" y="54"/>
                    <a:pt x="229" y="9"/>
                  </a:cubicBezTo>
                  <a:cubicBezTo>
                    <a:pt x="212"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8" name="Google Shape;4928;p26"/>
            <p:cNvSpPr/>
            <p:nvPr/>
          </p:nvSpPr>
          <p:spPr>
            <a:xfrm>
              <a:off x="5434300" y="1240400"/>
              <a:ext cx="9150" cy="7850"/>
            </a:xfrm>
            <a:custGeom>
              <a:avLst/>
              <a:gdLst/>
              <a:ahLst/>
              <a:cxnLst/>
              <a:rect l="l" t="t" r="r" b="b"/>
              <a:pathLst>
                <a:path w="366" h="314" extrusionOk="0">
                  <a:moveTo>
                    <a:pt x="197" y="0"/>
                  </a:moveTo>
                  <a:cubicBezTo>
                    <a:pt x="140" y="0"/>
                    <a:pt x="80" y="26"/>
                    <a:pt x="46" y="77"/>
                  </a:cubicBezTo>
                  <a:cubicBezTo>
                    <a:pt x="0" y="168"/>
                    <a:pt x="46" y="260"/>
                    <a:pt x="114" y="305"/>
                  </a:cubicBezTo>
                  <a:cubicBezTo>
                    <a:pt x="131" y="311"/>
                    <a:pt x="149" y="314"/>
                    <a:pt x="169" y="314"/>
                  </a:cubicBezTo>
                  <a:cubicBezTo>
                    <a:pt x="232" y="314"/>
                    <a:pt x="302" y="284"/>
                    <a:pt x="320" y="214"/>
                  </a:cubicBezTo>
                  <a:cubicBezTo>
                    <a:pt x="365" y="146"/>
                    <a:pt x="320" y="54"/>
                    <a:pt x="251" y="9"/>
                  </a:cubicBezTo>
                  <a:cubicBezTo>
                    <a:pt x="234"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9" name="Google Shape;4929;p26"/>
            <p:cNvSpPr/>
            <p:nvPr/>
          </p:nvSpPr>
          <p:spPr>
            <a:xfrm>
              <a:off x="5283075" y="1674400"/>
              <a:ext cx="11450" cy="10150"/>
            </a:xfrm>
            <a:custGeom>
              <a:avLst/>
              <a:gdLst/>
              <a:ahLst/>
              <a:cxnLst/>
              <a:rect l="l" t="t" r="r" b="b"/>
              <a:pathLst>
                <a:path w="458" h="406" extrusionOk="0">
                  <a:moveTo>
                    <a:pt x="239" y="1"/>
                  </a:moveTo>
                  <a:cubicBezTo>
                    <a:pt x="162" y="1"/>
                    <a:pt x="80" y="43"/>
                    <a:pt x="46" y="110"/>
                  </a:cubicBezTo>
                  <a:cubicBezTo>
                    <a:pt x="1" y="224"/>
                    <a:pt x="46" y="338"/>
                    <a:pt x="137" y="384"/>
                  </a:cubicBezTo>
                  <a:cubicBezTo>
                    <a:pt x="174" y="398"/>
                    <a:pt x="210" y="406"/>
                    <a:pt x="244" y="406"/>
                  </a:cubicBezTo>
                  <a:cubicBezTo>
                    <a:pt x="317" y="406"/>
                    <a:pt x="380" y="371"/>
                    <a:pt x="411" y="293"/>
                  </a:cubicBezTo>
                  <a:cubicBezTo>
                    <a:pt x="457" y="201"/>
                    <a:pt x="411" y="64"/>
                    <a:pt x="320" y="19"/>
                  </a:cubicBezTo>
                  <a:cubicBezTo>
                    <a:pt x="296" y="6"/>
                    <a:pt x="268" y="1"/>
                    <a:pt x="23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0" name="Google Shape;4930;p26"/>
            <p:cNvSpPr/>
            <p:nvPr/>
          </p:nvSpPr>
          <p:spPr>
            <a:xfrm>
              <a:off x="5496500" y="1491800"/>
              <a:ext cx="10300" cy="8925"/>
            </a:xfrm>
            <a:custGeom>
              <a:avLst/>
              <a:gdLst/>
              <a:ahLst/>
              <a:cxnLst/>
              <a:rect l="l" t="t" r="r" b="b"/>
              <a:pathLst>
                <a:path w="412" h="357" extrusionOk="0">
                  <a:moveTo>
                    <a:pt x="202" y="1"/>
                  </a:moveTo>
                  <a:cubicBezTo>
                    <a:pt x="137" y="1"/>
                    <a:pt x="79" y="43"/>
                    <a:pt x="46" y="110"/>
                  </a:cubicBezTo>
                  <a:cubicBezTo>
                    <a:pt x="0" y="178"/>
                    <a:pt x="46" y="292"/>
                    <a:pt x="114" y="338"/>
                  </a:cubicBezTo>
                  <a:cubicBezTo>
                    <a:pt x="139" y="350"/>
                    <a:pt x="165" y="356"/>
                    <a:pt x="191" y="356"/>
                  </a:cubicBezTo>
                  <a:cubicBezTo>
                    <a:pt x="262" y="356"/>
                    <a:pt x="332" y="314"/>
                    <a:pt x="365" y="247"/>
                  </a:cubicBezTo>
                  <a:cubicBezTo>
                    <a:pt x="411" y="156"/>
                    <a:pt x="365" y="64"/>
                    <a:pt x="274" y="19"/>
                  </a:cubicBezTo>
                  <a:cubicBezTo>
                    <a:pt x="250" y="6"/>
                    <a:pt x="225"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1" name="Google Shape;4931;p26"/>
            <p:cNvSpPr/>
            <p:nvPr/>
          </p:nvSpPr>
          <p:spPr>
            <a:xfrm>
              <a:off x="5640875" y="1408500"/>
              <a:ext cx="10850" cy="9575"/>
            </a:xfrm>
            <a:custGeom>
              <a:avLst/>
              <a:gdLst/>
              <a:ahLst/>
              <a:cxnLst/>
              <a:rect l="l" t="t" r="r" b="b"/>
              <a:pathLst>
                <a:path w="434" h="383" extrusionOk="0">
                  <a:moveTo>
                    <a:pt x="220" y="0"/>
                  </a:moveTo>
                  <a:cubicBezTo>
                    <a:pt x="149" y="0"/>
                    <a:pt x="79" y="43"/>
                    <a:pt x="46" y="109"/>
                  </a:cubicBezTo>
                  <a:cubicBezTo>
                    <a:pt x="0" y="201"/>
                    <a:pt x="46" y="315"/>
                    <a:pt x="137" y="360"/>
                  </a:cubicBezTo>
                  <a:cubicBezTo>
                    <a:pt x="166" y="375"/>
                    <a:pt x="197" y="383"/>
                    <a:pt x="228" y="383"/>
                  </a:cubicBezTo>
                  <a:cubicBezTo>
                    <a:pt x="294" y="383"/>
                    <a:pt x="357" y="347"/>
                    <a:pt x="388" y="269"/>
                  </a:cubicBezTo>
                  <a:cubicBezTo>
                    <a:pt x="434" y="178"/>
                    <a:pt x="388"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2" name="Google Shape;4932;p26"/>
            <p:cNvSpPr/>
            <p:nvPr/>
          </p:nvSpPr>
          <p:spPr>
            <a:xfrm>
              <a:off x="5762400" y="1344825"/>
              <a:ext cx="9150" cy="8100"/>
            </a:xfrm>
            <a:custGeom>
              <a:avLst/>
              <a:gdLst/>
              <a:ahLst/>
              <a:cxnLst/>
              <a:rect l="l" t="t" r="r" b="b"/>
              <a:pathLst>
                <a:path w="366" h="324" extrusionOk="0">
                  <a:moveTo>
                    <a:pt x="198" y="0"/>
                  </a:moveTo>
                  <a:cubicBezTo>
                    <a:pt x="135" y="0"/>
                    <a:pt x="64" y="30"/>
                    <a:pt x="46" y="100"/>
                  </a:cubicBezTo>
                  <a:cubicBezTo>
                    <a:pt x="1" y="168"/>
                    <a:pt x="24" y="283"/>
                    <a:pt x="115" y="305"/>
                  </a:cubicBezTo>
                  <a:cubicBezTo>
                    <a:pt x="140" y="318"/>
                    <a:pt x="166" y="324"/>
                    <a:pt x="190" y="324"/>
                  </a:cubicBezTo>
                  <a:cubicBezTo>
                    <a:pt x="254" y="324"/>
                    <a:pt x="310" y="286"/>
                    <a:pt x="343" y="237"/>
                  </a:cubicBezTo>
                  <a:cubicBezTo>
                    <a:pt x="366" y="146"/>
                    <a:pt x="343" y="54"/>
                    <a:pt x="252" y="9"/>
                  </a:cubicBezTo>
                  <a:cubicBezTo>
                    <a:pt x="236" y="3"/>
                    <a:pt x="217" y="0"/>
                    <a:pt x="19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3" name="Google Shape;4933;p26"/>
            <p:cNvSpPr/>
            <p:nvPr/>
          </p:nvSpPr>
          <p:spPr>
            <a:xfrm>
              <a:off x="5733875" y="1357700"/>
              <a:ext cx="11450" cy="10150"/>
            </a:xfrm>
            <a:custGeom>
              <a:avLst/>
              <a:gdLst/>
              <a:ahLst/>
              <a:cxnLst/>
              <a:rect l="l" t="t" r="r" b="b"/>
              <a:pathLst>
                <a:path w="458" h="406" extrusionOk="0">
                  <a:moveTo>
                    <a:pt x="230" y="1"/>
                  </a:moveTo>
                  <a:cubicBezTo>
                    <a:pt x="150" y="1"/>
                    <a:pt x="80" y="43"/>
                    <a:pt x="46" y="110"/>
                  </a:cubicBezTo>
                  <a:cubicBezTo>
                    <a:pt x="1" y="224"/>
                    <a:pt x="46" y="338"/>
                    <a:pt x="137" y="384"/>
                  </a:cubicBezTo>
                  <a:cubicBezTo>
                    <a:pt x="166" y="398"/>
                    <a:pt x="200" y="406"/>
                    <a:pt x="234" y="406"/>
                  </a:cubicBezTo>
                  <a:cubicBezTo>
                    <a:pt x="306" y="406"/>
                    <a:pt x="380" y="371"/>
                    <a:pt x="411" y="293"/>
                  </a:cubicBezTo>
                  <a:cubicBezTo>
                    <a:pt x="457" y="201"/>
                    <a:pt x="411" y="64"/>
                    <a:pt x="320" y="19"/>
                  </a:cubicBezTo>
                  <a:cubicBezTo>
                    <a:pt x="289"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4" name="Google Shape;4934;p26"/>
            <p:cNvSpPr/>
            <p:nvPr/>
          </p:nvSpPr>
          <p:spPr>
            <a:xfrm>
              <a:off x="5775525" y="1357000"/>
              <a:ext cx="6875" cy="5950"/>
            </a:xfrm>
            <a:custGeom>
              <a:avLst/>
              <a:gdLst/>
              <a:ahLst/>
              <a:cxnLst/>
              <a:rect l="l" t="t" r="r" b="b"/>
              <a:pathLst>
                <a:path w="275" h="238" extrusionOk="0">
                  <a:moveTo>
                    <a:pt x="129" y="0"/>
                  </a:moveTo>
                  <a:cubicBezTo>
                    <a:pt x="95" y="0"/>
                    <a:pt x="61" y="25"/>
                    <a:pt x="46" y="69"/>
                  </a:cubicBezTo>
                  <a:cubicBezTo>
                    <a:pt x="1" y="115"/>
                    <a:pt x="24" y="184"/>
                    <a:pt x="92" y="229"/>
                  </a:cubicBezTo>
                  <a:cubicBezTo>
                    <a:pt x="103" y="235"/>
                    <a:pt x="116" y="238"/>
                    <a:pt x="130" y="238"/>
                  </a:cubicBezTo>
                  <a:cubicBezTo>
                    <a:pt x="171" y="238"/>
                    <a:pt x="218" y="212"/>
                    <a:pt x="252" y="161"/>
                  </a:cubicBezTo>
                  <a:cubicBezTo>
                    <a:pt x="275" y="115"/>
                    <a:pt x="252" y="47"/>
                    <a:pt x="183" y="24"/>
                  </a:cubicBezTo>
                  <a:cubicBezTo>
                    <a:pt x="167" y="8"/>
                    <a:pt x="148"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5" name="Google Shape;4935;p26"/>
            <p:cNvSpPr/>
            <p:nvPr/>
          </p:nvSpPr>
          <p:spPr>
            <a:xfrm>
              <a:off x="5747000" y="1368775"/>
              <a:ext cx="8025" cy="6975"/>
            </a:xfrm>
            <a:custGeom>
              <a:avLst/>
              <a:gdLst/>
              <a:ahLst/>
              <a:cxnLst/>
              <a:rect l="l" t="t" r="r" b="b"/>
              <a:pathLst>
                <a:path w="321" h="279" extrusionOk="0">
                  <a:moveTo>
                    <a:pt x="175" y="1"/>
                  </a:moveTo>
                  <a:cubicBezTo>
                    <a:pt x="119" y="1"/>
                    <a:pt x="63" y="26"/>
                    <a:pt x="46" y="78"/>
                  </a:cubicBezTo>
                  <a:cubicBezTo>
                    <a:pt x="1" y="146"/>
                    <a:pt x="46" y="238"/>
                    <a:pt x="115" y="260"/>
                  </a:cubicBezTo>
                  <a:cubicBezTo>
                    <a:pt x="134" y="273"/>
                    <a:pt x="153" y="279"/>
                    <a:pt x="172" y="279"/>
                  </a:cubicBezTo>
                  <a:cubicBezTo>
                    <a:pt x="220" y="279"/>
                    <a:pt x="264" y="241"/>
                    <a:pt x="297" y="192"/>
                  </a:cubicBezTo>
                  <a:cubicBezTo>
                    <a:pt x="320" y="123"/>
                    <a:pt x="297" y="55"/>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6" name="Google Shape;4936;p26"/>
            <p:cNvSpPr/>
            <p:nvPr/>
          </p:nvSpPr>
          <p:spPr>
            <a:xfrm>
              <a:off x="5304750" y="1697675"/>
              <a:ext cx="10300" cy="9025"/>
            </a:xfrm>
            <a:custGeom>
              <a:avLst/>
              <a:gdLst/>
              <a:ahLst/>
              <a:cxnLst/>
              <a:rect l="l" t="t" r="r" b="b"/>
              <a:pathLst>
                <a:path w="412" h="361" extrusionOk="0">
                  <a:moveTo>
                    <a:pt x="180" y="1"/>
                  </a:moveTo>
                  <a:cubicBezTo>
                    <a:pt x="118" y="1"/>
                    <a:pt x="62" y="31"/>
                    <a:pt x="47" y="92"/>
                  </a:cubicBezTo>
                  <a:cubicBezTo>
                    <a:pt x="1" y="183"/>
                    <a:pt x="24" y="297"/>
                    <a:pt x="115" y="343"/>
                  </a:cubicBezTo>
                  <a:cubicBezTo>
                    <a:pt x="139" y="355"/>
                    <a:pt x="166" y="361"/>
                    <a:pt x="192" y="361"/>
                  </a:cubicBezTo>
                  <a:cubicBezTo>
                    <a:pt x="263" y="361"/>
                    <a:pt x="333" y="319"/>
                    <a:pt x="366" y="252"/>
                  </a:cubicBezTo>
                  <a:cubicBezTo>
                    <a:pt x="412" y="160"/>
                    <a:pt x="366" y="69"/>
                    <a:pt x="275" y="23"/>
                  </a:cubicBezTo>
                  <a:cubicBezTo>
                    <a:pt x="244" y="8"/>
                    <a:pt x="211" y="1"/>
                    <a:pt x="18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7" name="Google Shape;4937;p26"/>
            <p:cNvSpPr/>
            <p:nvPr/>
          </p:nvSpPr>
          <p:spPr>
            <a:xfrm>
              <a:off x="5763550" y="1498550"/>
              <a:ext cx="11425" cy="9950"/>
            </a:xfrm>
            <a:custGeom>
              <a:avLst/>
              <a:gdLst/>
              <a:ahLst/>
              <a:cxnLst/>
              <a:rect l="l" t="t" r="r" b="b"/>
              <a:pathLst>
                <a:path w="457" h="398" extrusionOk="0">
                  <a:moveTo>
                    <a:pt x="214" y="0"/>
                  </a:moveTo>
                  <a:cubicBezTo>
                    <a:pt x="140" y="0"/>
                    <a:pt x="77" y="36"/>
                    <a:pt x="46" y="114"/>
                  </a:cubicBezTo>
                  <a:cubicBezTo>
                    <a:pt x="0" y="205"/>
                    <a:pt x="46" y="319"/>
                    <a:pt x="137" y="365"/>
                  </a:cubicBezTo>
                  <a:cubicBezTo>
                    <a:pt x="167" y="387"/>
                    <a:pt x="201" y="397"/>
                    <a:pt x="235" y="397"/>
                  </a:cubicBezTo>
                  <a:cubicBezTo>
                    <a:pt x="307" y="397"/>
                    <a:pt x="380" y="351"/>
                    <a:pt x="411" y="274"/>
                  </a:cubicBezTo>
                  <a:cubicBezTo>
                    <a:pt x="457" y="182"/>
                    <a:pt x="411" y="68"/>
                    <a:pt x="320" y="22"/>
                  </a:cubicBezTo>
                  <a:cubicBezTo>
                    <a:pt x="284" y="8"/>
                    <a:pt x="248" y="0"/>
                    <a:pt x="21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8" name="Google Shape;4938;p26"/>
            <p:cNvSpPr/>
            <p:nvPr/>
          </p:nvSpPr>
          <p:spPr>
            <a:xfrm>
              <a:off x="5637450" y="1448650"/>
              <a:ext cx="5725" cy="5050"/>
            </a:xfrm>
            <a:custGeom>
              <a:avLst/>
              <a:gdLst/>
              <a:ahLst/>
              <a:cxnLst/>
              <a:rect l="l" t="t" r="r" b="b"/>
              <a:pathLst>
                <a:path w="229" h="202" extrusionOk="0">
                  <a:moveTo>
                    <a:pt x="120" y="1"/>
                  </a:moveTo>
                  <a:cubicBezTo>
                    <a:pt x="81" y="1"/>
                    <a:pt x="40" y="22"/>
                    <a:pt x="23" y="55"/>
                  </a:cubicBezTo>
                  <a:cubicBezTo>
                    <a:pt x="0" y="101"/>
                    <a:pt x="23" y="170"/>
                    <a:pt x="69" y="192"/>
                  </a:cubicBezTo>
                  <a:cubicBezTo>
                    <a:pt x="81" y="199"/>
                    <a:pt x="95" y="201"/>
                    <a:pt x="109" y="201"/>
                  </a:cubicBezTo>
                  <a:cubicBezTo>
                    <a:pt x="148" y="201"/>
                    <a:pt x="189" y="180"/>
                    <a:pt x="205" y="147"/>
                  </a:cubicBezTo>
                  <a:cubicBezTo>
                    <a:pt x="228" y="101"/>
                    <a:pt x="205" y="33"/>
                    <a:pt x="160" y="10"/>
                  </a:cubicBezTo>
                  <a:cubicBezTo>
                    <a:pt x="148" y="4"/>
                    <a:pt x="134" y="1"/>
                    <a:pt x="1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9" name="Google Shape;4939;p26"/>
            <p:cNvSpPr/>
            <p:nvPr/>
          </p:nvSpPr>
          <p:spPr>
            <a:xfrm>
              <a:off x="5318450" y="1533125"/>
              <a:ext cx="8600" cy="7850"/>
            </a:xfrm>
            <a:custGeom>
              <a:avLst/>
              <a:gdLst/>
              <a:ahLst/>
              <a:cxnLst/>
              <a:rect l="l" t="t" r="r" b="b"/>
              <a:pathLst>
                <a:path w="344" h="314" extrusionOk="0">
                  <a:moveTo>
                    <a:pt x="188" y="1"/>
                  </a:moveTo>
                  <a:cubicBezTo>
                    <a:pt x="120" y="1"/>
                    <a:pt x="58" y="31"/>
                    <a:pt x="24" y="100"/>
                  </a:cubicBezTo>
                  <a:cubicBezTo>
                    <a:pt x="1" y="169"/>
                    <a:pt x="24" y="260"/>
                    <a:pt x="115" y="306"/>
                  </a:cubicBezTo>
                  <a:cubicBezTo>
                    <a:pt x="131" y="311"/>
                    <a:pt x="148" y="314"/>
                    <a:pt x="166" y="314"/>
                  </a:cubicBezTo>
                  <a:cubicBezTo>
                    <a:pt x="224" y="314"/>
                    <a:pt x="285" y="284"/>
                    <a:pt x="320" y="214"/>
                  </a:cubicBezTo>
                  <a:cubicBezTo>
                    <a:pt x="343" y="146"/>
                    <a:pt x="320" y="55"/>
                    <a:pt x="252" y="9"/>
                  </a:cubicBezTo>
                  <a:cubicBezTo>
                    <a:pt x="230" y="4"/>
                    <a:pt x="209" y="1"/>
                    <a:pt x="18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0" name="Google Shape;4940;p26"/>
            <p:cNvSpPr/>
            <p:nvPr/>
          </p:nvSpPr>
          <p:spPr>
            <a:xfrm>
              <a:off x="5992950" y="1251800"/>
              <a:ext cx="8575" cy="7550"/>
            </a:xfrm>
            <a:custGeom>
              <a:avLst/>
              <a:gdLst/>
              <a:ahLst/>
              <a:cxnLst/>
              <a:rect l="l" t="t" r="r" b="b"/>
              <a:pathLst>
                <a:path w="343" h="302" extrusionOk="0">
                  <a:moveTo>
                    <a:pt x="174" y="1"/>
                  </a:moveTo>
                  <a:cubicBezTo>
                    <a:pt x="119" y="1"/>
                    <a:pt x="63" y="26"/>
                    <a:pt x="46" y="78"/>
                  </a:cubicBezTo>
                  <a:cubicBezTo>
                    <a:pt x="0" y="146"/>
                    <a:pt x="46" y="237"/>
                    <a:pt x="114" y="283"/>
                  </a:cubicBezTo>
                  <a:cubicBezTo>
                    <a:pt x="133" y="296"/>
                    <a:pt x="154" y="301"/>
                    <a:pt x="176" y="301"/>
                  </a:cubicBezTo>
                  <a:cubicBezTo>
                    <a:pt x="230" y="301"/>
                    <a:pt x="287" y="264"/>
                    <a:pt x="320" y="215"/>
                  </a:cubicBezTo>
                  <a:cubicBezTo>
                    <a:pt x="343" y="146"/>
                    <a:pt x="320"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1" name="Google Shape;4941;p26"/>
            <p:cNvSpPr/>
            <p:nvPr/>
          </p:nvSpPr>
          <p:spPr>
            <a:xfrm>
              <a:off x="5697350" y="1384525"/>
              <a:ext cx="10300" cy="8900"/>
            </a:xfrm>
            <a:custGeom>
              <a:avLst/>
              <a:gdLst/>
              <a:ahLst/>
              <a:cxnLst/>
              <a:rect l="l" t="t" r="r" b="b"/>
              <a:pathLst>
                <a:path w="412" h="356" extrusionOk="0">
                  <a:moveTo>
                    <a:pt x="202" y="1"/>
                  </a:moveTo>
                  <a:cubicBezTo>
                    <a:pt x="138" y="1"/>
                    <a:pt x="80" y="43"/>
                    <a:pt x="46" y="110"/>
                  </a:cubicBezTo>
                  <a:cubicBezTo>
                    <a:pt x="1" y="178"/>
                    <a:pt x="46" y="292"/>
                    <a:pt x="115" y="338"/>
                  </a:cubicBezTo>
                  <a:cubicBezTo>
                    <a:pt x="139" y="350"/>
                    <a:pt x="165" y="356"/>
                    <a:pt x="191" y="356"/>
                  </a:cubicBezTo>
                  <a:cubicBezTo>
                    <a:pt x="262" y="356"/>
                    <a:pt x="332" y="314"/>
                    <a:pt x="366" y="247"/>
                  </a:cubicBezTo>
                  <a:cubicBezTo>
                    <a:pt x="412" y="178"/>
                    <a:pt x="366" y="64"/>
                    <a:pt x="275" y="18"/>
                  </a:cubicBezTo>
                  <a:cubicBezTo>
                    <a:pt x="250" y="6"/>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2" name="Google Shape;4942;p26"/>
            <p:cNvSpPr/>
            <p:nvPr/>
          </p:nvSpPr>
          <p:spPr>
            <a:xfrm>
              <a:off x="5722475" y="1373550"/>
              <a:ext cx="8575" cy="7450"/>
            </a:xfrm>
            <a:custGeom>
              <a:avLst/>
              <a:gdLst/>
              <a:ahLst/>
              <a:cxnLst/>
              <a:rect l="l" t="t" r="r" b="b"/>
              <a:pathLst>
                <a:path w="343" h="298" extrusionOk="0">
                  <a:moveTo>
                    <a:pt x="178" y="1"/>
                  </a:moveTo>
                  <a:cubicBezTo>
                    <a:pt x="127" y="1"/>
                    <a:pt x="76" y="31"/>
                    <a:pt x="46" y="92"/>
                  </a:cubicBezTo>
                  <a:cubicBezTo>
                    <a:pt x="0" y="161"/>
                    <a:pt x="46" y="252"/>
                    <a:pt x="114" y="275"/>
                  </a:cubicBezTo>
                  <a:cubicBezTo>
                    <a:pt x="137" y="290"/>
                    <a:pt x="162" y="298"/>
                    <a:pt x="188" y="298"/>
                  </a:cubicBezTo>
                  <a:cubicBezTo>
                    <a:pt x="238" y="298"/>
                    <a:pt x="289" y="267"/>
                    <a:pt x="320" y="206"/>
                  </a:cubicBezTo>
                  <a:cubicBezTo>
                    <a:pt x="342" y="138"/>
                    <a:pt x="320" y="47"/>
                    <a:pt x="251" y="24"/>
                  </a:cubicBezTo>
                  <a:cubicBezTo>
                    <a:pt x="228" y="9"/>
                    <a:pt x="203"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3" name="Google Shape;4943;p26"/>
            <p:cNvSpPr/>
            <p:nvPr/>
          </p:nvSpPr>
          <p:spPr>
            <a:xfrm>
              <a:off x="5906200" y="1296625"/>
              <a:ext cx="9725" cy="8375"/>
            </a:xfrm>
            <a:custGeom>
              <a:avLst/>
              <a:gdLst/>
              <a:ahLst/>
              <a:cxnLst/>
              <a:rect l="l" t="t" r="r" b="b"/>
              <a:pathLst>
                <a:path w="389" h="335" extrusionOk="0">
                  <a:moveTo>
                    <a:pt x="199" y="1"/>
                  </a:moveTo>
                  <a:cubicBezTo>
                    <a:pt x="136" y="1"/>
                    <a:pt x="79" y="38"/>
                    <a:pt x="46" y="88"/>
                  </a:cubicBezTo>
                  <a:cubicBezTo>
                    <a:pt x="1" y="179"/>
                    <a:pt x="46" y="270"/>
                    <a:pt x="115" y="316"/>
                  </a:cubicBezTo>
                  <a:cubicBezTo>
                    <a:pt x="140" y="329"/>
                    <a:pt x="166" y="334"/>
                    <a:pt x="190" y="334"/>
                  </a:cubicBezTo>
                  <a:cubicBezTo>
                    <a:pt x="254" y="334"/>
                    <a:pt x="310" y="297"/>
                    <a:pt x="343" y="248"/>
                  </a:cubicBezTo>
                  <a:cubicBezTo>
                    <a:pt x="389" y="156"/>
                    <a:pt x="343" y="65"/>
                    <a:pt x="275" y="19"/>
                  </a:cubicBezTo>
                  <a:cubicBezTo>
                    <a:pt x="249" y="7"/>
                    <a:pt x="224"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4" name="Google Shape;4944;p26"/>
            <p:cNvSpPr/>
            <p:nvPr/>
          </p:nvSpPr>
          <p:spPr>
            <a:xfrm>
              <a:off x="5542150" y="1355875"/>
              <a:ext cx="10300" cy="9050"/>
            </a:xfrm>
            <a:custGeom>
              <a:avLst/>
              <a:gdLst/>
              <a:ahLst/>
              <a:cxnLst/>
              <a:rect l="l" t="t" r="r" b="b"/>
              <a:pathLst>
                <a:path w="412" h="362" extrusionOk="0">
                  <a:moveTo>
                    <a:pt x="179" y="0"/>
                  </a:moveTo>
                  <a:cubicBezTo>
                    <a:pt x="117" y="0"/>
                    <a:pt x="61" y="31"/>
                    <a:pt x="46" y="92"/>
                  </a:cubicBezTo>
                  <a:cubicBezTo>
                    <a:pt x="0" y="183"/>
                    <a:pt x="23" y="297"/>
                    <a:pt x="114" y="343"/>
                  </a:cubicBezTo>
                  <a:cubicBezTo>
                    <a:pt x="140" y="355"/>
                    <a:pt x="167" y="361"/>
                    <a:pt x="194" y="361"/>
                  </a:cubicBezTo>
                  <a:cubicBezTo>
                    <a:pt x="264" y="361"/>
                    <a:pt x="333" y="324"/>
                    <a:pt x="365" y="274"/>
                  </a:cubicBezTo>
                  <a:cubicBezTo>
                    <a:pt x="411" y="183"/>
                    <a:pt x="365" y="69"/>
                    <a:pt x="274" y="23"/>
                  </a:cubicBezTo>
                  <a:cubicBezTo>
                    <a:pt x="244" y="8"/>
                    <a:pt x="211" y="0"/>
                    <a:pt x="17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5" name="Google Shape;4945;p26"/>
            <p:cNvSpPr/>
            <p:nvPr/>
          </p:nvSpPr>
          <p:spPr>
            <a:xfrm>
              <a:off x="6186950" y="1940200"/>
              <a:ext cx="9175" cy="7900"/>
            </a:xfrm>
            <a:custGeom>
              <a:avLst/>
              <a:gdLst/>
              <a:ahLst/>
              <a:cxnLst/>
              <a:rect l="l" t="t" r="r" b="b"/>
              <a:pathLst>
                <a:path w="367" h="316" extrusionOk="0">
                  <a:moveTo>
                    <a:pt x="178" y="0"/>
                  </a:moveTo>
                  <a:cubicBezTo>
                    <a:pt x="128" y="0"/>
                    <a:pt x="77" y="31"/>
                    <a:pt x="46" y="92"/>
                  </a:cubicBezTo>
                  <a:cubicBezTo>
                    <a:pt x="1" y="160"/>
                    <a:pt x="46" y="251"/>
                    <a:pt x="115" y="297"/>
                  </a:cubicBezTo>
                  <a:cubicBezTo>
                    <a:pt x="140" y="310"/>
                    <a:pt x="166" y="316"/>
                    <a:pt x="190" y="316"/>
                  </a:cubicBezTo>
                  <a:cubicBezTo>
                    <a:pt x="252" y="316"/>
                    <a:pt x="304" y="278"/>
                    <a:pt x="320" y="229"/>
                  </a:cubicBezTo>
                  <a:cubicBezTo>
                    <a:pt x="366" y="137"/>
                    <a:pt x="343" y="46"/>
                    <a:pt x="252" y="23"/>
                  </a:cubicBezTo>
                  <a:cubicBezTo>
                    <a:pt x="229" y="8"/>
                    <a:pt x="204" y="0"/>
                    <a:pt x="17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6" name="Google Shape;4946;p26"/>
            <p:cNvSpPr/>
            <p:nvPr/>
          </p:nvSpPr>
          <p:spPr>
            <a:xfrm>
              <a:off x="6139600" y="1815900"/>
              <a:ext cx="10300" cy="8925"/>
            </a:xfrm>
            <a:custGeom>
              <a:avLst/>
              <a:gdLst/>
              <a:ahLst/>
              <a:cxnLst/>
              <a:rect l="l" t="t" r="r" b="b"/>
              <a:pathLst>
                <a:path w="412" h="357" extrusionOk="0">
                  <a:moveTo>
                    <a:pt x="217" y="1"/>
                  </a:moveTo>
                  <a:cubicBezTo>
                    <a:pt x="147" y="1"/>
                    <a:pt x="79" y="38"/>
                    <a:pt x="46" y="88"/>
                  </a:cubicBezTo>
                  <a:cubicBezTo>
                    <a:pt x="0" y="179"/>
                    <a:pt x="46" y="293"/>
                    <a:pt x="137" y="339"/>
                  </a:cubicBezTo>
                  <a:cubicBezTo>
                    <a:pt x="162" y="351"/>
                    <a:pt x="188" y="357"/>
                    <a:pt x="213" y="357"/>
                  </a:cubicBezTo>
                  <a:cubicBezTo>
                    <a:pt x="283" y="357"/>
                    <a:pt x="349" y="314"/>
                    <a:pt x="366" y="248"/>
                  </a:cubicBezTo>
                  <a:cubicBezTo>
                    <a:pt x="411" y="156"/>
                    <a:pt x="388" y="65"/>
                    <a:pt x="297" y="19"/>
                  </a:cubicBezTo>
                  <a:cubicBezTo>
                    <a:pt x="272" y="7"/>
                    <a:pt x="244" y="1"/>
                    <a:pt x="2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7" name="Google Shape;4947;p26"/>
            <p:cNvSpPr/>
            <p:nvPr/>
          </p:nvSpPr>
          <p:spPr>
            <a:xfrm>
              <a:off x="5478225" y="1580475"/>
              <a:ext cx="6875" cy="5600"/>
            </a:xfrm>
            <a:custGeom>
              <a:avLst/>
              <a:gdLst/>
              <a:ahLst/>
              <a:cxnLst/>
              <a:rect l="l" t="t" r="r" b="b"/>
              <a:pathLst>
                <a:path w="275" h="224" extrusionOk="0">
                  <a:moveTo>
                    <a:pt x="129" y="1"/>
                  </a:moveTo>
                  <a:cubicBezTo>
                    <a:pt x="81" y="1"/>
                    <a:pt x="40" y="22"/>
                    <a:pt x="24" y="55"/>
                  </a:cubicBezTo>
                  <a:cubicBezTo>
                    <a:pt x="1" y="124"/>
                    <a:pt x="24" y="192"/>
                    <a:pt x="69" y="215"/>
                  </a:cubicBezTo>
                  <a:cubicBezTo>
                    <a:pt x="88" y="221"/>
                    <a:pt x="106" y="224"/>
                    <a:pt x="123" y="224"/>
                  </a:cubicBezTo>
                  <a:cubicBezTo>
                    <a:pt x="171" y="224"/>
                    <a:pt x="212" y="203"/>
                    <a:pt x="229" y="169"/>
                  </a:cubicBezTo>
                  <a:cubicBezTo>
                    <a:pt x="275" y="101"/>
                    <a:pt x="252" y="32"/>
                    <a:pt x="183" y="9"/>
                  </a:cubicBezTo>
                  <a:cubicBezTo>
                    <a:pt x="165"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8" name="Google Shape;4948;p26"/>
            <p:cNvSpPr/>
            <p:nvPr/>
          </p:nvSpPr>
          <p:spPr>
            <a:xfrm>
              <a:off x="5567825" y="1510500"/>
              <a:ext cx="9725" cy="8600"/>
            </a:xfrm>
            <a:custGeom>
              <a:avLst/>
              <a:gdLst/>
              <a:ahLst/>
              <a:cxnLst/>
              <a:rect l="l" t="t" r="r" b="b"/>
              <a:pathLst>
                <a:path w="389" h="344" extrusionOk="0">
                  <a:moveTo>
                    <a:pt x="179" y="1"/>
                  </a:moveTo>
                  <a:cubicBezTo>
                    <a:pt x="114" y="1"/>
                    <a:pt x="54" y="31"/>
                    <a:pt x="23" y="92"/>
                  </a:cubicBezTo>
                  <a:cubicBezTo>
                    <a:pt x="0" y="184"/>
                    <a:pt x="23" y="298"/>
                    <a:pt x="114" y="321"/>
                  </a:cubicBezTo>
                  <a:cubicBezTo>
                    <a:pt x="145" y="336"/>
                    <a:pt x="175" y="343"/>
                    <a:pt x="204" y="343"/>
                  </a:cubicBezTo>
                  <a:cubicBezTo>
                    <a:pt x="262" y="343"/>
                    <a:pt x="312" y="313"/>
                    <a:pt x="343" y="252"/>
                  </a:cubicBezTo>
                  <a:cubicBezTo>
                    <a:pt x="388" y="161"/>
                    <a:pt x="343" y="69"/>
                    <a:pt x="274" y="24"/>
                  </a:cubicBezTo>
                  <a:cubicBezTo>
                    <a:pt x="244" y="9"/>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9" name="Google Shape;4949;p26"/>
            <p:cNvSpPr/>
            <p:nvPr/>
          </p:nvSpPr>
          <p:spPr>
            <a:xfrm>
              <a:off x="5613475" y="1620175"/>
              <a:ext cx="8000" cy="7225"/>
            </a:xfrm>
            <a:custGeom>
              <a:avLst/>
              <a:gdLst/>
              <a:ahLst/>
              <a:cxnLst/>
              <a:rect l="l" t="t" r="r" b="b"/>
              <a:pathLst>
                <a:path w="320" h="289" extrusionOk="0">
                  <a:moveTo>
                    <a:pt x="167" y="1"/>
                  </a:moveTo>
                  <a:cubicBezTo>
                    <a:pt x="113" y="1"/>
                    <a:pt x="56" y="38"/>
                    <a:pt x="23" y="88"/>
                  </a:cubicBezTo>
                  <a:cubicBezTo>
                    <a:pt x="0" y="156"/>
                    <a:pt x="23" y="248"/>
                    <a:pt x="92" y="270"/>
                  </a:cubicBezTo>
                  <a:cubicBezTo>
                    <a:pt x="111" y="283"/>
                    <a:pt x="132" y="289"/>
                    <a:pt x="153" y="289"/>
                  </a:cubicBezTo>
                  <a:cubicBezTo>
                    <a:pt x="208" y="289"/>
                    <a:pt x="264" y="251"/>
                    <a:pt x="297" y="202"/>
                  </a:cubicBezTo>
                  <a:cubicBezTo>
                    <a:pt x="320" y="133"/>
                    <a:pt x="297" y="65"/>
                    <a:pt x="229" y="19"/>
                  </a:cubicBezTo>
                  <a:cubicBezTo>
                    <a:pt x="210" y="7"/>
                    <a:pt x="189" y="1"/>
                    <a:pt x="16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0" name="Google Shape;4950;p26"/>
            <p:cNvSpPr/>
            <p:nvPr/>
          </p:nvSpPr>
          <p:spPr>
            <a:xfrm>
              <a:off x="6384975" y="2316600"/>
              <a:ext cx="6875" cy="5375"/>
            </a:xfrm>
            <a:custGeom>
              <a:avLst/>
              <a:gdLst/>
              <a:ahLst/>
              <a:cxnLst/>
              <a:rect l="l" t="t" r="r" b="b"/>
              <a:pathLst>
                <a:path w="275" h="215" extrusionOk="0">
                  <a:moveTo>
                    <a:pt x="129" y="1"/>
                  </a:moveTo>
                  <a:cubicBezTo>
                    <a:pt x="73" y="1"/>
                    <a:pt x="17" y="26"/>
                    <a:pt x="0" y="78"/>
                  </a:cubicBezTo>
                  <a:lnTo>
                    <a:pt x="251" y="214"/>
                  </a:lnTo>
                  <a:cubicBezTo>
                    <a:pt x="274" y="146"/>
                    <a:pt x="251" y="55"/>
                    <a:pt x="183" y="9"/>
                  </a:cubicBezTo>
                  <a:cubicBezTo>
                    <a:pt x="166" y="3"/>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1" name="Google Shape;4951;p26"/>
            <p:cNvSpPr/>
            <p:nvPr/>
          </p:nvSpPr>
          <p:spPr>
            <a:xfrm>
              <a:off x="5201475" y="1509350"/>
              <a:ext cx="8025" cy="7100"/>
            </a:xfrm>
            <a:custGeom>
              <a:avLst/>
              <a:gdLst/>
              <a:ahLst/>
              <a:cxnLst/>
              <a:rect l="l" t="t" r="r" b="b"/>
              <a:pathLst>
                <a:path w="321" h="284" extrusionOk="0">
                  <a:moveTo>
                    <a:pt x="150" y="0"/>
                  </a:moveTo>
                  <a:cubicBezTo>
                    <a:pt x="101" y="0"/>
                    <a:pt x="53" y="26"/>
                    <a:pt x="23" y="70"/>
                  </a:cubicBezTo>
                  <a:cubicBezTo>
                    <a:pt x="1" y="138"/>
                    <a:pt x="23" y="230"/>
                    <a:pt x="92" y="275"/>
                  </a:cubicBezTo>
                  <a:cubicBezTo>
                    <a:pt x="109" y="281"/>
                    <a:pt x="127" y="284"/>
                    <a:pt x="146" y="284"/>
                  </a:cubicBezTo>
                  <a:cubicBezTo>
                    <a:pt x="202" y="284"/>
                    <a:pt x="257" y="258"/>
                    <a:pt x="274" y="207"/>
                  </a:cubicBezTo>
                  <a:cubicBezTo>
                    <a:pt x="320" y="138"/>
                    <a:pt x="297" y="47"/>
                    <a:pt x="229" y="24"/>
                  </a:cubicBezTo>
                  <a:cubicBezTo>
                    <a:pt x="205" y="8"/>
                    <a:pt x="177" y="0"/>
                    <a:pt x="15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2" name="Google Shape;4952;p26"/>
            <p:cNvSpPr/>
            <p:nvPr/>
          </p:nvSpPr>
          <p:spPr>
            <a:xfrm>
              <a:off x="5187775" y="1534250"/>
              <a:ext cx="6300" cy="5600"/>
            </a:xfrm>
            <a:custGeom>
              <a:avLst/>
              <a:gdLst/>
              <a:ahLst/>
              <a:cxnLst/>
              <a:rect l="l" t="t" r="r" b="b"/>
              <a:pathLst>
                <a:path w="252" h="224" extrusionOk="0">
                  <a:moveTo>
                    <a:pt x="129" y="1"/>
                  </a:moveTo>
                  <a:cubicBezTo>
                    <a:pt x="81" y="1"/>
                    <a:pt x="40" y="22"/>
                    <a:pt x="24" y="55"/>
                  </a:cubicBezTo>
                  <a:cubicBezTo>
                    <a:pt x="1" y="124"/>
                    <a:pt x="24" y="192"/>
                    <a:pt x="69" y="215"/>
                  </a:cubicBezTo>
                  <a:cubicBezTo>
                    <a:pt x="86" y="221"/>
                    <a:pt x="103" y="224"/>
                    <a:pt x="120" y="224"/>
                  </a:cubicBezTo>
                  <a:cubicBezTo>
                    <a:pt x="169" y="224"/>
                    <a:pt x="212" y="198"/>
                    <a:pt x="229" y="147"/>
                  </a:cubicBezTo>
                  <a:cubicBezTo>
                    <a:pt x="252" y="101"/>
                    <a:pt x="229" y="32"/>
                    <a:pt x="183" y="10"/>
                  </a:cubicBezTo>
                  <a:cubicBezTo>
                    <a:pt x="165" y="4"/>
                    <a:pt x="147"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3" name="Google Shape;4953;p26"/>
            <p:cNvSpPr/>
            <p:nvPr/>
          </p:nvSpPr>
          <p:spPr>
            <a:xfrm>
              <a:off x="5635725" y="1965325"/>
              <a:ext cx="9725" cy="6850"/>
            </a:xfrm>
            <a:custGeom>
              <a:avLst/>
              <a:gdLst/>
              <a:ahLst/>
              <a:cxnLst/>
              <a:rect l="l" t="t" r="r" b="b"/>
              <a:pathLst>
                <a:path w="389" h="274" extrusionOk="0">
                  <a:moveTo>
                    <a:pt x="161" y="0"/>
                  </a:moveTo>
                  <a:cubicBezTo>
                    <a:pt x="95" y="0"/>
                    <a:pt x="32" y="36"/>
                    <a:pt x="1" y="114"/>
                  </a:cubicBezTo>
                  <a:lnTo>
                    <a:pt x="343" y="274"/>
                  </a:lnTo>
                  <a:cubicBezTo>
                    <a:pt x="389" y="182"/>
                    <a:pt x="366" y="68"/>
                    <a:pt x="252" y="23"/>
                  </a:cubicBezTo>
                  <a:cubicBezTo>
                    <a:pt x="223" y="8"/>
                    <a:pt x="192" y="0"/>
                    <a:pt x="16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4" name="Google Shape;4954;p26"/>
            <p:cNvSpPr/>
            <p:nvPr/>
          </p:nvSpPr>
          <p:spPr>
            <a:xfrm>
              <a:off x="6372425" y="1720300"/>
              <a:ext cx="8575" cy="7525"/>
            </a:xfrm>
            <a:custGeom>
              <a:avLst/>
              <a:gdLst/>
              <a:ahLst/>
              <a:cxnLst/>
              <a:rect l="l" t="t" r="r" b="b"/>
              <a:pathLst>
                <a:path w="343" h="301" extrusionOk="0">
                  <a:moveTo>
                    <a:pt x="174" y="0"/>
                  </a:moveTo>
                  <a:cubicBezTo>
                    <a:pt x="117" y="0"/>
                    <a:pt x="57" y="26"/>
                    <a:pt x="23" y="77"/>
                  </a:cubicBezTo>
                  <a:cubicBezTo>
                    <a:pt x="0" y="168"/>
                    <a:pt x="23" y="260"/>
                    <a:pt x="114" y="283"/>
                  </a:cubicBezTo>
                  <a:cubicBezTo>
                    <a:pt x="133" y="295"/>
                    <a:pt x="154" y="301"/>
                    <a:pt x="175" y="301"/>
                  </a:cubicBezTo>
                  <a:cubicBezTo>
                    <a:pt x="228" y="301"/>
                    <a:pt x="280" y="263"/>
                    <a:pt x="297" y="214"/>
                  </a:cubicBezTo>
                  <a:cubicBezTo>
                    <a:pt x="342" y="146"/>
                    <a:pt x="297" y="54"/>
                    <a:pt x="228" y="9"/>
                  </a:cubicBezTo>
                  <a:cubicBezTo>
                    <a:pt x="211" y="3"/>
                    <a:pt x="193" y="0"/>
                    <a:pt x="17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5" name="Google Shape;4955;p26"/>
            <p:cNvSpPr/>
            <p:nvPr/>
          </p:nvSpPr>
          <p:spPr>
            <a:xfrm>
              <a:off x="6505375" y="1711725"/>
              <a:ext cx="8575" cy="7550"/>
            </a:xfrm>
            <a:custGeom>
              <a:avLst/>
              <a:gdLst/>
              <a:ahLst/>
              <a:cxnLst/>
              <a:rect l="l" t="t" r="r" b="b"/>
              <a:pathLst>
                <a:path w="343" h="302" extrusionOk="0">
                  <a:moveTo>
                    <a:pt x="174" y="1"/>
                  </a:moveTo>
                  <a:cubicBezTo>
                    <a:pt x="117" y="1"/>
                    <a:pt x="57" y="26"/>
                    <a:pt x="23" y="78"/>
                  </a:cubicBezTo>
                  <a:cubicBezTo>
                    <a:pt x="0" y="169"/>
                    <a:pt x="23" y="238"/>
                    <a:pt x="92" y="283"/>
                  </a:cubicBezTo>
                  <a:cubicBezTo>
                    <a:pt x="117" y="296"/>
                    <a:pt x="143" y="302"/>
                    <a:pt x="167" y="302"/>
                  </a:cubicBezTo>
                  <a:cubicBezTo>
                    <a:pt x="229" y="302"/>
                    <a:pt x="281" y="264"/>
                    <a:pt x="297" y="215"/>
                  </a:cubicBezTo>
                  <a:cubicBezTo>
                    <a:pt x="343" y="146"/>
                    <a:pt x="320" y="55"/>
                    <a:pt x="229"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6" name="Google Shape;4956;p26"/>
            <p:cNvSpPr/>
            <p:nvPr/>
          </p:nvSpPr>
          <p:spPr>
            <a:xfrm>
              <a:off x="6101375" y="1756575"/>
              <a:ext cx="10850" cy="9475"/>
            </a:xfrm>
            <a:custGeom>
              <a:avLst/>
              <a:gdLst/>
              <a:ahLst/>
              <a:cxnLst/>
              <a:rect l="l" t="t" r="r" b="b"/>
              <a:pathLst>
                <a:path w="434" h="379" extrusionOk="0">
                  <a:moveTo>
                    <a:pt x="220" y="1"/>
                  </a:moveTo>
                  <a:cubicBezTo>
                    <a:pt x="149" y="1"/>
                    <a:pt x="79" y="43"/>
                    <a:pt x="46" y="110"/>
                  </a:cubicBezTo>
                  <a:cubicBezTo>
                    <a:pt x="0" y="201"/>
                    <a:pt x="46" y="315"/>
                    <a:pt x="137" y="361"/>
                  </a:cubicBezTo>
                  <a:cubicBezTo>
                    <a:pt x="161" y="373"/>
                    <a:pt x="188" y="379"/>
                    <a:pt x="214" y="379"/>
                  </a:cubicBezTo>
                  <a:cubicBezTo>
                    <a:pt x="285" y="379"/>
                    <a:pt x="355" y="336"/>
                    <a:pt x="388" y="270"/>
                  </a:cubicBezTo>
                  <a:cubicBezTo>
                    <a:pt x="434" y="178"/>
                    <a:pt x="388" y="64"/>
                    <a:pt x="297" y="18"/>
                  </a:cubicBezTo>
                  <a:cubicBezTo>
                    <a:pt x="272" y="6"/>
                    <a:pt x="246" y="1"/>
                    <a:pt x="22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7" name="Google Shape;4957;p26"/>
            <p:cNvSpPr/>
            <p:nvPr/>
          </p:nvSpPr>
          <p:spPr>
            <a:xfrm>
              <a:off x="6251450" y="1740850"/>
              <a:ext cx="9725" cy="8425"/>
            </a:xfrm>
            <a:custGeom>
              <a:avLst/>
              <a:gdLst/>
              <a:ahLst/>
              <a:cxnLst/>
              <a:rect l="l" t="t" r="r" b="b"/>
              <a:pathLst>
                <a:path w="389" h="337" extrusionOk="0">
                  <a:moveTo>
                    <a:pt x="197" y="0"/>
                  </a:moveTo>
                  <a:cubicBezTo>
                    <a:pt x="134" y="0"/>
                    <a:pt x="63" y="30"/>
                    <a:pt x="46" y="100"/>
                  </a:cubicBezTo>
                  <a:cubicBezTo>
                    <a:pt x="0" y="168"/>
                    <a:pt x="23" y="282"/>
                    <a:pt x="114" y="328"/>
                  </a:cubicBezTo>
                  <a:cubicBezTo>
                    <a:pt x="136" y="333"/>
                    <a:pt x="157" y="336"/>
                    <a:pt x="178" y="336"/>
                  </a:cubicBezTo>
                  <a:cubicBezTo>
                    <a:pt x="246" y="336"/>
                    <a:pt x="308" y="306"/>
                    <a:pt x="342" y="237"/>
                  </a:cubicBezTo>
                  <a:cubicBezTo>
                    <a:pt x="388" y="168"/>
                    <a:pt x="342" y="54"/>
                    <a:pt x="251" y="8"/>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8" name="Google Shape;4958;p26"/>
            <p:cNvSpPr/>
            <p:nvPr/>
          </p:nvSpPr>
          <p:spPr>
            <a:xfrm>
              <a:off x="5610625" y="1938050"/>
              <a:ext cx="9725" cy="8650"/>
            </a:xfrm>
            <a:custGeom>
              <a:avLst/>
              <a:gdLst/>
              <a:ahLst/>
              <a:cxnLst/>
              <a:rect l="l" t="t" r="r" b="b"/>
              <a:pathLst>
                <a:path w="389" h="346" extrusionOk="0">
                  <a:moveTo>
                    <a:pt x="189" y="0"/>
                  </a:moveTo>
                  <a:cubicBezTo>
                    <a:pt x="128" y="0"/>
                    <a:pt x="63" y="42"/>
                    <a:pt x="46" y="109"/>
                  </a:cubicBezTo>
                  <a:cubicBezTo>
                    <a:pt x="0" y="178"/>
                    <a:pt x="23" y="292"/>
                    <a:pt x="114" y="337"/>
                  </a:cubicBezTo>
                  <a:cubicBezTo>
                    <a:pt x="136" y="343"/>
                    <a:pt x="157" y="346"/>
                    <a:pt x="178" y="346"/>
                  </a:cubicBezTo>
                  <a:cubicBezTo>
                    <a:pt x="246" y="346"/>
                    <a:pt x="308" y="316"/>
                    <a:pt x="343" y="246"/>
                  </a:cubicBezTo>
                  <a:cubicBezTo>
                    <a:pt x="388" y="178"/>
                    <a:pt x="343" y="64"/>
                    <a:pt x="251" y="18"/>
                  </a:cubicBezTo>
                  <a:cubicBezTo>
                    <a:pt x="233" y="6"/>
                    <a:pt x="211"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9" name="Google Shape;4959;p26"/>
            <p:cNvSpPr/>
            <p:nvPr/>
          </p:nvSpPr>
          <p:spPr>
            <a:xfrm>
              <a:off x="6083675" y="1881975"/>
              <a:ext cx="6300" cy="5775"/>
            </a:xfrm>
            <a:custGeom>
              <a:avLst/>
              <a:gdLst/>
              <a:ahLst/>
              <a:cxnLst/>
              <a:rect l="l" t="t" r="r" b="b"/>
              <a:pathLst>
                <a:path w="252" h="231" extrusionOk="0">
                  <a:moveTo>
                    <a:pt x="106" y="0"/>
                  </a:moveTo>
                  <a:cubicBezTo>
                    <a:pt x="72" y="0"/>
                    <a:pt x="38" y="25"/>
                    <a:pt x="23" y="70"/>
                  </a:cubicBezTo>
                  <a:cubicBezTo>
                    <a:pt x="0" y="115"/>
                    <a:pt x="23" y="184"/>
                    <a:pt x="69" y="207"/>
                  </a:cubicBezTo>
                  <a:cubicBezTo>
                    <a:pt x="93" y="223"/>
                    <a:pt x="115" y="230"/>
                    <a:pt x="134" y="230"/>
                  </a:cubicBezTo>
                  <a:cubicBezTo>
                    <a:pt x="170" y="230"/>
                    <a:pt x="199" y="205"/>
                    <a:pt x="229" y="161"/>
                  </a:cubicBezTo>
                  <a:cubicBezTo>
                    <a:pt x="252" y="115"/>
                    <a:pt x="229" y="47"/>
                    <a:pt x="160" y="24"/>
                  </a:cubicBezTo>
                  <a:cubicBezTo>
                    <a:pt x="144" y="8"/>
                    <a:pt x="125" y="0"/>
                    <a:pt x="10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0" name="Google Shape;4960;p26"/>
            <p:cNvSpPr/>
            <p:nvPr/>
          </p:nvSpPr>
          <p:spPr>
            <a:xfrm>
              <a:off x="6080250" y="1867825"/>
              <a:ext cx="7450" cy="6225"/>
            </a:xfrm>
            <a:custGeom>
              <a:avLst/>
              <a:gdLst/>
              <a:ahLst/>
              <a:cxnLst/>
              <a:rect l="l" t="t" r="r" b="b"/>
              <a:pathLst>
                <a:path w="298" h="249" extrusionOk="0">
                  <a:moveTo>
                    <a:pt x="147" y="1"/>
                  </a:moveTo>
                  <a:cubicBezTo>
                    <a:pt x="101" y="1"/>
                    <a:pt x="62" y="33"/>
                    <a:pt x="46" y="65"/>
                  </a:cubicBezTo>
                  <a:cubicBezTo>
                    <a:pt x="0" y="134"/>
                    <a:pt x="46" y="202"/>
                    <a:pt x="92" y="225"/>
                  </a:cubicBezTo>
                  <a:cubicBezTo>
                    <a:pt x="116" y="241"/>
                    <a:pt x="140" y="249"/>
                    <a:pt x="164" y="249"/>
                  </a:cubicBezTo>
                  <a:cubicBezTo>
                    <a:pt x="206" y="249"/>
                    <a:pt x="245" y="223"/>
                    <a:pt x="274" y="179"/>
                  </a:cubicBezTo>
                  <a:cubicBezTo>
                    <a:pt x="297" y="111"/>
                    <a:pt x="274" y="42"/>
                    <a:pt x="206" y="19"/>
                  </a:cubicBezTo>
                  <a:cubicBezTo>
                    <a:pt x="186" y="6"/>
                    <a:pt x="166" y="1"/>
                    <a:pt x="14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1" name="Google Shape;4961;p26"/>
            <p:cNvSpPr/>
            <p:nvPr/>
          </p:nvSpPr>
          <p:spPr>
            <a:xfrm>
              <a:off x="5512475" y="1362275"/>
              <a:ext cx="10850" cy="9575"/>
            </a:xfrm>
            <a:custGeom>
              <a:avLst/>
              <a:gdLst/>
              <a:ahLst/>
              <a:cxnLst/>
              <a:rect l="l" t="t" r="r" b="b"/>
              <a:pathLst>
                <a:path w="434" h="383" extrusionOk="0">
                  <a:moveTo>
                    <a:pt x="220" y="0"/>
                  </a:moveTo>
                  <a:cubicBezTo>
                    <a:pt x="149" y="0"/>
                    <a:pt x="79" y="43"/>
                    <a:pt x="46" y="110"/>
                  </a:cubicBezTo>
                  <a:cubicBezTo>
                    <a:pt x="0" y="201"/>
                    <a:pt x="46" y="315"/>
                    <a:pt x="137" y="361"/>
                  </a:cubicBezTo>
                  <a:cubicBezTo>
                    <a:pt x="166" y="375"/>
                    <a:pt x="197" y="383"/>
                    <a:pt x="228" y="383"/>
                  </a:cubicBezTo>
                  <a:cubicBezTo>
                    <a:pt x="294" y="383"/>
                    <a:pt x="357" y="347"/>
                    <a:pt x="388" y="269"/>
                  </a:cubicBezTo>
                  <a:cubicBezTo>
                    <a:pt x="434" y="178"/>
                    <a:pt x="388" y="64"/>
                    <a:pt x="297" y="18"/>
                  </a:cubicBezTo>
                  <a:cubicBezTo>
                    <a:pt x="273"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2" name="Google Shape;4962;p26"/>
            <p:cNvSpPr/>
            <p:nvPr/>
          </p:nvSpPr>
          <p:spPr>
            <a:xfrm>
              <a:off x="5345850" y="1593050"/>
              <a:ext cx="10300" cy="8800"/>
            </a:xfrm>
            <a:custGeom>
              <a:avLst/>
              <a:gdLst/>
              <a:ahLst/>
              <a:cxnLst/>
              <a:rect l="l" t="t" r="r" b="b"/>
              <a:pathLst>
                <a:path w="412" h="352" extrusionOk="0">
                  <a:moveTo>
                    <a:pt x="230" y="0"/>
                  </a:moveTo>
                  <a:cubicBezTo>
                    <a:pt x="156" y="0"/>
                    <a:pt x="81" y="30"/>
                    <a:pt x="46" y="100"/>
                  </a:cubicBezTo>
                  <a:cubicBezTo>
                    <a:pt x="0" y="191"/>
                    <a:pt x="46" y="305"/>
                    <a:pt x="137" y="328"/>
                  </a:cubicBezTo>
                  <a:cubicBezTo>
                    <a:pt x="168" y="343"/>
                    <a:pt x="198" y="351"/>
                    <a:pt x="227" y="351"/>
                  </a:cubicBezTo>
                  <a:cubicBezTo>
                    <a:pt x="284" y="351"/>
                    <a:pt x="335" y="321"/>
                    <a:pt x="366" y="260"/>
                  </a:cubicBezTo>
                  <a:cubicBezTo>
                    <a:pt x="411" y="168"/>
                    <a:pt x="388" y="54"/>
                    <a:pt x="297" y="9"/>
                  </a:cubicBezTo>
                  <a:cubicBezTo>
                    <a:pt x="275" y="3"/>
                    <a:pt x="253" y="0"/>
                    <a:pt x="23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3" name="Google Shape;4963;p26"/>
            <p:cNvSpPr/>
            <p:nvPr/>
          </p:nvSpPr>
          <p:spPr>
            <a:xfrm>
              <a:off x="5846850" y="1798800"/>
              <a:ext cx="11450" cy="9600"/>
            </a:xfrm>
            <a:custGeom>
              <a:avLst/>
              <a:gdLst/>
              <a:ahLst/>
              <a:cxnLst/>
              <a:rect l="l" t="t" r="r" b="b"/>
              <a:pathLst>
                <a:path w="458" h="384" extrusionOk="0">
                  <a:moveTo>
                    <a:pt x="240" y="1"/>
                  </a:moveTo>
                  <a:cubicBezTo>
                    <a:pt x="162" y="1"/>
                    <a:pt x="80" y="43"/>
                    <a:pt x="47" y="110"/>
                  </a:cubicBezTo>
                  <a:cubicBezTo>
                    <a:pt x="1" y="201"/>
                    <a:pt x="47" y="315"/>
                    <a:pt x="138" y="361"/>
                  </a:cubicBezTo>
                  <a:cubicBezTo>
                    <a:pt x="176" y="376"/>
                    <a:pt x="214" y="384"/>
                    <a:pt x="249" y="384"/>
                  </a:cubicBezTo>
                  <a:cubicBezTo>
                    <a:pt x="320" y="384"/>
                    <a:pt x="381" y="353"/>
                    <a:pt x="412" y="292"/>
                  </a:cubicBezTo>
                  <a:cubicBezTo>
                    <a:pt x="457" y="178"/>
                    <a:pt x="412" y="64"/>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4" name="Google Shape;4964;p26"/>
            <p:cNvSpPr/>
            <p:nvPr/>
          </p:nvSpPr>
          <p:spPr>
            <a:xfrm>
              <a:off x="5652275" y="1726550"/>
              <a:ext cx="6875" cy="6175"/>
            </a:xfrm>
            <a:custGeom>
              <a:avLst/>
              <a:gdLst/>
              <a:ahLst/>
              <a:cxnLst/>
              <a:rect l="l" t="t" r="r" b="b"/>
              <a:pathLst>
                <a:path w="275" h="247" extrusionOk="0">
                  <a:moveTo>
                    <a:pt x="151" y="1"/>
                  </a:moveTo>
                  <a:cubicBezTo>
                    <a:pt x="102" y="1"/>
                    <a:pt x="57" y="22"/>
                    <a:pt x="23" y="55"/>
                  </a:cubicBezTo>
                  <a:cubicBezTo>
                    <a:pt x="1" y="124"/>
                    <a:pt x="23" y="215"/>
                    <a:pt x="92" y="238"/>
                  </a:cubicBezTo>
                  <a:cubicBezTo>
                    <a:pt x="103" y="244"/>
                    <a:pt x="117" y="247"/>
                    <a:pt x="133" y="247"/>
                  </a:cubicBezTo>
                  <a:cubicBezTo>
                    <a:pt x="179" y="247"/>
                    <a:pt x="234" y="221"/>
                    <a:pt x="252" y="170"/>
                  </a:cubicBezTo>
                  <a:cubicBezTo>
                    <a:pt x="274" y="124"/>
                    <a:pt x="252" y="33"/>
                    <a:pt x="206" y="10"/>
                  </a:cubicBezTo>
                  <a:cubicBezTo>
                    <a:pt x="188" y="4"/>
                    <a:pt x="169"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5" name="Google Shape;4965;p26"/>
            <p:cNvSpPr/>
            <p:nvPr/>
          </p:nvSpPr>
          <p:spPr>
            <a:xfrm>
              <a:off x="5633450" y="1740600"/>
              <a:ext cx="12000" cy="10050"/>
            </a:xfrm>
            <a:custGeom>
              <a:avLst/>
              <a:gdLst/>
              <a:ahLst/>
              <a:cxnLst/>
              <a:rect l="l" t="t" r="r" b="b"/>
              <a:pathLst>
                <a:path w="480" h="402" extrusionOk="0">
                  <a:moveTo>
                    <a:pt x="243" y="0"/>
                  </a:moveTo>
                  <a:cubicBezTo>
                    <a:pt x="172" y="0"/>
                    <a:pt x="102" y="43"/>
                    <a:pt x="69" y="110"/>
                  </a:cubicBezTo>
                  <a:cubicBezTo>
                    <a:pt x="0" y="201"/>
                    <a:pt x="46" y="338"/>
                    <a:pt x="160" y="384"/>
                  </a:cubicBezTo>
                  <a:cubicBezTo>
                    <a:pt x="185" y="396"/>
                    <a:pt x="211" y="401"/>
                    <a:pt x="237" y="401"/>
                  </a:cubicBezTo>
                  <a:cubicBezTo>
                    <a:pt x="308" y="401"/>
                    <a:pt x="378" y="359"/>
                    <a:pt x="411" y="292"/>
                  </a:cubicBezTo>
                  <a:cubicBezTo>
                    <a:pt x="480" y="178"/>
                    <a:pt x="434" y="64"/>
                    <a:pt x="320" y="18"/>
                  </a:cubicBezTo>
                  <a:cubicBezTo>
                    <a:pt x="295" y="6"/>
                    <a:pt x="269" y="0"/>
                    <a:pt x="24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6" name="Google Shape;4966;p26"/>
            <p:cNvSpPr/>
            <p:nvPr/>
          </p:nvSpPr>
          <p:spPr>
            <a:xfrm>
              <a:off x="5787525" y="1397875"/>
              <a:ext cx="6850" cy="5600"/>
            </a:xfrm>
            <a:custGeom>
              <a:avLst/>
              <a:gdLst/>
              <a:ahLst/>
              <a:cxnLst/>
              <a:rect l="l" t="t" r="r" b="b"/>
              <a:pathLst>
                <a:path w="274" h="224" extrusionOk="0">
                  <a:moveTo>
                    <a:pt x="142" y="0"/>
                  </a:moveTo>
                  <a:cubicBezTo>
                    <a:pt x="102" y="0"/>
                    <a:pt x="56" y="22"/>
                    <a:pt x="23" y="55"/>
                  </a:cubicBezTo>
                  <a:cubicBezTo>
                    <a:pt x="0" y="124"/>
                    <a:pt x="23" y="192"/>
                    <a:pt x="91" y="215"/>
                  </a:cubicBezTo>
                  <a:cubicBezTo>
                    <a:pt x="104" y="221"/>
                    <a:pt x="118" y="224"/>
                    <a:pt x="132" y="224"/>
                  </a:cubicBezTo>
                  <a:cubicBezTo>
                    <a:pt x="172" y="224"/>
                    <a:pt x="218" y="203"/>
                    <a:pt x="251" y="169"/>
                  </a:cubicBezTo>
                  <a:cubicBezTo>
                    <a:pt x="274" y="101"/>
                    <a:pt x="251" y="32"/>
                    <a:pt x="183" y="9"/>
                  </a:cubicBezTo>
                  <a:cubicBezTo>
                    <a:pt x="170"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7" name="Google Shape;4967;p26"/>
            <p:cNvSpPr/>
            <p:nvPr/>
          </p:nvSpPr>
          <p:spPr>
            <a:xfrm>
              <a:off x="5448550" y="1407900"/>
              <a:ext cx="9725" cy="8475"/>
            </a:xfrm>
            <a:custGeom>
              <a:avLst/>
              <a:gdLst/>
              <a:ahLst/>
              <a:cxnLst/>
              <a:rect l="l" t="t" r="r" b="b"/>
              <a:pathLst>
                <a:path w="389" h="339" extrusionOk="0">
                  <a:moveTo>
                    <a:pt x="195" y="1"/>
                  </a:moveTo>
                  <a:cubicBezTo>
                    <a:pt x="127" y="1"/>
                    <a:pt x="63" y="38"/>
                    <a:pt x="47" y="88"/>
                  </a:cubicBezTo>
                  <a:cubicBezTo>
                    <a:pt x="1" y="179"/>
                    <a:pt x="24" y="293"/>
                    <a:pt x="115" y="316"/>
                  </a:cubicBezTo>
                  <a:cubicBezTo>
                    <a:pt x="145" y="331"/>
                    <a:pt x="176" y="339"/>
                    <a:pt x="205" y="339"/>
                  </a:cubicBezTo>
                  <a:cubicBezTo>
                    <a:pt x="262" y="339"/>
                    <a:pt x="313" y="308"/>
                    <a:pt x="343" y="248"/>
                  </a:cubicBezTo>
                  <a:cubicBezTo>
                    <a:pt x="389" y="156"/>
                    <a:pt x="343" y="65"/>
                    <a:pt x="275" y="19"/>
                  </a:cubicBezTo>
                  <a:cubicBezTo>
                    <a:pt x="249" y="7"/>
                    <a:pt x="222" y="1"/>
                    <a:pt x="19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8" name="Google Shape;4968;p26"/>
            <p:cNvSpPr/>
            <p:nvPr/>
          </p:nvSpPr>
          <p:spPr>
            <a:xfrm>
              <a:off x="5371525" y="1557300"/>
              <a:ext cx="8000" cy="7100"/>
            </a:xfrm>
            <a:custGeom>
              <a:avLst/>
              <a:gdLst/>
              <a:ahLst/>
              <a:cxnLst/>
              <a:rect l="l" t="t" r="r" b="b"/>
              <a:pathLst>
                <a:path w="320" h="284" extrusionOk="0">
                  <a:moveTo>
                    <a:pt x="156" y="1"/>
                  </a:moveTo>
                  <a:cubicBezTo>
                    <a:pt x="107" y="1"/>
                    <a:pt x="61" y="31"/>
                    <a:pt x="46" y="92"/>
                  </a:cubicBezTo>
                  <a:cubicBezTo>
                    <a:pt x="0" y="160"/>
                    <a:pt x="23" y="229"/>
                    <a:pt x="115" y="275"/>
                  </a:cubicBezTo>
                  <a:cubicBezTo>
                    <a:pt x="132" y="280"/>
                    <a:pt x="149" y="283"/>
                    <a:pt x="166" y="283"/>
                  </a:cubicBezTo>
                  <a:cubicBezTo>
                    <a:pt x="216" y="283"/>
                    <a:pt x="263" y="257"/>
                    <a:pt x="297" y="206"/>
                  </a:cubicBezTo>
                  <a:cubicBezTo>
                    <a:pt x="320" y="138"/>
                    <a:pt x="297" y="46"/>
                    <a:pt x="229" y="23"/>
                  </a:cubicBezTo>
                  <a:cubicBezTo>
                    <a:pt x="206" y="8"/>
                    <a:pt x="181"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9" name="Google Shape;4969;p26"/>
            <p:cNvSpPr/>
            <p:nvPr/>
          </p:nvSpPr>
          <p:spPr>
            <a:xfrm>
              <a:off x="5711625" y="1884250"/>
              <a:ext cx="8575" cy="7100"/>
            </a:xfrm>
            <a:custGeom>
              <a:avLst/>
              <a:gdLst/>
              <a:ahLst/>
              <a:cxnLst/>
              <a:rect l="l" t="t" r="r" b="b"/>
              <a:pathLst>
                <a:path w="343" h="284" extrusionOk="0">
                  <a:moveTo>
                    <a:pt x="151" y="1"/>
                  </a:moveTo>
                  <a:cubicBezTo>
                    <a:pt x="104" y="1"/>
                    <a:pt x="61" y="26"/>
                    <a:pt x="46" y="70"/>
                  </a:cubicBezTo>
                  <a:cubicBezTo>
                    <a:pt x="0" y="161"/>
                    <a:pt x="46" y="230"/>
                    <a:pt x="114" y="275"/>
                  </a:cubicBezTo>
                  <a:cubicBezTo>
                    <a:pt x="132" y="281"/>
                    <a:pt x="150" y="284"/>
                    <a:pt x="169" y="284"/>
                  </a:cubicBezTo>
                  <a:cubicBezTo>
                    <a:pt x="224" y="284"/>
                    <a:pt x="280" y="258"/>
                    <a:pt x="297" y="207"/>
                  </a:cubicBezTo>
                  <a:cubicBezTo>
                    <a:pt x="343" y="138"/>
                    <a:pt x="297" y="47"/>
                    <a:pt x="229" y="24"/>
                  </a:cubicBezTo>
                  <a:cubicBezTo>
                    <a:pt x="204" y="8"/>
                    <a:pt x="177" y="1"/>
                    <a:pt x="15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0" name="Google Shape;4970;p26"/>
            <p:cNvSpPr/>
            <p:nvPr/>
          </p:nvSpPr>
          <p:spPr>
            <a:xfrm>
              <a:off x="5778950" y="1384750"/>
              <a:ext cx="11450" cy="10400"/>
            </a:xfrm>
            <a:custGeom>
              <a:avLst/>
              <a:gdLst/>
              <a:ahLst/>
              <a:cxnLst/>
              <a:rect l="l" t="t" r="r" b="b"/>
              <a:pathLst>
                <a:path w="458" h="416" extrusionOk="0">
                  <a:moveTo>
                    <a:pt x="213" y="0"/>
                  </a:moveTo>
                  <a:cubicBezTo>
                    <a:pt x="140" y="0"/>
                    <a:pt x="77" y="46"/>
                    <a:pt x="46" y="124"/>
                  </a:cubicBezTo>
                  <a:cubicBezTo>
                    <a:pt x="1" y="215"/>
                    <a:pt x="24" y="352"/>
                    <a:pt x="138" y="397"/>
                  </a:cubicBezTo>
                  <a:cubicBezTo>
                    <a:pt x="162" y="410"/>
                    <a:pt x="190" y="415"/>
                    <a:pt x="218" y="415"/>
                  </a:cubicBezTo>
                  <a:cubicBezTo>
                    <a:pt x="296" y="415"/>
                    <a:pt x="378" y="373"/>
                    <a:pt x="412" y="306"/>
                  </a:cubicBezTo>
                  <a:cubicBezTo>
                    <a:pt x="457" y="192"/>
                    <a:pt x="412"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1" name="Google Shape;4971;p26"/>
            <p:cNvSpPr/>
            <p:nvPr/>
          </p:nvSpPr>
          <p:spPr>
            <a:xfrm>
              <a:off x="6199500" y="2208750"/>
              <a:ext cx="7450" cy="6425"/>
            </a:xfrm>
            <a:custGeom>
              <a:avLst/>
              <a:gdLst/>
              <a:ahLst/>
              <a:cxnLst/>
              <a:rect l="l" t="t" r="r" b="b"/>
              <a:pathLst>
                <a:path w="298" h="257" extrusionOk="0">
                  <a:moveTo>
                    <a:pt x="152" y="1"/>
                  </a:moveTo>
                  <a:cubicBezTo>
                    <a:pt x="97" y="1"/>
                    <a:pt x="41" y="26"/>
                    <a:pt x="24" y="78"/>
                  </a:cubicBezTo>
                  <a:cubicBezTo>
                    <a:pt x="1" y="123"/>
                    <a:pt x="24" y="215"/>
                    <a:pt x="92" y="237"/>
                  </a:cubicBezTo>
                  <a:cubicBezTo>
                    <a:pt x="112" y="251"/>
                    <a:pt x="132" y="256"/>
                    <a:pt x="151" y="256"/>
                  </a:cubicBezTo>
                  <a:cubicBezTo>
                    <a:pt x="197" y="256"/>
                    <a:pt x="236" y="224"/>
                    <a:pt x="252" y="192"/>
                  </a:cubicBezTo>
                  <a:cubicBezTo>
                    <a:pt x="298" y="123"/>
                    <a:pt x="275" y="32"/>
                    <a:pt x="206" y="9"/>
                  </a:cubicBezTo>
                  <a:cubicBezTo>
                    <a:pt x="189" y="3"/>
                    <a:pt x="171" y="1"/>
                    <a:pt x="15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2" name="Google Shape;4972;p26"/>
            <p:cNvSpPr/>
            <p:nvPr/>
          </p:nvSpPr>
          <p:spPr>
            <a:xfrm>
              <a:off x="5382375" y="1455150"/>
              <a:ext cx="7425" cy="6775"/>
            </a:xfrm>
            <a:custGeom>
              <a:avLst/>
              <a:gdLst/>
              <a:ahLst/>
              <a:cxnLst/>
              <a:rect l="l" t="t" r="r" b="b"/>
              <a:pathLst>
                <a:path w="297" h="271" extrusionOk="0">
                  <a:moveTo>
                    <a:pt x="128" y="0"/>
                  </a:moveTo>
                  <a:cubicBezTo>
                    <a:pt x="81" y="0"/>
                    <a:pt x="38" y="25"/>
                    <a:pt x="23" y="69"/>
                  </a:cubicBezTo>
                  <a:cubicBezTo>
                    <a:pt x="0" y="138"/>
                    <a:pt x="23" y="229"/>
                    <a:pt x="91" y="252"/>
                  </a:cubicBezTo>
                  <a:cubicBezTo>
                    <a:pt x="111" y="265"/>
                    <a:pt x="130" y="270"/>
                    <a:pt x="148" y="270"/>
                  </a:cubicBezTo>
                  <a:cubicBezTo>
                    <a:pt x="196" y="270"/>
                    <a:pt x="241" y="233"/>
                    <a:pt x="274" y="184"/>
                  </a:cubicBezTo>
                  <a:cubicBezTo>
                    <a:pt x="297" y="138"/>
                    <a:pt x="274" y="47"/>
                    <a:pt x="206" y="24"/>
                  </a:cubicBezTo>
                  <a:cubicBezTo>
                    <a:pt x="181" y="8"/>
                    <a:pt x="154" y="0"/>
                    <a:pt x="12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3" name="Google Shape;4973;p26"/>
            <p:cNvSpPr/>
            <p:nvPr/>
          </p:nvSpPr>
          <p:spPr>
            <a:xfrm>
              <a:off x="5525025" y="1479125"/>
              <a:ext cx="9150" cy="8225"/>
            </a:xfrm>
            <a:custGeom>
              <a:avLst/>
              <a:gdLst/>
              <a:ahLst/>
              <a:cxnLst/>
              <a:rect l="l" t="t" r="r" b="b"/>
              <a:pathLst>
                <a:path w="366" h="329" extrusionOk="0">
                  <a:moveTo>
                    <a:pt x="172" y="1"/>
                  </a:moveTo>
                  <a:cubicBezTo>
                    <a:pt x="115" y="1"/>
                    <a:pt x="54" y="31"/>
                    <a:pt x="23" y="92"/>
                  </a:cubicBezTo>
                  <a:cubicBezTo>
                    <a:pt x="0" y="183"/>
                    <a:pt x="23" y="274"/>
                    <a:pt x="115" y="320"/>
                  </a:cubicBezTo>
                  <a:cubicBezTo>
                    <a:pt x="131" y="326"/>
                    <a:pt x="149" y="328"/>
                    <a:pt x="169" y="328"/>
                  </a:cubicBezTo>
                  <a:cubicBezTo>
                    <a:pt x="233" y="328"/>
                    <a:pt x="308" y="299"/>
                    <a:pt x="343" y="229"/>
                  </a:cubicBezTo>
                  <a:cubicBezTo>
                    <a:pt x="366" y="160"/>
                    <a:pt x="343" y="46"/>
                    <a:pt x="252" y="23"/>
                  </a:cubicBezTo>
                  <a:cubicBezTo>
                    <a:pt x="229" y="8"/>
                    <a:pt x="201" y="1"/>
                    <a:pt x="17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4" name="Google Shape;4974;p26"/>
            <p:cNvSpPr/>
            <p:nvPr/>
          </p:nvSpPr>
          <p:spPr>
            <a:xfrm>
              <a:off x="5456550" y="1496025"/>
              <a:ext cx="7450" cy="6175"/>
            </a:xfrm>
            <a:custGeom>
              <a:avLst/>
              <a:gdLst/>
              <a:ahLst/>
              <a:cxnLst/>
              <a:rect l="l" t="t" r="r" b="b"/>
              <a:pathLst>
                <a:path w="298" h="247" extrusionOk="0">
                  <a:moveTo>
                    <a:pt x="155" y="1"/>
                  </a:moveTo>
                  <a:cubicBezTo>
                    <a:pt x="106" y="1"/>
                    <a:pt x="63" y="26"/>
                    <a:pt x="46" y="78"/>
                  </a:cubicBezTo>
                  <a:cubicBezTo>
                    <a:pt x="0" y="123"/>
                    <a:pt x="46" y="192"/>
                    <a:pt x="92" y="238"/>
                  </a:cubicBezTo>
                  <a:cubicBezTo>
                    <a:pt x="109" y="243"/>
                    <a:pt x="126" y="246"/>
                    <a:pt x="143" y="246"/>
                  </a:cubicBezTo>
                  <a:cubicBezTo>
                    <a:pt x="193" y="246"/>
                    <a:pt x="240" y="220"/>
                    <a:pt x="274" y="169"/>
                  </a:cubicBezTo>
                  <a:cubicBezTo>
                    <a:pt x="297" y="123"/>
                    <a:pt x="274" y="32"/>
                    <a:pt x="206" y="9"/>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5" name="Google Shape;4975;p26"/>
            <p:cNvSpPr/>
            <p:nvPr/>
          </p:nvSpPr>
          <p:spPr>
            <a:xfrm>
              <a:off x="6972725" y="1992475"/>
              <a:ext cx="6875" cy="5600"/>
            </a:xfrm>
            <a:custGeom>
              <a:avLst/>
              <a:gdLst/>
              <a:ahLst/>
              <a:cxnLst/>
              <a:rect l="l" t="t" r="r" b="b"/>
              <a:pathLst>
                <a:path w="275" h="224" extrusionOk="0">
                  <a:moveTo>
                    <a:pt x="129" y="0"/>
                  </a:moveTo>
                  <a:cubicBezTo>
                    <a:pt x="81" y="0"/>
                    <a:pt x="40" y="22"/>
                    <a:pt x="23" y="55"/>
                  </a:cubicBezTo>
                  <a:cubicBezTo>
                    <a:pt x="0" y="123"/>
                    <a:pt x="23" y="192"/>
                    <a:pt x="69" y="215"/>
                  </a:cubicBezTo>
                  <a:cubicBezTo>
                    <a:pt x="87" y="221"/>
                    <a:pt x="105" y="224"/>
                    <a:pt x="123" y="224"/>
                  </a:cubicBezTo>
                  <a:cubicBezTo>
                    <a:pt x="171" y="224"/>
                    <a:pt x="212" y="203"/>
                    <a:pt x="229" y="169"/>
                  </a:cubicBezTo>
                  <a:cubicBezTo>
                    <a:pt x="274" y="101"/>
                    <a:pt x="251" y="32"/>
                    <a:pt x="183" y="9"/>
                  </a:cubicBezTo>
                  <a:cubicBezTo>
                    <a:pt x="165" y="3"/>
                    <a:pt x="146"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6" name="Google Shape;4976;p26"/>
            <p:cNvSpPr/>
            <p:nvPr/>
          </p:nvSpPr>
          <p:spPr>
            <a:xfrm>
              <a:off x="6098500" y="1334300"/>
              <a:ext cx="10300" cy="8925"/>
            </a:xfrm>
            <a:custGeom>
              <a:avLst/>
              <a:gdLst/>
              <a:ahLst/>
              <a:cxnLst/>
              <a:rect l="l" t="t" r="r" b="b"/>
              <a:pathLst>
                <a:path w="412" h="357" extrusionOk="0">
                  <a:moveTo>
                    <a:pt x="202" y="1"/>
                  </a:moveTo>
                  <a:cubicBezTo>
                    <a:pt x="138" y="1"/>
                    <a:pt x="80" y="43"/>
                    <a:pt x="47" y="110"/>
                  </a:cubicBezTo>
                  <a:cubicBezTo>
                    <a:pt x="1" y="179"/>
                    <a:pt x="47" y="293"/>
                    <a:pt x="138" y="338"/>
                  </a:cubicBezTo>
                  <a:cubicBezTo>
                    <a:pt x="156" y="351"/>
                    <a:pt x="178" y="356"/>
                    <a:pt x="201" y="356"/>
                  </a:cubicBezTo>
                  <a:cubicBezTo>
                    <a:pt x="263" y="356"/>
                    <a:pt x="333" y="314"/>
                    <a:pt x="366" y="247"/>
                  </a:cubicBezTo>
                  <a:cubicBezTo>
                    <a:pt x="412" y="179"/>
                    <a:pt x="366" y="64"/>
                    <a:pt x="275" y="19"/>
                  </a:cubicBezTo>
                  <a:cubicBezTo>
                    <a:pt x="250" y="7"/>
                    <a:pt x="226" y="1"/>
                    <a:pt x="20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7" name="Google Shape;4977;p26"/>
            <p:cNvSpPr/>
            <p:nvPr/>
          </p:nvSpPr>
          <p:spPr>
            <a:xfrm>
              <a:off x="5459975" y="1611075"/>
              <a:ext cx="10875" cy="9475"/>
            </a:xfrm>
            <a:custGeom>
              <a:avLst/>
              <a:gdLst/>
              <a:ahLst/>
              <a:cxnLst/>
              <a:rect l="l" t="t" r="r" b="b"/>
              <a:pathLst>
                <a:path w="435" h="379" extrusionOk="0">
                  <a:moveTo>
                    <a:pt x="221" y="0"/>
                  </a:moveTo>
                  <a:cubicBezTo>
                    <a:pt x="150" y="0"/>
                    <a:pt x="79" y="43"/>
                    <a:pt x="46" y="109"/>
                  </a:cubicBezTo>
                  <a:cubicBezTo>
                    <a:pt x="0" y="201"/>
                    <a:pt x="46" y="315"/>
                    <a:pt x="137" y="360"/>
                  </a:cubicBezTo>
                  <a:cubicBezTo>
                    <a:pt x="162" y="373"/>
                    <a:pt x="188" y="378"/>
                    <a:pt x="214" y="378"/>
                  </a:cubicBezTo>
                  <a:cubicBezTo>
                    <a:pt x="285" y="378"/>
                    <a:pt x="355" y="336"/>
                    <a:pt x="388" y="269"/>
                  </a:cubicBezTo>
                  <a:cubicBezTo>
                    <a:pt x="434" y="178"/>
                    <a:pt x="388"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8" name="Google Shape;4978;p26"/>
            <p:cNvSpPr/>
            <p:nvPr/>
          </p:nvSpPr>
          <p:spPr>
            <a:xfrm>
              <a:off x="6440325" y="1172475"/>
              <a:ext cx="6875" cy="5975"/>
            </a:xfrm>
            <a:custGeom>
              <a:avLst/>
              <a:gdLst/>
              <a:ahLst/>
              <a:cxnLst/>
              <a:rect l="l" t="t" r="r" b="b"/>
              <a:pathLst>
                <a:path w="275" h="239" extrusionOk="0">
                  <a:moveTo>
                    <a:pt x="142" y="0"/>
                  </a:moveTo>
                  <a:cubicBezTo>
                    <a:pt x="102" y="0"/>
                    <a:pt x="56" y="22"/>
                    <a:pt x="23" y="55"/>
                  </a:cubicBezTo>
                  <a:cubicBezTo>
                    <a:pt x="0" y="124"/>
                    <a:pt x="23" y="192"/>
                    <a:pt x="92" y="215"/>
                  </a:cubicBezTo>
                  <a:cubicBezTo>
                    <a:pt x="108" y="231"/>
                    <a:pt x="127" y="239"/>
                    <a:pt x="147" y="239"/>
                  </a:cubicBezTo>
                  <a:cubicBezTo>
                    <a:pt x="183" y="239"/>
                    <a:pt x="222" y="213"/>
                    <a:pt x="251" y="169"/>
                  </a:cubicBezTo>
                  <a:cubicBezTo>
                    <a:pt x="274" y="101"/>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9" name="Google Shape;4979;p26"/>
            <p:cNvSpPr/>
            <p:nvPr/>
          </p:nvSpPr>
          <p:spPr>
            <a:xfrm>
              <a:off x="5753850" y="2000125"/>
              <a:ext cx="10875" cy="9125"/>
            </a:xfrm>
            <a:custGeom>
              <a:avLst/>
              <a:gdLst/>
              <a:ahLst/>
              <a:cxnLst/>
              <a:rect l="l" t="t" r="r" b="b"/>
              <a:pathLst>
                <a:path w="435" h="365" extrusionOk="0">
                  <a:moveTo>
                    <a:pt x="202" y="0"/>
                  </a:moveTo>
                  <a:cubicBezTo>
                    <a:pt x="137" y="0"/>
                    <a:pt x="76" y="30"/>
                    <a:pt x="46" y="91"/>
                  </a:cubicBezTo>
                  <a:cubicBezTo>
                    <a:pt x="0" y="183"/>
                    <a:pt x="46" y="297"/>
                    <a:pt x="137" y="342"/>
                  </a:cubicBezTo>
                  <a:cubicBezTo>
                    <a:pt x="166" y="357"/>
                    <a:pt x="197" y="364"/>
                    <a:pt x="228" y="364"/>
                  </a:cubicBezTo>
                  <a:cubicBezTo>
                    <a:pt x="294" y="364"/>
                    <a:pt x="357" y="329"/>
                    <a:pt x="388" y="251"/>
                  </a:cubicBezTo>
                  <a:cubicBezTo>
                    <a:pt x="434" y="160"/>
                    <a:pt x="388" y="69"/>
                    <a:pt x="297" y="23"/>
                  </a:cubicBezTo>
                  <a:cubicBezTo>
                    <a:pt x="267" y="8"/>
                    <a:pt x="234" y="0"/>
                    <a:pt x="20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0" name="Google Shape;4980;p26"/>
            <p:cNvSpPr/>
            <p:nvPr/>
          </p:nvSpPr>
          <p:spPr>
            <a:xfrm>
              <a:off x="5555275" y="1919775"/>
              <a:ext cx="9725" cy="6750"/>
            </a:xfrm>
            <a:custGeom>
              <a:avLst/>
              <a:gdLst/>
              <a:ahLst/>
              <a:cxnLst/>
              <a:rect l="l" t="t" r="r" b="b"/>
              <a:pathLst>
                <a:path w="389" h="270" extrusionOk="0">
                  <a:moveTo>
                    <a:pt x="175" y="1"/>
                  </a:moveTo>
                  <a:cubicBezTo>
                    <a:pt x="104" y="1"/>
                    <a:pt x="34" y="43"/>
                    <a:pt x="0" y="110"/>
                  </a:cubicBezTo>
                  <a:lnTo>
                    <a:pt x="343" y="270"/>
                  </a:lnTo>
                  <a:cubicBezTo>
                    <a:pt x="388" y="178"/>
                    <a:pt x="343" y="64"/>
                    <a:pt x="251" y="19"/>
                  </a:cubicBezTo>
                  <a:cubicBezTo>
                    <a:pt x="227" y="6"/>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1" name="Google Shape;4981;p26"/>
            <p:cNvSpPr/>
            <p:nvPr/>
          </p:nvSpPr>
          <p:spPr>
            <a:xfrm>
              <a:off x="5732175" y="1999525"/>
              <a:ext cx="6300" cy="4600"/>
            </a:xfrm>
            <a:custGeom>
              <a:avLst/>
              <a:gdLst/>
              <a:ahLst/>
              <a:cxnLst/>
              <a:rect l="l" t="t" r="r" b="b"/>
              <a:pathLst>
                <a:path w="252" h="184" extrusionOk="0">
                  <a:moveTo>
                    <a:pt x="99" y="0"/>
                  </a:moveTo>
                  <a:cubicBezTo>
                    <a:pt x="58" y="0"/>
                    <a:pt x="15" y="25"/>
                    <a:pt x="0" y="70"/>
                  </a:cubicBezTo>
                  <a:lnTo>
                    <a:pt x="228" y="184"/>
                  </a:lnTo>
                  <a:cubicBezTo>
                    <a:pt x="251" y="115"/>
                    <a:pt x="228" y="47"/>
                    <a:pt x="160" y="24"/>
                  </a:cubicBezTo>
                  <a:cubicBezTo>
                    <a:pt x="144" y="8"/>
                    <a:pt x="122" y="0"/>
                    <a:pt x="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2" name="Google Shape;4982;p26"/>
            <p:cNvSpPr/>
            <p:nvPr/>
          </p:nvSpPr>
          <p:spPr>
            <a:xfrm>
              <a:off x="5594650" y="1920000"/>
              <a:ext cx="6300" cy="5600"/>
            </a:xfrm>
            <a:custGeom>
              <a:avLst/>
              <a:gdLst/>
              <a:ahLst/>
              <a:cxnLst/>
              <a:rect l="l" t="t" r="r" b="b"/>
              <a:pathLst>
                <a:path w="252" h="224" extrusionOk="0">
                  <a:moveTo>
                    <a:pt x="129" y="1"/>
                  </a:moveTo>
                  <a:cubicBezTo>
                    <a:pt x="81" y="1"/>
                    <a:pt x="40" y="22"/>
                    <a:pt x="23" y="55"/>
                  </a:cubicBezTo>
                  <a:cubicBezTo>
                    <a:pt x="0" y="101"/>
                    <a:pt x="23" y="169"/>
                    <a:pt x="69" y="215"/>
                  </a:cubicBezTo>
                  <a:cubicBezTo>
                    <a:pt x="86" y="221"/>
                    <a:pt x="103" y="224"/>
                    <a:pt x="119" y="224"/>
                  </a:cubicBezTo>
                  <a:cubicBezTo>
                    <a:pt x="168" y="224"/>
                    <a:pt x="211" y="198"/>
                    <a:pt x="228" y="146"/>
                  </a:cubicBezTo>
                  <a:cubicBezTo>
                    <a:pt x="251" y="101"/>
                    <a:pt x="228" y="32"/>
                    <a:pt x="183" y="10"/>
                  </a:cubicBezTo>
                  <a:cubicBezTo>
                    <a:pt x="164" y="3"/>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3" name="Google Shape;4983;p26"/>
            <p:cNvSpPr/>
            <p:nvPr/>
          </p:nvSpPr>
          <p:spPr>
            <a:xfrm>
              <a:off x="5470825" y="1831575"/>
              <a:ext cx="8000" cy="6975"/>
            </a:xfrm>
            <a:custGeom>
              <a:avLst/>
              <a:gdLst/>
              <a:ahLst/>
              <a:cxnLst/>
              <a:rect l="l" t="t" r="r" b="b"/>
              <a:pathLst>
                <a:path w="320" h="279" extrusionOk="0">
                  <a:moveTo>
                    <a:pt x="164" y="0"/>
                  </a:moveTo>
                  <a:cubicBezTo>
                    <a:pt x="118" y="0"/>
                    <a:pt x="63" y="26"/>
                    <a:pt x="46" y="77"/>
                  </a:cubicBezTo>
                  <a:cubicBezTo>
                    <a:pt x="0" y="146"/>
                    <a:pt x="23" y="237"/>
                    <a:pt x="91" y="260"/>
                  </a:cubicBezTo>
                  <a:cubicBezTo>
                    <a:pt x="110" y="272"/>
                    <a:pt x="131" y="278"/>
                    <a:pt x="152" y="278"/>
                  </a:cubicBezTo>
                  <a:cubicBezTo>
                    <a:pt x="205" y="278"/>
                    <a:pt x="258" y="241"/>
                    <a:pt x="274" y="191"/>
                  </a:cubicBezTo>
                  <a:cubicBezTo>
                    <a:pt x="320" y="123"/>
                    <a:pt x="274" y="54"/>
                    <a:pt x="205" y="9"/>
                  </a:cubicBezTo>
                  <a:cubicBezTo>
                    <a:pt x="194" y="3"/>
                    <a:pt x="180" y="0"/>
                    <a:pt x="16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4" name="Google Shape;4984;p26"/>
            <p:cNvSpPr/>
            <p:nvPr/>
          </p:nvSpPr>
          <p:spPr>
            <a:xfrm>
              <a:off x="5824025" y="2025000"/>
              <a:ext cx="6300" cy="5600"/>
            </a:xfrm>
            <a:custGeom>
              <a:avLst/>
              <a:gdLst/>
              <a:ahLst/>
              <a:cxnLst/>
              <a:rect l="l" t="t" r="r" b="b"/>
              <a:pathLst>
                <a:path w="252" h="224" extrusionOk="0">
                  <a:moveTo>
                    <a:pt x="129" y="0"/>
                  </a:moveTo>
                  <a:cubicBezTo>
                    <a:pt x="82" y="0"/>
                    <a:pt x="40" y="22"/>
                    <a:pt x="24" y="55"/>
                  </a:cubicBezTo>
                  <a:cubicBezTo>
                    <a:pt x="1" y="123"/>
                    <a:pt x="24" y="192"/>
                    <a:pt x="69" y="215"/>
                  </a:cubicBezTo>
                  <a:cubicBezTo>
                    <a:pt x="88" y="221"/>
                    <a:pt x="106" y="224"/>
                    <a:pt x="124" y="224"/>
                  </a:cubicBezTo>
                  <a:cubicBezTo>
                    <a:pt x="171" y="224"/>
                    <a:pt x="212" y="203"/>
                    <a:pt x="229" y="169"/>
                  </a:cubicBezTo>
                  <a:cubicBezTo>
                    <a:pt x="252" y="101"/>
                    <a:pt x="229" y="32"/>
                    <a:pt x="184"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5" name="Google Shape;4985;p26"/>
            <p:cNvSpPr/>
            <p:nvPr/>
          </p:nvSpPr>
          <p:spPr>
            <a:xfrm>
              <a:off x="5483375" y="1880975"/>
              <a:ext cx="8000" cy="5600"/>
            </a:xfrm>
            <a:custGeom>
              <a:avLst/>
              <a:gdLst/>
              <a:ahLst/>
              <a:cxnLst/>
              <a:rect l="l" t="t" r="r" b="b"/>
              <a:pathLst>
                <a:path w="320" h="224" extrusionOk="0">
                  <a:moveTo>
                    <a:pt x="153" y="0"/>
                  </a:moveTo>
                  <a:cubicBezTo>
                    <a:pt x="90" y="0"/>
                    <a:pt x="33" y="38"/>
                    <a:pt x="0" y="87"/>
                  </a:cubicBezTo>
                  <a:lnTo>
                    <a:pt x="297" y="224"/>
                  </a:lnTo>
                  <a:cubicBezTo>
                    <a:pt x="320" y="155"/>
                    <a:pt x="297" y="64"/>
                    <a:pt x="228" y="18"/>
                  </a:cubicBezTo>
                  <a:cubicBezTo>
                    <a:pt x="203" y="6"/>
                    <a:pt x="177" y="0"/>
                    <a:pt x="15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6" name="Google Shape;4986;p26"/>
            <p:cNvSpPr/>
            <p:nvPr/>
          </p:nvSpPr>
          <p:spPr>
            <a:xfrm>
              <a:off x="5531300" y="1895800"/>
              <a:ext cx="9725" cy="6750"/>
            </a:xfrm>
            <a:custGeom>
              <a:avLst/>
              <a:gdLst/>
              <a:ahLst/>
              <a:cxnLst/>
              <a:rect l="l" t="t" r="r" b="b"/>
              <a:pathLst>
                <a:path w="389" h="270" extrusionOk="0">
                  <a:moveTo>
                    <a:pt x="175" y="1"/>
                  </a:moveTo>
                  <a:cubicBezTo>
                    <a:pt x="104" y="1"/>
                    <a:pt x="34" y="43"/>
                    <a:pt x="1" y="110"/>
                  </a:cubicBezTo>
                  <a:lnTo>
                    <a:pt x="343" y="270"/>
                  </a:lnTo>
                  <a:cubicBezTo>
                    <a:pt x="389" y="179"/>
                    <a:pt x="343" y="65"/>
                    <a:pt x="252" y="19"/>
                  </a:cubicBezTo>
                  <a:cubicBezTo>
                    <a:pt x="227" y="7"/>
                    <a:pt x="201"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7" name="Google Shape;4987;p26"/>
            <p:cNvSpPr/>
            <p:nvPr/>
          </p:nvSpPr>
          <p:spPr>
            <a:xfrm>
              <a:off x="5545000" y="1905175"/>
              <a:ext cx="8000" cy="5375"/>
            </a:xfrm>
            <a:custGeom>
              <a:avLst/>
              <a:gdLst/>
              <a:ahLst/>
              <a:cxnLst/>
              <a:rect l="l" t="t" r="r" b="b"/>
              <a:pathLst>
                <a:path w="320" h="215" extrusionOk="0">
                  <a:moveTo>
                    <a:pt x="151" y="0"/>
                  </a:moveTo>
                  <a:cubicBezTo>
                    <a:pt x="95" y="0"/>
                    <a:pt x="35" y="26"/>
                    <a:pt x="0" y="78"/>
                  </a:cubicBezTo>
                  <a:lnTo>
                    <a:pt x="274" y="214"/>
                  </a:lnTo>
                  <a:cubicBezTo>
                    <a:pt x="320" y="146"/>
                    <a:pt x="274" y="55"/>
                    <a:pt x="206" y="9"/>
                  </a:cubicBezTo>
                  <a:cubicBezTo>
                    <a:pt x="189" y="3"/>
                    <a:pt x="170" y="0"/>
                    <a:pt x="15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8" name="Google Shape;4988;p26"/>
            <p:cNvSpPr/>
            <p:nvPr/>
          </p:nvSpPr>
          <p:spPr>
            <a:xfrm>
              <a:off x="5637450" y="1849250"/>
              <a:ext cx="8000" cy="7300"/>
            </a:xfrm>
            <a:custGeom>
              <a:avLst/>
              <a:gdLst/>
              <a:ahLst/>
              <a:cxnLst/>
              <a:rect l="l" t="t" r="r" b="b"/>
              <a:pathLst>
                <a:path w="320" h="292" extrusionOk="0">
                  <a:moveTo>
                    <a:pt x="174" y="1"/>
                  </a:moveTo>
                  <a:cubicBezTo>
                    <a:pt x="118" y="1"/>
                    <a:pt x="63" y="26"/>
                    <a:pt x="46" y="78"/>
                  </a:cubicBezTo>
                  <a:cubicBezTo>
                    <a:pt x="0" y="146"/>
                    <a:pt x="23" y="237"/>
                    <a:pt x="91" y="283"/>
                  </a:cubicBezTo>
                  <a:cubicBezTo>
                    <a:pt x="114" y="289"/>
                    <a:pt x="136" y="292"/>
                    <a:pt x="156" y="292"/>
                  </a:cubicBezTo>
                  <a:cubicBezTo>
                    <a:pt x="215" y="292"/>
                    <a:pt x="263" y="266"/>
                    <a:pt x="297" y="215"/>
                  </a:cubicBezTo>
                  <a:cubicBezTo>
                    <a:pt x="320" y="146"/>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9" name="Google Shape;4989;p26"/>
            <p:cNvSpPr/>
            <p:nvPr/>
          </p:nvSpPr>
          <p:spPr>
            <a:xfrm>
              <a:off x="5412050" y="1658300"/>
              <a:ext cx="9150" cy="7900"/>
            </a:xfrm>
            <a:custGeom>
              <a:avLst/>
              <a:gdLst/>
              <a:ahLst/>
              <a:cxnLst/>
              <a:rect l="l" t="t" r="r" b="b"/>
              <a:pathLst>
                <a:path w="366" h="316" extrusionOk="0">
                  <a:moveTo>
                    <a:pt x="184" y="1"/>
                  </a:moveTo>
                  <a:cubicBezTo>
                    <a:pt x="127" y="1"/>
                    <a:pt x="76" y="31"/>
                    <a:pt x="46" y="92"/>
                  </a:cubicBezTo>
                  <a:cubicBezTo>
                    <a:pt x="0" y="160"/>
                    <a:pt x="46" y="275"/>
                    <a:pt x="114" y="297"/>
                  </a:cubicBezTo>
                  <a:cubicBezTo>
                    <a:pt x="140" y="310"/>
                    <a:pt x="165" y="316"/>
                    <a:pt x="190" y="316"/>
                  </a:cubicBezTo>
                  <a:cubicBezTo>
                    <a:pt x="253" y="316"/>
                    <a:pt x="310" y="278"/>
                    <a:pt x="342" y="229"/>
                  </a:cubicBezTo>
                  <a:cubicBezTo>
                    <a:pt x="365" y="160"/>
                    <a:pt x="342" y="46"/>
                    <a:pt x="274" y="24"/>
                  </a:cubicBezTo>
                  <a:cubicBezTo>
                    <a:pt x="244" y="8"/>
                    <a:pt x="213" y="1"/>
                    <a:pt x="1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0" name="Google Shape;4990;p26"/>
            <p:cNvSpPr/>
            <p:nvPr/>
          </p:nvSpPr>
          <p:spPr>
            <a:xfrm>
              <a:off x="5729875" y="1918300"/>
              <a:ext cx="6875" cy="6150"/>
            </a:xfrm>
            <a:custGeom>
              <a:avLst/>
              <a:gdLst/>
              <a:ahLst/>
              <a:cxnLst/>
              <a:rect l="l" t="t" r="r" b="b"/>
              <a:pathLst>
                <a:path w="275" h="246" extrusionOk="0">
                  <a:moveTo>
                    <a:pt x="139" y="0"/>
                  </a:moveTo>
                  <a:cubicBezTo>
                    <a:pt x="94" y="0"/>
                    <a:pt x="40" y="21"/>
                    <a:pt x="24" y="55"/>
                  </a:cubicBezTo>
                  <a:cubicBezTo>
                    <a:pt x="1" y="123"/>
                    <a:pt x="24" y="192"/>
                    <a:pt x="92" y="237"/>
                  </a:cubicBezTo>
                  <a:cubicBezTo>
                    <a:pt x="103" y="243"/>
                    <a:pt x="116" y="246"/>
                    <a:pt x="130" y="246"/>
                  </a:cubicBezTo>
                  <a:cubicBezTo>
                    <a:pt x="171" y="246"/>
                    <a:pt x="218" y="220"/>
                    <a:pt x="252" y="169"/>
                  </a:cubicBezTo>
                  <a:cubicBezTo>
                    <a:pt x="275" y="100"/>
                    <a:pt x="252" y="32"/>
                    <a:pt x="183" y="9"/>
                  </a:cubicBezTo>
                  <a:cubicBezTo>
                    <a:pt x="171" y="3"/>
                    <a:pt x="156" y="0"/>
                    <a:pt x="13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1" name="Google Shape;4991;p26"/>
            <p:cNvSpPr/>
            <p:nvPr/>
          </p:nvSpPr>
          <p:spPr>
            <a:xfrm>
              <a:off x="6047150" y="1980500"/>
              <a:ext cx="6300" cy="5600"/>
            </a:xfrm>
            <a:custGeom>
              <a:avLst/>
              <a:gdLst/>
              <a:ahLst/>
              <a:cxnLst/>
              <a:rect l="l" t="t" r="r" b="b"/>
              <a:pathLst>
                <a:path w="252" h="224" extrusionOk="0">
                  <a:moveTo>
                    <a:pt x="129" y="0"/>
                  </a:moveTo>
                  <a:cubicBezTo>
                    <a:pt x="81" y="0"/>
                    <a:pt x="40" y="21"/>
                    <a:pt x="23" y="55"/>
                  </a:cubicBezTo>
                  <a:cubicBezTo>
                    <a:pt x="1" y="123"/>
                    <a:pt x="23" y="192"/>
                    <a:pt x="69" y="214"/>
                  </a:cubicBezTo>
                  <a:cubicBezTo>
                    <a:pt x="87" y="221"/>
                    <a:pt x="106" y="223"/>
                    <a:pt x="123" y="223"/>
                  </a:cubicBezTo>
                  <a:cubicBezTo>
                    <a:pt x="171" y="223"/>
                    <a:pt x="212" y="202"/>
                    <a:pt x="229" y="169"/>
                  </a:cubicBezTo>
                  <a:cubicBezTo>
                    <a:pt x="252" y="100"/>
                    <a:pt x="229" y="32"/>
                    <a:pt x="183" y="9"/>
                  </a:cubicBezTo>
                  <a:cubicBezTo>
                    <a:pt x="165" y="3"/>
                    <a:pt x="147" y="0"/>
                    <a:pt x="12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2" name="Google Shape;4992;p26"/>
            <p:cNvSpPr/>
            <p:nvPr/>
          </p:nvSpPr>
          <p:spPr>
            <a:xfrm>
              <a:off x="5610050" y="1857575"/>
              <a:ext cx="8575" cy="7550"/>
            </a:xfrm>
            <a:custGeom>
              <a:avLst/>
              <a:gdLst/>
              <a:ahLst/>
              <a:cxnLst/>
              <a:rect l="l" t="t" r="r" b="b"/>
              <a:pathLst>
                <a:path w="343" h="302" extrusionOk="0">
                  <a:moveTo>
                    <a:pt x="167" y="0"/>
                  </a:moveTo>
                  <a:cubicBezTo>
                    <a:pt x="113" y="0"/>
                    <a:pt x="56" y="38"/>
                    <a:pt x="23" y="87"/>
                  </a:cubicBezTo>
                  <a:cubicBezTo>
                    <a:pt x="0" y="156"/>
                    <a:pt x="23" y="247"/>
                    <a:pt x="92" y="292"/>
                  </a:cubicBezTo>
                  <a:cubicBezTo>
                    <a:pt x="115" y="298"/>
                    <a:pt x="136" y="301"/>
                    <a:pt x="156" y="301"/>
                  </a:cubicBezTo>
                  <a:cubicBezTo>
                    <a:pt x="216" y="301"/>
                    <a:pt x="263" y="275"/>
                    <a:pt x="297" y="224"/>
                  </a:cubicBezTo>
                  <a:cubicBezTo>
                    <a:pt x="343" y="133"/>
                    <a:pt x="297" y="41"/>
                    <a:pt x="229" y="19"/>
                  </a:cubicBezTo>
                  <a:cubicBezTo>
                    <a:pt x="210" y="6"/>
                    <a:pt x="189" y="0"/>
                    <a:pt x="16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3" name="Google Shape;4993;p26"/>
            <p:cNvSpPr/>
            <p:nvPr/>
          </p:nvSpPr>
          <p:spPr>
            <a:xfrm>
              <a:off x="5524450" y="1897975"/>
              <a:ext cx="9150" cy="6300"/>
            </a:xfrm>
            <a:custGeom>
              <a:avLst/>
              <a:gdLst/>
              <a:ahLst/>
              <a:cxnLst/>
              <a:rect l="l" t="t" r="r" b="b"/>
              <a:pathLst>
                <a:path w="366" h="252" extrusionOk="0">
                  <a:moveTo>
                    <a:pt x="134" y="0"/>
                  </a:moveTo>
                  <a:cubicBezTo>
                    <a:pt x="72" y="0"/>
                    <a:pt x="16" y="31"/>
                    <a:pt x="1" y="92"/>
                  </a:cubicBezTo>
                  <a:lnTo>
                    <a:pt x="320" y="251"/>
                  </a:lnTo>
                  <a:cubicBezTo>
                    <a:pt x="366" y="160"/>
                    <a:pt x="320" y="46"/>
                    <a:pt x="229" y="23"/>
                  </a:cubicBezTo>
                  <a:cubicBezTo>
                    <a:pt x="198" y="8"/>
                    <a:pt x="165" y="0"/>
                    <a:pt x="13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4" name="Google Shape;4994;p26"/>
            <p:cNvSpPr/>
            <p:nvPr/>
          </p:nvSpPr>
          <p:spPr>
            <a:xfrm>
              <a:off x="5667100" y="1939975"/>
              <a:ext cx="6875" cy="6550"/>
            </a:xfrm>
            <a:custGeom>
              <a:avLst/>
              <a:gdLst/>
              <a:ahLst/>
              <a:cxnLst/>
              <a:rect l="l" t="t" r="r" b="b"/>
              <a:pathLst>
                <a:path w="275" h="262" extrusionOk="0">
                  <a:moveTo>
                    <a:pt x="143" y="1"/>
                  </a:moveTo>
                  <a:cubicBezTo>
                    <a:pt x="97" y="1"/>
                    <a:pt x="41" y="27"/>
                    <a:pt x="24" y="78"/>
                  </a:cubicBezTo>
                  <a:cubicBezTo>
                    <a:pt x="1" y="146"/>
                    <a:pt x="24" y="215"/>
                    <a:pt x="92" y="238"/>
                  </a:cubicBezTo>
                  <a:cubicBezTo>
                    <a:pt x="108" y="254"/>
                    <a:pt x="130" y="261"/>
                    <a:pt x="153" y="261"/>
                  </a:cubicBezTo>
                  <a:cubicBezTo>
                    <a:pt x="194" y="261"/>
                    <a:pt x="237" y="236"/>
                    <a:pt x="252" y="192"/>
                  </a:cubicBezTo>
                  <a:cubicBezTo>
                    <a:pt x="275" y="124"/>
                    <a:pt x="252" y="55"/>
                    <a:pt x="184" y="9"/>
                  </a:cubicBezTo>
                  <a:cubicBezTo>
                    <a:pt x="172" y="4"/>
                    <a:pt x="158"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5" name="Google Shape;4995;p26"/>
            <p:cNvSpPr/>
            <p:nvPr/>
          </p:nvSpPr>
          <p:spPr>
            <a:xfrm>
              <a:off x="5602625" y="1671225"/>
              <a:ext cx="9150" cy="7850"/>
            </a:xfrm>
            <a:custGeom>
              <a:avLst/>
              <a:gdLst/>
              <a:ahLst/>
              <a:cxnLst/>
              <a:rect l="l" t="t" r="r" b="b"/>
              <a:pathLst>
                <a:path w="366" h="314" extrusionOk="0">
                  <a:moveTo>
                    <a:pt x="194" y="0"/>
                  </a:moveTo>
                  <a:cubicBezTo>
                    <a:pt x="132" y="0"/>
                    <a:pt x="63" y="26"/>
                    <a:pt x="46" y="77"/>
                  </a:cubicBezTo>
                  <a:cubicBezTo>
                    <a:pt x="1" y="168"/>
                    <a:pt x="46" y="260"/>
                    <a:pt x="115" y="305"/>
                  </a:cubicBezTo>
                  <a:cubicBezTo>
                    <a:pt x="131" y="311"/>
                    <a:pt x="150" y="314"/>
                    <a:pt x="169" y="314"/>
                  </a:cubicBezTo>
                  <a:cubicBezTo>
                    <a:pt x="232" y="314"/>
                    <a:pt x="303" y="284"/>
                    <a:pt x="320" y="214"/>
                  </a:cubicBezTo>
                  <a:cubicBezTo>
                    <a:pt x="366" y="146"/>
                    <a:pt x="320" y="54"/>
                    <a:pt x="252" y="9"/>
                  </a:cubicBezTo>
                  <a:cubicBezTo>
                    <a:pt x="235" y="3"/>
                    <a:pt x="215" y="0"/>
                    <a:pt x="19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6" name="Google Shape;4996;p26"/>
            <p:cNvSpPr/>
            <p:nvPr/>
          </p:nvSpPr>
          <p:spPr>
            <a:xfrm>
              <a:off x="5567250" y="1918075"/>
              <a:ext cx="12000" cy="10050"/>
            </a:xfrm>
            <a:custGeom>
              <a:avLst/>
              <a:gdLst/>
              <a:ahLst/>
              <a:cxnLst/>
              <a:rect l="l" t="t" r="r" b="b"/>
              <a:pathLst>
                <a:path w="480" h="402" extrusionOk="0">
                  <a:moveTo>
                    <a:pt x="252" y="0"/>
                  </a:moveTo>
                  <a:cubicBezTo>
                    <a:pt x="173" y="0"/>
                    <a:pt x="102" y="43"/>
                    <a:pt x="69" y="109"/>
                  </a:cubicBezTo>
                  <a:cubicBezTo>
                    <a:pt x="1" y="201"/>
                    <a:pt x="46" y="338"/>
                    <a:pt x="160" y="383"/>
                  </a:cubicBezTo>
                  <a:cubicBezTo>
                    <a:pt x="185" y="395"/>
                    <a:pt x="211" y="401"/>
                    <a:pt x="237" y="401"/>
                  </a:cubicBezTo>
                  <a:cubicBezTo>
                    <a:pt x="309" y="401"/>
                    <a:pt x="384" y="359"/>
                    <a:pt x="434" y="292"/>
                  </a:cubicBezTo>
                  <a:cubicBezTo>
                    <a:pt x="480" y="178"/>
                    <a:pt x="434" y="64"/>
                    <a:pt x="343" y="18"/>
                  </a:cubicBezTo>
                  <a:cubicBezTo>
                    <a:pt x="312" y="6"/>
                    <a:pt x="282" y="0"/>
                    <a:pt x="2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7" name="Google Shape;4997;p26"/>
            <p:cNvSpPr/>
            <p:nvPr/>
          </p:nvSpPr>
          <p:spPr>
            <a:xfrm>
              <a:off x="5586650" y="1860425"/>
              <a:ext cx="9725" cy="8925"/>
            </a:xfrm>
            <a:custGeom>
              <a:avLst/>
              <a:gdLst/>
              <a:ahLst/>
              <a:cxnLst/>
              <a:rect l="l" t="t" r="r" b="b"/>
              <a:pathLst>
                <a:path w="389" h="357" extrusionOk="0">
                  <a:moveTo>
                    <a:pt x="198" y="1"/>
                  </a:moveTo>
                  <a:cubicBezTo>
                    <a:pt x="129" y="1"/>
                    <a:pt x="63" y="43"/>
                    <a:pt x="46" y="110"/>
                  </a:cubicBezTo>
                  <a:cubicBezTo>
                    <a:pt x="1" y="201"/>
                    <a:pt x="23" y="293"/>
                    <a:pt x="115" y="338"/>
                  </a:cubicBezTo>
                  <a:cubicBezTo>
                    <a:pt x="139" y="350"/>
                    <a:pt x="165" y="356"/>
                    <a:pt x="191" y="356"/>
                  </a:cubicBezTo>
                  <a:cubicBezTo>
                    <a:pt x="261" y="356"/>
                    <a:pt x="326" y="314"/>
                    <a:pt x="343" y="247"/>
                  </a:cubicBezTo>
                  <a:cubicBezTo>
                    <a:pt x="389" y="178"/>
                    <a:pt x="366" y="64"/>
                    <a:pt x="275" y="19"/>
                  </a:cubicBezTo>
                  <a:cubicBezTo>
                    <a:pt x="250" y="6"/>
                    <a:pt x="224" y="1"/>
                    <a:pt x="19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8" name="Google Shape;4998;p26"/>
            <p:cNvSpPr/>
            <p:nvPr/>
          </p:nvSpPr>
          <p:spPr>
            <a:xfrm>
              <a:off x="5506775" y="1835200"/>
              <a:ext cx="10275" cy="9025"/>
            </a:xfrm>
            <a:custGeom>
              <a:avLst/>
              <a:gdLst/>
              <a:ahLst/>
              <a:cxnLst/>
              <a:rect l="l" t="t" r="r" b="b"/>
              <a:pathLst>
                <a:path w="411" h="361" extrusionOk="0">
                  <a:moveTo>
                    <a:pt x="178" y="1"/>
                  </a:moveTo>
                  <a:cubicBezTo>
                    <a:pt x="114" y="1"/>
                    <a:pt x="53" y="31"/>
                    <a:pt x="23" y="92"/>
                  </a:cubicBezTo>
                  <a:cubicBezTo>
                    <a:pt x="0" y="183"/>
                    <a:pt x="23" y="297"/>
                    <a:pt x="114" y="343"/>
                  </a:cubicBezTo>
                  <a:cubicBezTo>
                    <a:pt x="139" y="355"/>
                    <a:pt x="165" y="361"/>
                    <a:pt x="191" y="361"/>
                  </a:cubicBezTo>
                  <a:cubicBezTo>
                    <a:pt x="262" y="361"/>
                    <a:pt x="332" y="318"/>
                    <a:pt x="365" y="252"/>
                  </a:cubicBezTo>
                  <a:cubicBezTo>
                    <a:pt x="411" y="160"/>
                    <a:pt x="365" y="69"/>
                    <a:pt x="274" y="23"/>
                  </a:cubicBezTo>
                  <a:cubicBezTo>
                    <a:pt x="244" y="8"/>
                    <a:pt x="211" y="1"/>
                    <a:pt x="17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9" name="Google Shape;4999;p26"/>
            <p:cNvSpPr/>
            <p:nvPr/>
          </p:nvSpPr>
          <p:spPr>
            <a:xfrm>
              <a:off x="5715050" y="1973650"/>
              <a:ext cx="9725" cy="8675"/>
            </a:xfrm>
            <a:custGeom>
              <a:avLst/>
              <a:gdLst/>
              <a:ahLst/>
              <a:cxnLst/>
              <a:rect l="l" t="t" r="r" b="b"/>
              <a:pathLst>
                <a:path w="389" h="347" extrusionOk="0">
                  <a:moveTo>
                    <a:pt x="210" y="1"/>
                  </a:moveTo>
                  <a:cubicBezTo>
                    <a:pt x="142" y="1"/>
                    <a:pt x="81" y="31"/>
                    <a:pt x="46" y="100"/>
                  </a:cubicBezTo>
                  <a:cubicBezTo>
                    <a:pt x="0" y="192"/>
                    <a:pt x="23" y="283"/>
                    <a:pt x="114" y="329"/>
                  </a:cubicBezTo>
                  <a:cubicBezTo>
                    <a:pt x="139" y="341"/>
                    <a:pt x="163" y="347"/>
                    <a:pt x="187" y="347"/>
                  </a:cubicBezTo>
                  <a:cubicBezTo>
                    <a:pt x="251" y="347"/>
                    <a:pt x="309" y="304"/>
                    <a:pt x="343" y="237"/>
                  </a:cubicBezTo>
                  <a:cubicBezTo>
                    <a:pt x="388" y="169"/>
                    <a:pt x="343" y="55"/>
                    <a:pt x="274" y="9"/>
                  </a:cubicBezTo>
                  <a:cubicBezTo>
                    <a:pt x="253" y="4"/>
                    <a:pt x="231" y="1"/>
                    <a:pt x="21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0" name="Google Shape;5000;p26"/>
            <p:cNvSpPr/>
            <p:nvPr/>
          </p:nvSpPr>
          <p:spPr>
            <a:xfrm>
              <a:off x="5635150" y="1886675"/>
              <a:ext cx="11450" cy="10050"/>
            </a:xfrm>
            <a:custGeom>
              <a:avLst/>
              <a:gdLst/>
              <a:ahLst/>
              <a:cxnLst/>
              <a:rect l="l" t="t" r="r" b="b"/>
              <a:pathLst>
                <a:path w="458" h="402" extrusionOk="0">
                  <a:moveTo>
                    <a:pt x="240" y="1"/>
                  </a:moveTo>
                  <a:cubicBezTo>
                    <a:pt x="162" y="1"/>
                    <a:pt x="80" y="43"/>
                    <a:pt x="46" y="110"/>
                  </a:cubicBezTo>
                  <a:cubicBezTo>
                    <a:pt x="1" y="224"/>
                    <a:pt x="46" y="338"/>
                    <a:pt x="138" y="384"/>
                  </a:cubicBezTo>
                  <a:cubicBezTo>
                    <a:pt x="168" y="396"/>
                    <a:pt x="199" y="402"/>
                    <a:pt x="228" y="402"/>
                  </a:cubicBezTo>
                  <a:cubicBezTo>
                    <a:pt x="308" y="402"/>
                    <a:pt x="378" y="359"/>
                    <a:pt x="412" y="293"/>
                  </a:cubicBezTo>
                  <a:cubicBezTo>
                    <a:pt x="457" y="201"/>
                    <a:pt x="412" y="87"/>
                    <a:pt x="320" y="19"/>
                  </a:cubicBezTo>
                  <a:cubicBezTo>
                    <a:pt x="296" y="6"/>
                    <a:pt x="268" y="1"/>
                    <a:pt x="24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1" name="Google Shape;5001;p26"/>
            <p:cNvSpPr/>
            <p:nvPr/>
          </p:nvSpPr>
          <p:spPr>
            <a:xfrm>
              <a:off x="5784100" y="2033900"/>
              <a:ext cx="8000" cy="5600"/>
            </a:xfrm>
            <a:custGeom>
              <a:avLst/>
              <a:gdLst/>
              <a:ahLst/>
              <a:cxnLst/>
              <a:rect l="l" t="t" r="r" b="b"/>
              <a:pathLst>
                <a:path w="320" h="224" extrusionOk="0">
                  <a:moveTo>
                    <a:pt x="144" y="0"/>
                  </a:moveTo>
                  <a:cubicBezTo>
                    <a:pt x="90" y="0"/>
                    <a:pt x="33" y="38"/>
                    <a:pt x="0" y="87"/>
                  </a:cubicBezTo>
                  <a:lnTo>
                    <a:pt x="297" y="224"/>
                  </a:lnTo>
                  <a:cubicBezTo>
                    <a:pt x="320" y="133"/>
                    <a:pt x="297" y="41"/>
                    <a:pt x="206" y="19"/>
                  </a:cubicBezTo>
                  <a:cubicBezTo>
                    <a:pt x="186" y="6"/>
                    <a:pt x="166" y="0"/>
                    <a:pt x="144"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2" name="Google Shape;5002;p26"/>
            <p:cNvSpPr/>
            <p:nvPr/>
          </p:nvSpPr>
          <p:spPr>
            <a:xfrm>
              <a:off x="5501050" y="1784200"/>
              <a:ext cx="8600" cy="7650"/>
            </a:xfrm>
            <a:custGeom>
              <a:avLst/>
              <a:gdLst/>
              <a:ahLst/>
              <a:cxnLst/>
              <a:rect l="l" t="t" r="r" b="b"/>
              <a:pathLst>
                <a:path w="344" h="306" extrusionOk="0">
                  <a:moveTo>
                    <a:pt x="174" y="1"/>
                  </a:moveTo>
                  <a:cubicBezTo>
                    <a:pt x="118" y="1"/>
                    <a:pt x="58" y="26"/>
                    <a:pt x="24" y="78"/>
                  </a:cubicBezTo>
                  <a:cubicBezTo>
                    <a:pt x="1" y="169"/>
                    <a:pt x="24" y="260"/>
                    <a:pt x="92" y="283"/>
                  </a:cubicBezTo>
                  <a:cubicBezTo>
                    <a:pt x="123" y="298"/>
                    <a:pt x="153" y="306"/>
                    <a:pt x="181" y="306"/>
                  </a:cubicBezTo>
                  <a:cubicBezTo>
                    <a:pt x="237" y="306"/>
                    <a:pt x="282" y="275"/>
                    <a:pt x="298" y="215"/>
                  </a:cubicBezTo>
                  <a:cubicBezTo>
                    <a:pt x="343" y="146"/>
                    <a:pt x="298" y="55"/>
                    <a:pt x="229" y="9"/>
                  </a:cubicBezTo>
                  <a:cubicBezTo>
                    <a:pt x="212"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3" name="Google Shape;5003;p26"/>
            <p:cNvSpPr/>
            <p:nvPr/>
          </p:nvSpPr>
          <p:spPr>
            <a:xfrm>
              <a:off x="5415475" y="1833850"/>
              <a:ext cx="6850" cy="6425"/>
            </a:xfrm>
            <a:custGeom>
              <a:avLst/>
              <a:gdLst/>
              <a:ahLst/>
              <a:cxnLst/>
              <a:rect l="l" t="t" r="r" b="b"/>
              <a:pathLst>
                <a:path w="274" h="257" extrusionOk="0">
                  <a:moveTo>
                    <a:pt x="142" y="0"/>
                  </a:moveTo>
                  <a:cubicBezTo>
                    <a:pt x="96" y="0"/>
                    <a:pt x="40" y="26"/>
                    <a:pt x="23" y="77"/>
                  </a:cubicBezTo>
                  <a:cubicBezTo>
                    <a:pt x="0" y="146"/>
                    <a:pt x="23" y="214"/>
                    <a:pt x="91" y="237"/>
                  </a:cubicBezTo>
                  <a:cubicBezTo>
                    <a:pt x="105" y="251"/>
                    <a:pt x="122" y="256"/>
                    <a:pt x="140" y="256"/>
                  </a:cubicBezTo>
                  <a:cubicBezTo>
                    <a:pt x="185" y="256"/>
                    <a:pt x="235" y="224"/>
                    <a:pt x="251" y="192"/>
                  </a:cubicBezTo>
                  <a:cubicBezTo>
                    <a:pt x="274" y="123"/>
                    <a:pt x="251" y="55"/>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4" name="Google Shape;5004;p26"/>
            <p:cNvSpPr/>
            <p:nvPr/>
          </p:nvSpPr>
          <p:spPr>
            <a:xfrm>
              <a:off x="5341275" y="1801500"/>
              <a:ext cx="5175" cy="4050"/>
            </a:xfrm>
            <a:custGeom>
              <a:avLst/>
              <a:gdLst/>
              <a:ahLst/>
              <a:cxnLst/>
              <a:rect l="l" t="t" r="r" b="b"/>
              <a:pathLst>
                <a:path w="207" h="162" extrusionOk="0">
                  <a:moveTo>
                    <a:pt x="84" y="1"/>
                  </a:moveTo>
                  <a:cubicBezTo>
                    <a:pt x="49" y="1"/>
                    <a:pt x="15" y="26"/>
                    <a:pt x="1" y="70"/>
                  </a:cubicBezTo>
                  <a:lnTo>
                    <a:pt x="183" y="162"/>
                  </a:lnTo>
                  <a:cubicBezTo>
                    <a:pt x="206" y="93"/>
                    <a:pt x="206" y="48"/>
                    <a:pt x="138" y="25"/>
                  </a:cubicBezTo>
                  <a:cubicBezTo>
                    <a:pt x="121" y="9"/>
                    <a:pt x="102" y="1"/>
                    <a:pt x="8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5" name="Google Shape;5005;p26"/>
            <p:cNvSpPr/>
            <p:nvPr/>
          </p:nvSpPr>
          <p:spPr>
            <a:xfrm>
              <a:off x="5377225" y="1368775"/>
              <a:ext cx="8025" cy="7300"/>
            </a:xfrm>
            <a:custGeom>
              <a:avLst/>
              <a:gdLst/>
              <a:ahLst/>
              <a:cxnLst/>
              <a:rect l="l" t="t" r="r" b="b"/>
              <a:pathLst>
                <a:path w="321" h="292" extrusionOk="0">
                  <a:moveTo>
                    <a:pt x="174" y="1"/>
                  </a:moveTo>
                  <a:cubicBezTo>
                    <a:pt x="118" y="1"/>
                    <a:pt x="58" y="26"/>
                    <a:pt x="24" y="78"/>
                  </a:cubicBezTo>
                  <a:cubicBezTo>
                    <a:pt x="1" y="169"/>
                    <a:pt x="24" y="238"/>
                    <a:pt x="92" y="283"/>
                  </a:cubicBezTo>
                  <a:cubicBezTo>
                    <a:pt x="115" y="289"/>
                    <a:pt x="136" y="292"/>
                    <a:pt x="156" y="292"/>
                  </a:cubicBezTo>
                  <a:cubicBezTo>
                    <a:pt x="216" y="292"/>
                    <a:pt x="263" y="266"/>
                    <a:pt x="297" y="215"/>
                  </a:cubicBezTo>
                  <a:cubicBezTo>
                    <a:pt x="320" y="146"/>
                    <a:pt x="297" y="55"/>
                    <a:pt x="229" y="9"/>
                  </a:cubicBezTo>
                  <a:cubicBezTo>
                    <a:pt x="212"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6" name="Google Shape;5006;p26"/>
            <p:cNvSpPr/>
            <p:nvPr/>
          </p:nvSpPr>
          <p:spPr>
            <a:xfrm>
              <a:off x="5240850" y="1570800"/>
              <a:ext cx="10300" cy="9225"/>
            </a:xfrm>
            <a:custGeom>
              <a:avLst/>
              <a:gdLst/>
              <a:ahLst/>
              <a:cxnLst/>
              <a:rect l="l" t="t" r="r" b="b"/>
              <a:pathLst>
                <a:path w="412" h="369" extrusionOk="0">
                  <a:moveTo>
                    <a:pt x="207" y="0"/>
                  </a:moveTo>
                  <a:cubicBezTo>
                    <a:pt x="134" y="0"/>
                    <a:pt x="64" y="30"/>
                    <a:pt x="46" y="100"/>
                  </a:cubicBezTo>
                  <a:cubicBezTo>
                    <a:pt x="0" y="191"/>
                    <a:pt x="23" y="305"/>
                    <a:pt x="115" y="351"/>
                  </a:cubicBezTo>
                  <a:cubicBezTo>
                    <a:pt x="139" y="363"/>
                    <a:pt x="165" y="369"/>
                    <a:pt x="191" y="369"/>
                  </a:cubicBezTo>
                  <a:cubicBezTo>
                    <a:pt x="262" y="369"/>
                    <a:pt x="332" y="326"/>
                    <a:pt x="366" y="260"/>
                  </a:cubicBezTo>
                  <a:cubicBezTo>
                    <a:pt x="411" y="168"/>
                    <a:pt x="366" y="54"/>
                    <a:pt x="274" y="8"/>
                  </a:cubicBezTo>
                  <a:cubicBezTo>
                    <a:pt x="253" y="3"/>
                    <a:pt x="230" y="0"/>
                    <a:pt x="20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7" name="Google Shape;5007;p26"/>
            <p:cNvSpPr/>
            <p:nvPr/>
          </p:nvSpPr>
          <p:spPr>
            <a:xfrm>
              <a:off x="5700200" y="1861225"/>
              <a:ext cx="8025" cy="7300"/>
            </a:xfrm>
            <a:custGeom>
              <a:avLst/>
              <a:gdLst/>
              <a:ahLst/>
              <a:cxnLst/>
              <a:rect l="l" t="t" r="r" b="b"/>
              <a:pathLst>
                <a:path w="321" h="292" extrusionOk="0">
                  <a:moveTo>
                    <a:pt x="155" y="1"/>
                  </a:moveTo>
                  <a:cubicBezTo>
                    <a:pt x="105" y="1"/>
                    <a:pt x="58" y="27"/>
                    <a:pt x="24" y="78"/>
                  </a:cubicBezTo>
                  <a:cubicBezTo>
                    <a:pt x="1" y="146"/>
                    <a:pt x="24" y="238"/>
                    <a:pt x="92" y="283"/>
                  </a:cubicBezTo>
                  <a:cubicBezTo>
                    <a:pt x="109" y="289"/>
                    <a:pt x="128" y="292"/>
                    <a:pt x="146" y="292"/>
                  </a:cubicBezTo>
                  <a:cubicBezTo>
                    <a:pt x="202" y="292"/>
                    <a:pt x="258" y="266"/>
                    <a:pt x="275" y="215"/>
                  </a:cubicBezTo>
                  <a:cubicBezTo>
                    <a:pt x="320" y="146"/>
                    <a:pt x="275" y="55"/>
                    <a:pt x="206" y="10"/>
                  </a:cubicBezTo>
                  <a:cubicBezTo>
                    <a:pt x="189" y="4"/>
                    <a:pt x="172" y="1"/>
                    <a:pt x="15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8" name="Google Shape;5008;p26"/>
            <p:cNvSpPr/>
            <p:nvPr/>
          </p:nvSpPr>
          <p:spPr>
            <a:xfrm>
              <a:off x="5724750" y="1602375"/>
              <a:ext cx="9725" cy="8600"/>
            </a:xfrm>
            <a:custGeom>
              <a:avLst/>
              <a:gdLst/>
              <a:ahLst/>
              <a:cxnLst/>
              <a:rect l="l" t="t" r="r" b="b"/>
              <a:pathLst>
                <a:path w="389" h="344" extrusionOk="0">
                  <a:moveTo>
                    <a:pt x="179" y="1"/>
                  </a:moveTo>
                  <a:cubicBezTo>
                    <a:pt x="114" y="1"/>
                    <a:pt x="54" y="31"/>
                    <a:pt x="23" y="92"/>
                  </a:cubicBezTo>
                  <a:cubicBezTo>
                    <a:pt x="0" y="183"/>
                    <a:pt x="23" y="275"/>
                    <a:pt x="114" y="320"/>
                  </a:cubicBezTo>
                  <a:cubicBezTo>
                    <a:pt x="145" y="336"/>
                    <a:pt x="175" y="343"/>
                    <a:pt x="204" y="343"/>
                  </a:cubicBezTo>
                  <a:cubicBezTo>
                    <a:pt x="262" y="343"/>
                    <a:pt x="312" y="313"/>
                    <a:pt x="343" y="252"/>
                  </a:cubicBezTo>
                  <a:cubicBezTo>
                    <a:pt x="388" y="161"/>
                    <a:pt x="343" y="46"/>
                    <a:pt x="274" y="24"/>
                  </a:cubicBezTo>
                  <a:cubicBezTo>
                    <a:pt x="244" y="8"/>
                    <a:pt x="211" y="1"/>
                    <a:pt x="17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9" name="Google Shape;5009;p26"/>
            <p:cNvSpPr/>
            <p:nvPr/>
          </p:nvSpPr>
          <p:spPr>
            <a:xfrm>
              <a:off x="5844575" y="1891825"/>
              <a:ext cx="10875" cy="9575"/>
            </a:xfrm>
            <a:custGeom>
              <a:avLst/>
              <a:gdLst/>
              <a:ahLst/>
              <a:cxnLst/>
              <a:rect l="l" t="t" r="r" b="b"/>
              <a:pathLst>
                <a:path w="435" h="383" extrusionOk="0">
                  <a:moveTo>
                    <a:pt x="221" y="0"/>
                  </a:moveTo>
                  <a:cubicBezTo>
                    <a:pt x="150" y="0"/>
                    <a:pt x="80" y="43"/>
                    <a:pt x="46" y="109"/>
                  </a:cubicBezTo>
                  <a:cubicBezTo>
                    <a:pt x="1" y="201"/>
                    <a:pt x="23" y="315"/>
                    <a:pt x="138" y="360"/>
                  </a:cubicBezTo>
                  <a:cubicBezTo>
                    <a:pt x="166" y="375"/>
                    <a:pt x="198" y="382"/>
                    <a:pt x="228" y="382"/>
                  </a:cubicBezTo>
                  <a:cubicBezTo>
                    <a:pt x="294" y="382"/>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0" name="Google Shape;5010;p26"/>
            <p:cNvSpPr/>
            <p:nvPr/>
          </p:nvSpPr>
          <p:spPr>
            <a:xfrm>
              <a:off x="5359550" y="1650975"/>
              <a:ext cx="7425" cy="6675"/>
            </a:xfrm>
            <a:custGeom>
              <a:avLst/>
              <a:gdLst/>
              <a:ahLst/>
              <a:cxnLst/>
              <a:rect l="l" t="t" r="r" b="b"/>
              <a:pathLst>
                <a:path w="297" h="267" extrusionOk="0">
                  <a:moveTo>
                    <a:pt x="146" y="1"/>
                  </a:moveTo>
                  <a:cubicBezTo>
                    <a:pt x="99" y="1"/>
                    <a:pt x="55" y="33"/>
                    <a:pt x="23" y="65"/>
                  </a:cubicBezTo>
                  <a:cubicBezTo>
                    <a:pt x="0" y="134"/>
                    <a:pt x="23" y="225"/>
                    <a:pt x="91" y="248"/>
                  </a:cubicBezTo>
                  <a:cubicBezTo>
                    <a:pt x="111" y="261"/>
                    <a:pt x="130" y="266"/>
                    <a:pt x="148" y="266"/>
                  </a:cubicBezTo>
                  <a:cubicBezTo>
                    <a:pt x="196" y="266"/>
                    <a:pt x="241" y="229"/>
                    <a:pt x="274" y="180"/>
                  </a:cubicBezTo>
                  <a:cubicBezTo>
                    <a:pt x="297" y="134"/>
                    <a:pt x="274" y="43"/>
                    <a:pt x="206" y="20"/>
                  </a:cubicBezTo>
                  <a:cubicBezTo>
                    <a:pt x="185" y="6"/>
                    <a:pt x="165" y="1"/>
                    <a:pt x="14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1" name="Google Shape;5011;p26"/>
            <p:cNvSpPr/>
            <p:nvPr/>
          </p:nvSpPr>
          <p:spPr>
            <a:xfrm>
              <a:off x="5780100" y="1671975"/>
              <a:ext cx="6875" cy="6550"/>
            </a:xfrm>
            <a:custGeom>
              <a:avLst/>
              <a:gdLst/>
              <a:ahLst/>
              <a:cxnLst/>
              <a:rect l="l" t="t" r="r" b="b"/>
              <a:pathLst>
                <a:path w="275" h="262" extrusionOk="0">
                  <a:moveTo>
                    <a:pt x="122" y="1"/>
                  </a:moveTo>
                  <a:cubicBezTo>
                    <a:pt x="81" y="1"/>
                    <a:pt x="38" y="26"/>
                    <a:pt x="23" y="70"/>
                  </a:cubicBezTo>
                  <a:cubicBezTo>
                    <a:pt x="0" y="138"/>
                    <a:pt x="23" y="207"/>
                    <a:pt x="69" y="253"/>
                  </a:cubicBezTo>
                  <a:cubicBezTo>
                    <a:pt x="86" y="258"/>
                    <a:pt x="103" y="261"/>
                    <a:pt x="120" y="261"/>
                  </a:cubicBezTo>
                  <a:cubicBezTo>
                    <a:pt x="170" y="261"/>
                    <a:pt x="217" y="235"/>
                    <a:pt x="251" y="184"/>
                  </a:cubicBezTo>
                  <a:cubicBezTo>
                    <a:pt x="274" y="116"/>
                    <a:pt x="251" y="47"/>
                    <a:pt x="183" y="24"/>
                  </a:cubicBezTo>
                  <a:cubicBezTo>
                    <a:pt x="167" y="8"/>
                    <a:pt x="145" y="1"/>
                    <a:pt x="12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2" name="Google Shape;5012;p26"/>
            <p:cNvSpPr/>
            <p:nvPr/>
          </p:nvSpPr>
          <p:spPr>
            <a:xfrm>
              <a:off x="5250550" y="1641875"/>
              <a:ext cx="10300" cy="9475"/>
            </a:xfrm>
            <a:custGeom>
              <a:avLst/>
              <a:gdLst/>
              <a:ahLst/>
              <a:cxnLst/>
              <a:rect l="l" t="t" r="r" b="b"/>
              <a:pathLst>
                <a:path w="412" h="379" extrusionOk="0">
                  <a:moveTo>
                    <a:pt x="221" y="1"/>
                  </a:moveTo>
                  <a:cubicBezTo>
                    <a:pt x="150" y="1"/>
                    <a:pt x="80" y="43"/>
                    <a:pt x="46" y="110"/>
                  </a:cubicBezTo>
                  <a:cubicBezTo>
                    <a:pt x="0" y="201"/>
                    <a:pt x="46" y="315"/>
                    <a:pt x="137" y="361"/>
                  </a:cubicBezTo>
                  <a:cubicBezTo>
                    <a:pt x="162" y="373"/>
                    <a:pt x="186" y="379"/>
                    <a:pt x="210" y="379"/>
                  </a:cubicBezTo>
                  <a:cubicBezTo>
                    <a:pt x="274" y="379"/>
                    <a:pt x="332" y="337"/>
                    <a:pt x="366" y="270"/>
                  </a:cubicBezTo>
                  <a:cubicBezTo>
                    <a:pt x="411" y="178"/>
                    <a:pt x="389" y="64"/>
                    <a:pt x="297" y="19"/>
                  </a:cubicBezTo>
                  <a:cubicBezTo>
                    <a:pt x="273" y="6"/>
                    <a:pt x="247" y="1"/>
                    <a:pt x="221"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3" name="Google Shape;5013;p26"/>
            <p:cNvSpPr/>
            <p:nvPr/>
          </p:nvSpPr>
          <p:spPr>
            <a:xfrm>
              <a:off x="6109350" y="1285775"/>
              <a:ext cx="7450" cy="6675"/>
            </a:xfrm>
            <a:custGeom>
              <a:avLst/>
              <a:gdLst/>
              <a:ahLst/>
              <a:cxnLst/>
              <a:rect l="l" t="t" r="r" b="b"/>
              <a:pathLst>
                <a:path w="298" h="267" extrusionOk="0">
                  <a:moveTo>
                    <a:pt x="157" y="1"/>
                  </a:moveTo>
                  <a:cubicBezTo>
                    <a:pt x="113" y="1"/>
                    <a:pt x="62" y="33"/>
                    <a:pt x="46" y="65"/>
                  </a:cubicBezTo>
                  <a:cubicBezTo>
                    <a:pt x="1" y="134"/>
                    <a:pt x="46" y="225"/>
                    <a:pt x="92" y="248"/>
                  </a:cubicBezTo>
                  <a:cubicBezTo>
                    <a:pt x="111" y="261"/>
                    <a:pt x="132" y="266"/>
                    <a:pt x="153" y="266"/>
                  </a:cubicBezTo>
                  <a:cubicBezTo>
                    <a:pt x="206" y="266"/>
                    <a:pt x="258" y="229"/>
                    <a:pt x="274" y="179"/>
                  </a:cubicBezTo>
                  <a:cubicBezTo>
                    <a:pt x="297" y="134"/>
                    <a:pt x="274" y="42"/>
                    <a:pt x="206" y="20"/>
                  </a:cubicBezTo>
                  <a:cubicBezTo>
                    <a:pt x="193" y="6"/>
                    <a:pt x="175" y="1"/>
                    <a:pt x="15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4" name="Google Shape;5014;p26"/>
            <p:cNvSpPr/>
            <p:nvPr/>
          </p:nvSpPr>
          <p:spPr>
            <a:xfrm>
              <a:off x="5862850" y="1991900"/>
              <a:ext cx="6300" cy="5600"/>
            </a:xfrm>
            <a:custGeom>
              <a:avLst/>
              <a:gdLst/>
              <a:ahLst/>
              <a:cxnLst/>
              <a:rect l="l" t="t" r="r" b="b"/>
              <a:pathLst>
                <a:path w="252" h="224" extrusionOk="0">
                  <a:moveTo>
                    <a:pt x="128" y="1"/>
                  </a:moveTo>
                  <a:cubicBezTo>
                    <a:pt x="81" y="1"/>
                    <a:pt x="40" y="22"/>
                    <a:pt x="23" y="55"/>
                  </a:cubicBezTo>
                  <a:cubicBezTo>
                    <a:pt x="0" y="124"/>
                    <a:pt x="23" y="169"/>
                    <a:pt x="91" y="215"/>
                  </a:cubicBezTo>
                  <a:cubicBezTo>
                    <a:pt x="103" y="221"/>
                    <a:pt x="116" y="223"/>
                    <a:pt x="129" y="223"/>
                  </a:cubicBezTo>
                  <a:cubicBezTo>
                    <a:pt x="168" y="223"/>
                    <a:pt x="211" y="198"/>
                    <a:pt x="228" y="146"/>
                  </a:cubicBezTo>
                  <a:cubicBezTo>
                    <a:pt x="251" y="101"/>
                    <a:pt x="228" y="32"/>
                    <a:pt x="183" y="9"/>
                  </a:cubicBezTo>
                  <a:cubicBezTo>
                    <a:pt x="164" y="3"/>
                    <a:pt x="146" y="1"/>
                    <a:pt x="12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5" name="Google Shape;5015;p26"/>
            <p:cNvSpPr/>
            <p:nvPr/>
          </p:nvSpPr>
          <p:spPr>
            <a:xfrm>
              <a:off x="6311925" y="1955575"/>
              <a:ext cx="6300" cy="5975"/>
            </a:xfrm>
            <a:custGeom>
              <a:avLst/>
              <a:gdLst/>
              <a:ahLst/>
              <a:cxnLst/>
              <a:rect l="l" t="t" r="r" b="b"/>
              <a:pathLst>
                <a:path w="252" h="239" extrusionOk="0">
                  <a:moveTo>
                    <a:pt x="112" y="1"/>
                  </a:moveTo>
                  <a:cubicBezTo>
                    <a:pt x="72" y="1"/>
                    <a:pt x="38" y="26"/>
                    <a:pt x="23" y="70"/>
                  </a:cubicBezTo>
                  <a:cubicBezTo>
                    <a:pt x="1" y="116"/>
                    <a:pt x="23" y="184"/>
                    <a:pt x="69" y="230"/>
                  </a:cubicBezTo>
                  <a:cubicBezTo>
                    <a:pt x="86" y="236"/>
                    <a:pt x="103" y="238"/>
                    <a:pt x="120" y="238"/>
                  </a:cubicBezTo>
                  <a:cubicBezTo>
                    <a:pt x="169" y="238"/>
                    <a:pt x="212" y="213"/>
                    <a:pt x="229" y="161"/>
                  </a:cubicBezTo>
                  <a:cubicBezTo>
                    <a:pt x="252" y="116"/>
                    <a:pt x="229" y="47"/>
                    <a:pt x="183" y="25"/>
                  </a:cubicBezTo>
                  <a:cubicBezTo>
                    <a:pt x="159" y="8"/>
                    <a:pt x="135" y="1"/>
                    <a:pt x="11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6" name="Google Shape;5016;p26"/>
            <p:cNvSpPr/>
            <p:nvPr/>
          </p:nvSpPr>
          <p:spPr>
            <a:xfrm>
              <a:off x="6074550" y="2145400"/>
              <a:ext cx="8000" cy="7300"/>
            </a:xfrm>
            <a:custGeom>
              <a:avLst/>
              <a:gdLst/>
              <a:ahLst/>
              <a:cxnLst/>
              <a:rect l="l" t="t" r="r" b="b"/>
              <a:pathLst>
                <a:path w="320" h="292" extrusionOk="0">
                  <a:moveTo>
                    <a:pt x="174" y="1"/>
                  </a:moveTo>
                  <a:cubicBezTo>
                    <a:pt x="117" y="1"/>
                    <a:pt x="57" y="27"/>
                    <a:pt x="23" y="78"/>
                  </a:cubicBezTo>
                  <a:cubicBezTo>
                    <a:pt x="0" y="146"/>
                    <a:pt x="23" y="238"/>
                    <a:pt x="92" y="283"/>
                  </a:cubicBezTo>
                  <a:cubicBezTo>
                    <a:pt x="109" y="289"/>
                    <a:pt x="127" y="292"/>
                    <a:pt x="146" y="292"/>
                  </a:cubicBezTo>
                  <a:cubicBezTo>
                    <a:pt x="203" y="292"/>
                    <a:pt x="263" y="266"/>
                    <a:pt x="297" y="215"/>
                  </a:cubicBezTo>
                  <a:cubicBezTo>
                    <a:pt x="320" y="146"/>
                    <a:pt x="297" y="55"/>
                    <a:pt x="228" y="9"/>
                  </a:cubicBezTo>
                  <a:cubicBezTo>
                    <a:pt x="211" y="4"/>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7" name="Google Shape;5017;p26"/>
            <p:cNvSpPr/>
            <p:nvPr/>
          </p:nvSpPr>
          <p:spPr>
            <a:xfrm>
              <a:off x="6133325" y="2189350"/>
              <a:ext cx="6875" cy="5600"/>
            </a:xfrm>
            <a:custGeom>
              <a:avLst/>
              <a:gdLst/>
              <a:ahLst/>
              <a:cxnLst/>
              <a:rect l="l" t="t" r="r" b="b"/>
              <a:pathLst>
                <a:path w="275" h="224" extrusionOk="0">
                  <a:moveTo>
                    <a:pt x="142" y="0"/>
                  </a:moveTo>
                  <a:cubicBezTo>
                    <a:pt x="102" y="0"/>
                    <a:pt x="56" y="21"/>
                    <a:pt x="23" y="55"/>
                  </a:cubicBezTo>
                  <a:cubicBezTo>
                    <a:pt x="0" y="123"/>
                    <a:pt x="23" y="192"/>
                    <a:pt x="92" y="214"/>
                  </a:cubicBezTo>
                  <a:cubicBezTo>
                    <a:pt x="104" y="221"/>
                    <a:pt x="118" y="223"/>
                    <a:pt x="132" y="223"/>
                  </a:cubicBezTo>
                  <a:cubicBezTo>
                    <a:pt x="172" y="223"/>
                    <a:pt x="218" y="202"/>
                    <a:pt x="251" y="169"/>
                  </a:cubicBezTo>
                  <a:cubicBezTo>
                    <a:pt x="274" y="100"/>
                    <a:pt x="251" y="32"/>
                    <a:pt x="183" y="9"/>
                  </a:cubicBezTo>
                  <a:cubicBezTo>
                    <a:pt x="171" y="3"/>
                    <a:pt x="157"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8" name="Google Shape;5018;p26"/>
            <p:cNvSpPr/>
            <p:nvPr/>
          </p:nvSpPr>
          <p:spPr>
            <a:xfrm>
              <a:off x="6122475" y="2098375"/>
              <a:ext cx="9725" cy="8475"/>
            </a:xfrm>
            <a:custGeom>
              <a:avLst/>
              <a:gdLst/>
              <a:ahLst/>
              <a:cxnLst/>
              <a:rect l="l" t="t" r="r" b="b"/>
              <a:pathLst>
                <a:path w="389" h="339" extrusionOk="0">
                  <a:moveTo>
                    <a:pt x="199" y="0"/>
                  </a:moveTo>
                  <a:cubicBezTo>
                    <a:pt x="136" y="0"/>
                    <a:pt x="79" y="38"/>
                    <a:pt x="46" y="87"/>
                  </a:cubicBezTo>
                  <a:cubicBezTo>
                    <a:pt x="1" y="179"/>
                    <a:pt x="23" y="270"/>
                    <a:pt x="115" y="316"/>
                  </a:cubicBezTo>
                  <a:cubicBezTo>
                    <a:pt x="145" y="331"/>
                    <a:pt x="176" y="338"/>
                    <a:pt x="204" y="338"/>
                  </a:cubicBezTo>
                  <a:cubicBezTo>
                    <a:pt x="262" y="338"/>
                    <a:pt x="313" y="308"/>
                    <a:pt x="343" y="247"/>
                  </a:cubicBezTo>
                  <a:cubicBezTo>
                    <a:pt x="389" y="156"/>
                    <a:pt x="343" y="64"/>
                    <a:pt x="274" y="19"/>
                  </a:cubicBezTo>
                  <a:cubicBezTo>
                    <a:pt x="249" y="6"/>
                    <a:pt x="223" y="0"/>
                    <a:pt x="19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9" name="Google Shape;5019;p26"/>
            <p:cNvSpPr/>
            <p:nvPr/>
          </p:nvSpPr>
          <p:spPr>
            <a:xfrm>
              <a:off x="6488250" y="2186500"/>
              <a:ext cx="6875" cy="6150"/>
            </a:xfrm>
            <a:custGeom>
              <a:avLst/>
              <a:gdLst/>
              <a:ahLst/>
              <a:cxnLst/>
              <a:rect l="l" t="t" r="r" b="b"/>
              <a:pathLst>
                <a:path w="275" h="246" extrusionOk="0">
                  <a:moveTo>
                    <a:pt x="142" y="0"/>
                  </a:moveTo>
                  <a:cubicBezTo>
                    <a:pt x="96" y="0"/>
                    <a:pt x="41" y="26"/>
                    <a:pt x="23" y="77"/>
                  </a:cubicBezTo>
                  <a:cubicBezTo>
                    <a:pt x="1" y="123"/>
                    <a:pt x="23" y="214"/>
                    <a:pt x="92" y="237"/>
                  </a:cubicBezTo>
                  <a:cubicBezTo>
                    <a:pt x="103" y="243"/>
                    <a:pt x="116" y="246"/>
                    <a:pt x="130" y="246"/>
                  </a:cubicBezTo>
                  <a:cubicBezTo>
                    <a:pt x="170" y="246"/>
                    <a:pt x="217" y="220"/>
                    <a:pt x="252" y="169"/>
                  </a:cubicBezTo>
                  <a:cubicBezTo>
                    <a:pt x="274" y="123"/>
                    <a:pt x="252" y="55"/>
                    <a:pt x="183" y="9"/>
                  </a:cubicBezTo>
                  <a:cubicBezTo>
                    <a:pt x="172" y="3"/>
                    <a:pt x="158" y="0"/>
                    <a:pt x="14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0" name="Google Shape;5020;p26"/>
            <p:cNvSpPr/>
            <p:nvPr/>
          </p:nvSpPr>
          <p:spPr>
            <a:xfrm>
              <a:off x="6179550" y="2178825"/>
              <a:ext cx="10275" cy="8925"/>
            </a:xfrm>
            <a:custGeom>
              <a:avLst/>
              <a:gdLst/>
              <a:ahLst/>
              <a:cxnLst/>
              <a:rect l="l" t="t" r="r" b="b"/>
              <a:pathLst>
                <a:path w="411" h="357" extrusionOk="0">
                  <a:moveTo>
                    <a:pt x="199" y="1"/>
                  </a:moveTo>
                  <a:cubicBezTo>
                    <a:pt x="135" y="1"/>
                    <a:pt x="79" y="38"/>
                    <a:pt x="46" y="88"/>
                  </a:cubicBezTo>
                  <a:cubicBezTo>
                    <a:pt x="0" y="179"/>
                    <a:pt x="23" y="293"/>
                    <a:pt x="114" y="339"/>
                  </a:cubicBezTo>
                  <a:cubicBezTo>
                    <a:pt x="139" y="351"/>
                    <a:pt x="165" y="357"/>
                    <a:pt x="191" y="357"/>
                  </a:cubicBezTo>
                  <a:cubicBezTo>
                    <a:pt x="262" y="357"/>
                    <a:pt x="332" y="314"/>
                    <a:pt x="365" y="247"/>
                  </a:cubicBezTo>
                  <a:cubicBezTo>
                    <a:pt x="411" y="156"/>
                    <a:pt x="365" y="65"/>
                    <a:pt x="274" y="19"/>
                  </a:cubicBezTo>
                  <a:cubicBezTo>
                    <a:pt x="248"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1" name="Google Shape;5021;p26"/>
            <p:cNvSpPr/>
            <p:nvPr/>
          </p:nvSpPr>
          <p:spPr>
            <a:xfrm>
              <a:off x="5923325" y="2101675"/>
              <a:ext cx="8025" cy="5750"/>
            </a:xfrm>
            <a:custGeom>
              <a:avLst/>
              <a:gdLst/>
              <a:ahLst/>
              <a:cxnLst/>
              <a:rect l="l" t="t" r="r" b="b"/>
              <a:pathLst>
                <a:path w="321" h="230" extrusionOk="0">
                  <a:moveTo>
                    <a:pt x="117" y="1"/>
                  </a:moveTo>
                  <a:cubicBezTo>
                    <a:pt x="61" y="1"/>
                    <a:pt x="16" y="31"/>
                    <a:pt x="1" y="92"/>
                  </a:cubicBezTo>
                  <a:lnTo>
                    <a:pt x="274" y="229"/>
                  </a:lnTo>
                  <a:cubicBezTo>
                    <a:pt x="320" y="161"/>
                    <a:pt x="274" y="47"/>
                    <a:pt x="206" y="24"/>
                  </a:cubicBezTo>
                  <a:cubicBezTo>
                    <a:pt x="176" y="9"/>
                    <a:pt x="145" y="1"/>
                    <a:pt x="117"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2" name="Google Shape;5022;p26"/>
            <p:cNvSpPr/>
            <p:nvPr/>
          </p:nvSpPr>
          <p:spPr>
            <a:xfrm>
              <a:off x="6234900" y="2023875"/>
              <a:ext cx="6875" cy="5950"/>
            </a:xfrm>
            <a:custGeom>
              <a:avLst/>
              <a:gdLst/>
              <a:ahLst/>
              <a:cxnLst/>
              <a:rect l="l" t="t" r="r" b="b"/>
              <a:pathLst>
                <a:path w="275" h="238" extrusionOk="0">
                  <a:moveTo>
                    <a:pt x="145" y="0"/>
                  </a:moveTo>
                  <a:cubicBezTo>
                    <a:pt x="104" y="0"/>
                    <a:pt x="57" y="26"/>
                    <a:pt x="23" y="77"/>
                  </a:cubicBezTo>
                  <a:cubicBezTo>
                    <a:pt x="0" y="123"/>
                    <a:pt x="23" y="191"/>
                    <a:pt x="91" y="214"/>
                  </a:cubicBezTo>
                  <a:cubicBezTo>
                    <a:pt x="108" y="230"/>
                    <a:pt x="127" y="238"/>
                    <a:pt x="146" y="238"/>
                  </a:cubicBezTo>
                  <a:cubicBezTo>
                    <a:pt x="180" y="238"/>
                    <a:pt x="214" y="213"/>
                    <a:pt x="228" y="168"/>
                  </a:cubicBezTo>
                  <a:cubicBezTo>
                    <a:pt x="274" y="100"/>
                    <a:pt x="251" y="32"/>
                    <a:pt x="183" y="9"/>
                  </a:cubicBezTo>
                  <a:cubicBezTo>
                    <a:pt x="171" y="3"/>
                    <a:pt x="158" y="0"/>
                    <a:pt x="14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3" name="Google Shape;5023;p26"/>
            <p:cNvSpPr/>
            <p:nvPr/>
          </p:nvSpPr>
          <p:spPr>
            <a:xfrm>
              <a:off x="6446600" y="2141750"/>
              <a:ext cx="8575" cy="7525"/>
            </a:xfrm>
            <a:custGeom>
              <a:avLst/>
              <a:gdLst/>
              <a:ahLst/>
              <a:cxnLst/>
              <a:rect l="l" t="t" r="r" b="b"/>
              <a:pathLst>
                <a:path w="343" h="301" extrusionOk="0">
                  <a:moveTo>
                    <a:pt x="176" y="0"/>
                  </a:moveTo>
                  <a:cubicBezTo>
                    <a:pt x="114" y="0"/>
                    <a:pt x="62" y="38"/>
                    <a:pt x="46" y="87"/>
                  </a:cubicBezTo>
                  <a:cubicBezTo>
                    <a:pt x="0" y="155"/>
                    <a:pt x="46" y="247"/>
                    <a:pt x="114" y="292"/>
                  </a:cubicBezTo>
                  <a:cubicBezTo>
                    <a:pt x="132" y="298"/>
                    <a:pt x="150" y="301"/>
                    <a:pt x="169" y="301"/>
                  </a:cubicBezTo>
                  <a:cubicBezTo>
                    <a:pt x="226" y="301"/>
                    <a:pt x="286" y="275"/>
                    <a:pt x="320" y="224"/>
                  </a:cubicBezTo>
                  <a:cubicBezTo>
                    <a:pt x="343" y="133"/>
                    <a:pt x="320" y="64"/>
                    <a:pt x="251" y="19"/>
                  </a:cubicBezTo>
                  <a:cubicBezTo>
                    <a:pt x="226" y="6"/>
                    <a:pt x="200" y="0"/>
                    <a:pt x="17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4" name="Google Shape;5024;p26"/>
            <p:cNvSpPr/>
            <p:nvPr/>
          </p:nvSpPr>
          <p:spPr>
            <a:xfrm>
              <a:off x="6334175" y="2114225"/>
              <a:ext cx="6875" cy="5975"/>
            </a:xfrm>
            <a:custGeom>
              <a:avLst/>
              <a:gdLst/>
              <a:ahLst/>
              <a:cxnLst/>
              <a:rect l="l" t="t" r="r" b="b"/>
              <a:pathLst>
                <a:path w="275" h="239" extrusionOk="0">
                  <a:moveTo>
                    <a:pt x="123" y="0"/>
                  </a:moveTo>
                  <a:cubicBezTo>
                    <a:pt x="82" y="0"/>
                    <a:pt x="38" y="25"/>
                    <a:pt x="24" y="70"/>
                  </a:cubicBezTo>
                  <a:cubicBezTo>
                    <a:pt x="1" y="138"/>
                    <a:pt x="24" y="207"/>
                    <a:pt x="92" y="229"/>
                  </a:cubicBezTo>
                  <a:cubicBezTo>
                    <a:pt x="104" y="235"/>
                    <a:pt x="118" y="238"/>
                    <a:pt x="133" y="238"/>
                  </a:cubicBezTo>
                  <a:cubicBezTo>
                    <a:pt x="173" y="238"/>
                    <a:pt x="218" y="217"/>
                    <a:pt x="252" y="184"/>
                  </a:cubicBezTo>
                  <a:cubicBezTo>
                    <a:pt x="275" y="115"/>
                    <a:pt x="252" y="47"/>
                    <a:pt x="183" y="24"/>
                  </a:cubicBezTo>
                  <a:cubicBezTo>
                    <a:pt x="167" y="8"/>
                    <a:pt x="145" y="0"/>
                    <a:pt x="12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5" name="Google Shape;5025;p26"/>
            <p:cNvSpPr/>
            <p:nvPr/>
          </p:nvSpPr>
          <p:spPr>
            <a:xfrm>
              <a:off x="6487100" y="2171275"/>
              <a:ext cx="7450" cy="6800"/>
            </a:xfrm>
            <a:custGeom>
              <a:avLst/>
              <a:gdLst/>
              <a:ahLst/>
              <a:cxnLst/>
              <a:rect l="l" t="t" r="r" b="b"/>
              <a:pathLst>
                <a:path w="298" h="272" extrusionOk="0">
                  <a:moveTo>
                    <a:pt x="129" y="1"/>
                  </a:moveTo>
                  <a:cubicBezTo>
                    <a:pt x="82" y="1"/>
                    <a:pt x="38" y="26"/>
                    <a:pt x="24" y="70"/>
                  </a:cubicBezTo>
                  <a:cubicBezTo>
                    <a:pt x="1" y="139"/>
                    <a:pt x="24" y="230"/>
                    <a:pt x="92" y="253"/>
                  </a:cubicBezTo>
                  <a:cubicBezTo>
                    <a:pt x="111" y="265"/>
                    <a:pt x="130" y="271"/>
                    <a:pt x="149" y="271"/>
                  </a:cubicBezTo>
                  <a:cubicBezTo>
                    <a:pt x="197" y="271"/>
                    <a:pt x="242" y="234"/>
                    <a:pt x="275" y="184"/>
                  </a:cubicBezTo>
                  <a:cubicBezTo>
                    <a:pt x="298" y="139"/>
                    <a:pt x="275" y="47"/>
                    <a:pt x="206" y="24"/>
                  </a:cubicBezTo>
                  <a:cubicBezTo>
                    <a:pt x="182" y="8"/>
                    <a:pt x="155"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6" name="Google Shape;5026;p26"/>
            <p:cNvSpPr/>
            <p:nvPr/>
          </p:nvSpPr>
          <p:spPr>
            <a:xfrm>
              <a:off x="5616325" y="1456100"/>
              <a:ext cx="9150" cy="7850"/>
            </a:xfrm>
            <a:custGeom>
              <a:avLst/>
              <a:gdLst/>
              <a:ahLst/>
              <a:cxnLst/>
              <a:rect l="l" t="t" r="r" b="b"/>
              <a:pathLst>
                <a:path w="366" h="314" extrusionOk="0">
                  <a:moveTo>
                    <a:pt x="197" y="0"/>
                  </a:moveTo>
                  <a:cubicBezTo>
                    <a:pt x="134" y="0"/>
                    <a:pt x="64" y="30"/>
                    <a:pt x="46" y="100"/>
                  </a:cubicBezTo>
                  <a:cubicBezTo>
                    <a:pt x="1" y="168"/>
                    <a:pt x="23" y="260"/>
                    <a:pt x="115" y="305"/>
                  </a:cubicBezTo>
                  <a:cubicBezTo>
                    <a:pt x="132" y="311"/>
                    <a:pt x="152" y="314"/>
                    <a:pt x="172" y="314"/>
                  </a:cubicBezTo>
                  <a:cubicBezTo>
                    <a:pt x="234" y="314"/>
                    <a:pt x="303" y="288"/>
                    <a:pt x="320" y="237"/>
                  </a:cubicBezTo>
                  <a:cubicBezTo>
                    <a:pt x="366" y="146"/>
                    <a:pt x="320" y="54"/>
                    <a:pt x="252" y="9"/>
                  </a:cubicBezTo>
                  <a:cubicBezTo>
                    <a:pt x="235" y="3"/>
                    <a:pt x="217"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7" name="Google Shape;5027;p26"/>
            <p:cNvSpPr/>
            <p:nvPr/>
          </p:nvSpPr>
          <p:spPr>
            <a:xfrm>
              <a:off x="6119625" y="1335100"/>
              <a:ext cx="6875" cy="5600"/>
            </a:xfrm>
            <a:custGeom>
              <a:avLst/>
              <a:gdLst/>
              <a:ahLst/>
              <a:cxnLst/>
              <a:rect l="l" t="t" r="r" b="b"/>
              <a:pathLst>
                <a:path w="275" h="224" extrusionOk="0">
                  <a:moveTo>
                    <a:pt x="129" y="1"/>
                  </a:moveTo>
                  <a:cubicBezTo>
                    <a:pt x="81" y="1"/>
                    <a:pt x="40" y="22"/>
                    <a:pt x="23" y="55"/>
                  </a:cubicBezTo>
                  <a:cubicBezTo>
                    <a:pt x="0" y="124"/>
                    <a:pt x="23" y="192"/>
                    <a:pt x="69" y="215"/>
                  </a:cubicBezTo>
                  <a:cubicBezTo>
                    <a:pt x="87" y="221"/>
                    <a:pt x="106" y="224"/>
                    <a:pt x="123" y="224"/>
                  </a:cubicBezTo>
                  <a:cubicBezTo>
                    <a:pt x="171" y="224"/>
                    <a:pt x="212" y="203"/>
                    <a:pt x="229" y="169"/>
                  </a:cubicBezTo>
                  <a:cubicBezTo>
                    <a:pt x="274" y="101"/>
                    <a:pt x="252" y="32"/>
                    <a:pt x="183" y="10"/>
                  </a:cubicBezTo>
                  <a:cubicBezTo>
                    <a:pt x="165" y="4"/>
                    <a:pt x="146" y="1"/>
                    <a:pt x="12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8" name="Google Shape;5028;p26"/>
            <p:cNvSpPr/>
            <p:nvPr/>
          </p:nvSpPr>
          <p:spPr>
            <a:xfrm>
              <a:off x="6379250" y="2269800"/>
              <a:ext cx="7450" cy="6550"/>
            </a:xfrm>
            <a:custGeom>
              <a:avLst/>
              <a:gdLst/>
              <a:ahLst/>
              <a:cxnLst/>
              <a:rect l="l" t="t" r="r" b="b"/>
              <a:pathLst>
                <a:path w="298" h="262" extrusionOk="0">
                  <a:moveTo>
                    <a:pt x="156" y="1"/>
                  </a:moveTo>
                  <a:cubicBezTo>
                    <a:pt x="107" y="1"/>
                    <a:pt x="64" y="27"/>
                    <a:pt x="47" y="78"/>
                  </a:cubicBezTo>
                  <a:cubicBezTo>
                    <a:pt x="1" y="146"/>
                    <a:pt x="47" y="215"/>
                    <a:pt x="92" y="238"/>
                  </a:cubicBezTo>
                  <a:cubicBezTo>
                    <a:pt x="117" y="254"/>
                    <a:pt x="141" y="261"/>
                    <a:pt x="164" y="261"/>
                  </a:cubicBezTo>
                  <a:cubicBezTo>
                    <a:pt x="206" y="261"/>
                    <a:pt x="245" y="236"/>
                    <a:pt x="275" y="192"/>
                  </a:cubicBezTo>
                  <a:cubicBezTo>
                    <a:pt x="298" y="124"/>
                    <a:pt x="275" y="55"/>
                    <a:pt x="206" y="9"/>
                  </a:cubicBezTo>
                  <a:cubicBezTo>
                    <a:pt x="189" y="4"/>
                    <a:pt x="172" y="1"/>
                    <a:pt x="15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9" name="Google Shape;5029;p26"/>
            <p:cNvSpPr/>
            <p:nvPr/>
          </p:nvSpPr>
          <p:spPr>
            <a:xfrm>
              <a:off x="5894225" y="1387375"/>
              <a:ext cx="7450" cy="6775"/>
            </a:xfrm>
            <a:custGeom>
              <a:avLst/>
              <a:gdLst/>
              <a:ahLst/>
              <a:cxnLst/>
              <a:rect l="l" t="t" r="r" b="b"/>
              <a:pathLst>
                <a:path w="298" h="271" extrusionOk="0">
                  <a:moveTo>
                    <a:pt x="159" y="0"/>
                  </a:moveTo>
                  <a:cubicBezTo>
                    <a:pt x="115" y="0"/>
                    <a:pt x="63" y="38"/>
                    <a:pt x="46" y="87"/>
                  </a:cubicBezTo>
                  <a:cubicBezTo>
                    <a:pt x="0" y="133"/>
                    <a:pt x="23" y="224"/>
                    <a:pt x="92" y="247"/>
                  </a:cubicBezTo>
                  <a:cubicBezTo>
                    <a:pt x="116" y="263"/>
                    <a:pt x="143" y="271"/>
                    <a:pt x="169" y="271"/>
                  </a:cubicBezTo>
                  <a:cubicBezTo>
                    <a:pt x="216" y="271"/>
                    <a:pt x="260" y="245"/>
                    <a:pt x="274" y="201"/>
                  </a:cubicBezTo>
                  <a:cubicBezTo>
                    <a:pt x="297" y="133"/>
                    <a:pt x="274" y="41"/>
                    <a:pt x="206" y="19"/>
                  </a:cubicBezTo>
                  <a:cubicBezTo>
                    <a:pt x="193" y="6"/>
                    <a:pt x="177" y="0"/>
                    <a:pt x="15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0" name="Google Shape;5030;p26"/>
            <p:cNvSpPr/>
            <p:nvPr/>
          </p:nvSpPr>
          <p:spPr>
            <a:xfrm>
              <a:off x="6001500" y="1393650"/>
              <a:ext cx="11450" cy="10050"/>
            </a:xfrm>
            <a:custGeom>
              <a:avLst/>
              <a:gdLst/>
              <a:ahLst/>
              <a:cxnLst/>
              <a:rect l="l" t="t" r="r" b="b"/>
              <a:pathLst>
                <a:path w="458" h="402" extrusionOk="0">
                  <a:moveTo>
                    <a:pt x="230" y="1"/>
                  </a:moveTo>
                  <a:cubicBezTo>
                    <a:pt x="150" y="1"/>
                    <a:pt x="80" y="43"/>
                    <a:pt x="46" y="110"/>
                  </a:cubicBezTo>
                  <a:cubicBezTo>
                    <a:pt x="1" y="201"/>
                    <a:pt x="46" y="338"/>
                    <a:pt x="138" y="384"/>
                  </a:cubicBezTo>
                  <a:cubicBezTo>
                    <a:pt x="162" y="396"/>
                    <a:pt x="190" y="402"/>
                    <a:pt x="218" y="402"/>
                  </a:cubicBezTo>
                  <a:cubicBezTo>
                    <a:pt x="296" y="402"/>
                    <a:pt x="378" y="359"/>
                    <a:pt x="411" y="293"/>
                  </a:cubicBezTo>
                  <a:cubicBezTo>
                    <a:pt x="457" y="178"/>
                    <a:pt x="411" y="64"/>
                    <a:pt x="320" y="19"/>
                  </a:cubicBezTo>
                  <a:cubicBezTo>
                    <a:pt x="290" y="6"/>
                    <a:pt x="259" y="1"/>
                    <a:pt x="230"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1" name="Google Shape;5031;p26"/>
            <p:cNvSpPr/>
            <p:nvPr/>
          </p:nvSpPr>
          <p:spPr>
            <a:xfrm>
              <a:off x="6008350" y="1367625"/>
              <a:ext cx="6875" cy="5625"/>
            </a:xfrm>
            <a:custGeom>
              <a:avLst/>
              <a:gdLst/>
              <a:ahLst/>
              <a:cxnLst/>
              <a:rect l="l" t="t" r="r" b="b"/>
              <a:pathLst>
                <a:path w="275" h="225" extrusionOk="0">
                  <a:moveTo>
                    <a:pt x="143" y="1"/>
                  </a:moveTo>
                  <a:cubicBezTo>
                    <a:pt x="104" y="1"/>
                    <a:pt x="63" y="22"/>
                    <a:pt x="46" y="55"/>
                  </a:cubicBezTo>
                  <a:cubicBezTo>
                    <a:pt x="0" y="124"/>
                    <a:pt x="46" y="192"/>
                    <a:pt x="92" y="215"/>
                  </a:cubicBezTo>
                  <a:cubicBezTo>
                    <a:pt x="104" y="221"/>
                    <a:pt x="118" y="224"/>
                    <a:pt x="133" y="224"/>
                  </a:cubicBezTo>
                  <a:cubicBezTo>
                    <a:pt x="173" y="224"/>
                    <a:pt x="218" y="203"/>
                    <a:pt x="252" y="169"/>
                  </a:cubicBezTo>
                  <a:cubicBezTo>
                    <a:pt x="274" y="101"/>
                    <a:pt x="252" y="32"/>
                    <a:pt x="183" y="10"/>
                  </a:cubicBezTo>
                  <a:cubicBezTo>
                    <a:pt x="171" y="4"/>
                    <a:pt x="157" y="1"/>
                    <a:pt x="14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2" name="Google Shape;5032;p26"/>
            <p:cNvSpPr/>
            <p:nvPr/>
          </p:nvSpPr>
          <p:spPr>
            <a:xfrm>
              <a:off x="5362975" y="1316625"/>
              <a:ext cx="10850" cy="10050"/>
            </a:xfrm>
            <a:custGeom>
              <a:avLst/>
              <a:gdLst/>
              <a:ahLst/>
              <a:cxnLst/>
              <a:rect l="l" t="t" r="r" b="b"/>
              <a:pathLst>
                <a:path w="434" h="402" extrusionOk="0">
                  <a:moveTo>
                    <a:pt x="220" y="0"/>
                  </a:moveTo>
                  <a:cubicBezTo>
                    <a:pt x="149" y="0"/>
                    <a:pt x="79" y="43"/>
                    <a:pt x="46" y="110"/>
                  </a:cubicBezTo>
                  <a:cubicBezTo>
                    <a:pt x="0" y="224"/>
                    <a:pt x="23" y="338"/>
                    <a:pt x="137" y="383"/>
                  </a:cubicBezTo>
                  <a:cubicBezTo>
                    <a:pt x="161" y="396"/>
                    <a:pt x="188" y="401"/>
                    <a:pt x="214" y="401"/>
                  </a:cubicBezTo>
                  <a:cubicBezTo>
                    <a:pt x="285" y="401"/>
                    <a:pt x="355" y="359"/>
                    <a:pt x="388" y="292"/>
                  </a:cubicBezTo>
                  <a:cubicBezTo>
                    <a:pt x="434" y="201"/>
                    <a:pt x="411" y="64"/>
                    <a:pt x="297" y="18"/>
                  </a:cubicBezTo>
                  <a:cubicBezTo>
                    <a:pt x="272" y="6"/>
                    <a:pt x="246" y="0"/>
                    <a:pt x="220"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3" name="Google Shape;5033;p26"/>
            <p:cNvSpPr/>
            <p:nvPr/>
          </p:nvSpPr>
          <p:spPr>
            <a:xfrm>
              <a:off x="5700775" y="1946600"/>
              <a:ext cx="10875" cy="9575"/>
            </a:xfrm>
            <a:custGeom>
              <a:avLst/>
              <a:gdLst/>
              <a:ahLst/>
              <a:cxnLst/>
              <a:rect l="l" t="t" r="r" b="b"/>
              <a:pathLst>
                <a:path w="435" h="383" extrusionOk="0">
                  <a:moveTo>
                    <a:pt x="221" y="0"/>
                  </a:moveTo>
                  <a:cubicBezTo>
                    <a:pt x="150" y="0"/>
                    <a:pt x="80" y="43"/>
                    <a:pt x="46" y="110"/>
                  </a:cubicBezTo>
                  <a:cubicBezTo>
                    <a:pt x="1" y="201"/>
                    <a:pt x="46" y="315"/>
                    <a:pt x="138" y="361"/>
                  </a:cubicBezTo>
                  <a:cubicBezTo>
                    <a:pt x="167" y="375"/>
                    <a:pt x="198" y="383"/>
                    <a:pt x="228" y="383"/>
                  </a:cubicBezTo>
                  <a:cubicBezTo>
                    <a:pt x="294" y="383"/>
                    <a:pt x="357" y="347"/>
                    <a:pt x="389" y="269"/>
                  </a:cubicBezTo>
                  <a:cubicBezTo>
                    <a:pt x="434" y="178"/>
                    <a:pt x="389" y="64"/>
                    <a:pt x="297"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4" name="Google Shape;5034;p26"/>
            <p:cNvSpPr/>
            <p:nvPr/>
          </p:nvSpPr>
          <p:spPr>
            <a:xfrm>
              <a:off x="5855425" y="1750525"/>
              <a:ext cx="6300" cy="5850"/>
            </a:xfrm>
            <a:custGeom>
              <a:avLst/>
              <a:gdLst/>
              <a:ahLst/>
              <a:cxnLst/>
              <a:rect l="l" t="t" r="r" b="b"/>
              <a:pathLst>
                <a:path w="252" h="234" extrusionOk="0">
                  <a:moveTo>
                    <a:pt x="132" y="1"/>
                  </a:moveTo>
                  <a:cubicBezTo>
                    <a:pt x="83" y="1"/>
                    <a:pt x="40" y="27"/>
                    <a:pt x="23" y="78"/>
                  </a:cubicBezTo>
                  <a:cubicBezTo>
                    <a:pt x="0" y="124"/>
                    <a:pt x="23" y="192"/>
                    <a:pt x="69" y="215"/>
                  </a:cubicBezTo>
                  <a:cubicBezTo>
                    <a:pt x="89" y="228"/>
                    <a:pt x="109" y="234"/>
                    <a:pt x="128" y="234"/>
                  </a:cubicBezTo>
                  <a:cubicBezTo>
                    <a:pt x="173" y="234"/>
                    <a:pt x="212" y="201"/>
                    <a:pt x="229" y="169"/>
                  </a:cubicBezTo>
                  <a:cubicBezTo>
                    <a:pt x="251" y="101"/>
                    <a:pt x="229" y="32"/>
                    <a:pt x="183" y="9"/>
                  </a:cubicBezTo>
                  <a:cubicBezTo>
                    <a:pt x="166" y="4"/>
                    <a:pt x="149" y="1"/>
                    <a:pt x="132"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5" name="Google Shape;5035;p26"/>
            <p:cNvSpPr/>
            <p:nvPr/>
          </p:nvSpPr>
          <p:spPr>
            <a:xfrm>
              <a:off x="6088250" y="2038450"/>
              <a:ext cx="9725" cy="8675"/>
            </a:xfrm>
            <a:custGeom>
              <a:avLst/>
              <a:gdLst/>
              <a:ahLst/>
              <a:cxnLst/>
              <a:rect l="l" t="t" r="r" b="b"/>
              <a:pathLst>
                <a:path w="389" h="347" extrusionOk="0">
                  <a:moveTo>
                    <a:pt x="194" y="1"/>
                  </a:moveTo>
                  <a:cubicBezTo>
                    <a:pt x="124" y="1"/>
                    <a:pt x="56" y="38"/>
                    <a:pt x="23" y="88"/>
                  </a:cubicBezTo>
                  <a:cubicBezTo>
                    <a:pt x="0" y="179"/>
                    <a:pt x="23" y="293"/>
                    <a:pt x="114" y="339"/>
                  </a:cubicBezTo>
                  <a:cubicBezTo>
                    <a:pt x="136" y="344"/>
                    <a:pt x="157" y="347"/>
                    <a:pt x="178" y="347"/>
                  </a:cubicBezTo>
                  <a:cubicBezTo>
                    <a:pt x="246" y="347"/>
                    <a:pt x="308" y="317"/>
                    <a:pt x="342" y="247"/>
                  </a:cubicBezTo>
                  <a:cubicBezTo>
                    <a:pt x="388" y="156"/>
                    <a:pt x="342" y="65"/>
                    <a:pt x="274" y="19"/>
                  </a:cubicBezTo>
                  <a:cubicBezTo>
                    <a:pt x="248" y="6"/>
                    <a:pt x="221" y="1"/>
                    <a:pt x="19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6" name="Google Shape;5036;p26"/>
            <p:cNvSpPr/>
            <p:nvPr/>
          </p:nvSpPr>
          <p:spPr>
            <a:xfrm>
              <a:off x="6130475" y="2013600"/>
              <a:ext cx="6300" cy="5600"/>
            </a:xfrm>
            <a:custGeom>
              <a:avLst/>
              <a:gdLst/>
              <a:ahLst/>
              <a:cxnLst/>
              <a:rect l="l" t="t" r="r" b="b"/>
              <a:pathLst>
                <a:path w="252" h="224" extrusionOk="0">
                  <a:moveTo>
                    <a:pt x="136" y="0"/>
                  </a:moveTo>
                  <a:cubicBezTo>
                    <a:pt x="93" y="0"/>
                    <a:pt x="63" y="26"/>
                    <a:pt x="46" y="77"/>
                  </a:cubicBezTo>
                  <a:cubicBezTo>
                    <a:pt x="0" y="123"/>
                    <a:pt x="23" y="191"/>
                    <a:pt x="91" y="214"/>
                  </a:cubicBezTo>
                  <a:cubicBezTo>
                    <a:pt x="104" y="220"/>
                    <a:pt x="118" y="223"/>
                    <a:pt x="132" y="223"/>
                  </a:cubicBezTo>
                  <a:cubicBezTo>
                    <a:pt x="170" y="223"/>
                    <a:pt x="212" y="202"/>
                    <a:pt x="228" y="169"/>
                  </a:cubicBezTo>
                  <a:cubicBezTo>
                    <a:pt x="251" y="100"/>
                    <a:pt x="228" y="55"/>
                    <a:pt x="183" y="9"/>
                  </a:cubicBezTo>
                  <a:cubicBezTo>
                    <a:pt x="166" y="3"/>
                    <a:pt x="150" y="0"/>
                    <a:pt x="136"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7" name="Google Shape;5037;p26"/>
            <p:cNvSpPr/>
            <p:nvPr/>
          </p:nvSpPr>
          <p:spPr>
            <a:xfrm>
              <a:off x="6356425" y="1213000"/>
              <a:ext cx="8025" cy="6975"/>
            </a:xfrm>
            <a:custGeom>
              <a:avLst/>
              <a:gdLst/>
              <a:ahLst/>
              <a:cxnLst/>
              <a:rect l="l" t="t" r="r" b="b"/>
              <a:pathLst>
                <a:path w="321" h="279" extrusionOk="0">
                  <a:moveTo>
                    <a:pt x="175" y="0"/>
                  </a:moveTo>
                  <a:cubicBezTo>
                    <a:pt x="119" y="0"/>
                    <a:pt x="64" y="26"/>
                    <a:pt x="47" y="77"/>
                  </a:cubicBezTo>
                  <a:cubicBezTo>
                    <a:pt x="1" y="146"/>
                    <a:pt x="47" y="237"/>
                    <a:pt x="115" y="260"/>
                  </a:cubicBezTo>
                  <a:cubicBezTo>
                    <a:pt x="134" y="273"/>
                    <a:pt x="153" y="278"/>
                    <a:pt x="172" y="278"/>
                  </a:cubicBezTo>
                  <a:cubicBezTo>
                    <a:pt x="220" y="278"/>
                    <a:pt x="265" y="241"/>
                    <a:pt x="298" y="192"/>
                  </a:cubicBezTo>
                  <a:cubicBezTo>
                    <a:pt x="320" y="123"/>
                    <a:pt x="298" y="55"/>
                    <a:pt x="229" y="9"/>
                  </a:cubicBezTo>
                  <a:cubicBezTo>
                    <a:pt x="212" y="3"/>
                    <a:pt x="194"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8" name="Google Shape;5038;p26"/>
            <p:cNvSpPr/>
            <p:nvPr/>
          </p:nvSpPr>
          <p:spPr>
            <a:xfrm>
              <a:off x="6440325" y="1140150"/>
              <a:ext cx="6875" cy="5975"/>
            </a:xfrm>
            <a:custGeom>
              <a:avLst/>
              <a:gdLst/>
              <a:ahLst/>
              <a:cxnLst/>
              <a:rect l="l" t="t" r="r" b="b"/>
              <a:pathLst>
                <a:path w="275" h="239" extrusionOk="0">
                  <a:moveTo>
                    <a:pt x="112" y="0"/>
                  </a:moveTo>
                  <a:cubicBezTo>
                    <a:pt x="72" y="0"/>
                    <a:pt x="38" y="26"/>
                    <a:pt x="23" y="70"/>
                  </a:cubicBezTo>
                  <a:cubicBezTo>
                    <a:pt x="0" y="138"/>
                    <a:pt x="23" y="207"/>
                    <a:pt x="92" y="230"/>
                  </a:cubicBezTo>
                  <a:cubicBezTo>
                    <a:pt x="103" y="235"/>
                    <a:pt x="116" y="238"/>
                    <a:pt x="129" y="238"/>
                  </a:cubicBezTo>
                  <a:cubicBezTo>
                    <a:pt x="169" y="238"/>
                    <a:pt x="211" y="213"/>
                    <a:pt x="229" y="161"/>
                  </a:cubicBezTo>
                  <a:cubicBezTo>
                    <a:pt x="274" y="116"/>
                    <a:pt x="251" y="47"/>
                    <a:pt x="183" y="24"/>
                  </a:cubicBezTo>
                  <a:cubicBezTo>
                    <a:pt x="159" y="8"/>
                    <a:pt x="134" y="0"/>
                    <a:pt x="11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9" name="Google Shape;5039;p26"/>
            <p:cNvSpPr/>
            <p:nvPr/>
          </p:nvSpPr>
          <p:spPr>
            <a:xfrm>
              <a:off x="5971250" y="1554575"/>
              <a:ext cx="9725" cy="8675"/>
            </a:xfrm>
            <a:custGeom>
              <a:avLst/>
              <a:gdLst/>
              <a:ahLst/>
              <a:cxnLst/>
              <a:rect l="l" t="t" r="r" b="b"/>
              <a:pathLst>
                <a:path w="389" h="347" extrusionOk="0">
                  <a:moveTo>
                    <a:pt x="189" y="0"/>
                  </a:moveTo>
                  <a:cubicBezTo>
                    <a:pt x="127" y="0"/>
                    <a:pt x="57" y="43"/>
                    <a:pt x="24" y="110"/>
                  </a:cubicBezTo>
                  <a:cubicBezTo>
                    <a:pt x="1" y="178"/>
                    <a:pt x="24" y="292"/>
                    <a:pt x="115" y="338"/>
                  </a:cubicBezTo>
                  <a:cubicBezTo>
                    <a:pt x="137" y="343"/>
                    <a:pt x="158" y="346"/>
                    <a:pt x="179" y="346"/>
                  </a:cubicBezTo>
                  <a:cubicBezTo>
                    <a:pt x="247" y="346"/>
                    <a:pt x="308" y="316"/>
                    <a:pt x="343" y="247"/>
                  </a:cubicBezTo>
                  <a:cubicBezTo>
                    <a:pt x="389" y="178"/>
                    <a:pt x="343" y="64"/>
                    <a:pt x="252" y="18"/>
                  </a:cubicBezTo>
                  <a:cubicBezTo>
                    <a:pt x="234" y="6"/>
                    <a:pt x="212" y="0"/>
                    <a:pt x="189"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0" name="Google Shape;5040;p26"/>
            <p:cNvSpPr/>
            <p:nvPr/>
          </p:nvSpPr>
          <p:spPr>
            <a:xfrm>
              <a:off x="5831450" y="1597350"/>
              <a:ext cx="6875" cy="6225"/>
            </a:xfrm>
            <a:custGeom>
              <a:avLst/>
              <a:gdLst/>
              <a:ahLst/>
              <a:cxnLst/>
              <a:rect l="l" t="t" r="r" b="b"/>
              <a:pathLst>
                <a:path w="275" h="249" extrusionOk="0">
                  <a:moveTo>
                    <a:pt x="138" y="0"/>
                  </a:moveTo>
                  <a:cubicBezTo>
                    <a:pt x="99" y="0"/>
                    <a:pt x="56" y="33"/>
                    <a:pt x="23" y="65"/>
                  </a:cubicBezTo>
                  <a:cubicBezTo>
                    <a:pt x="1" y="133"/>
                    <a:pt x="23" y="202"/>
                    <a:pt x="92" y="225"/>
                  </a:cubicBezTo>
                  <a:cubicBezTo>
                    <a:pt x="108" y="241"/>
                    <a:pt x="130" y="248"/>
                    <a:pt x="153" y="248"/>
                  </a:cubicBezTo>
                  <a:cubicBezTo>
                    <a:pt x="194" y="248"/>
                    <a:pt x="237" y="223"/>
                    <a:pt x="252" y="179"/>
                  </a:cubicBezTo>
                  <a:cubicBezTo>
                    <a:pt x="275" y="111"/>
                    <a:pt x="252" y="42"/>
                    <a:pt x="183" y="19"/>
                  </a:cubicBezTo>
                  <a:cubicBezTo>
                    <a:pt x="170" y="6"/>
                    <a:pt x="155" y="0"/>
                    <a:pt x="138"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1" name="Google Shape;5041;p26"/>
            <p:cNvSpPr/>
            <p:nvPr/>
          </p:nvSpPr>
          <p:spPr>
            <a:xfrm>
              <a:off x="6038600" y="1537125"/>
              <a:ext cx="7425" cy="6725"/>
            </a:xfrm>
            <a:custGeom>
              <a:avLst/>
              <a:gdLst/>
              <a:ahLst/>
              <a:cxnLst/>
              <a:rect l="l" t="t" r="r" b="b"/>
              <a:pathLst>
                <a:path w="297" h="269" extrusionOk="0">
                  <a:moveTo>
                    <a:pt x="155" y="0"/>
                  </a:moveTo>
                  <a:cubicBezTo>
                    <a:pt x="104" y="0"/>
                    <a:pt x="57" y="26"/>
                    <a:pt x="23" y="77"/>
                  </a:cubicBezTo>
                  <a:cubicBezTo>
                    <a:pt x="0" y="146"/>
                    <a:pt x="23" y="214"/>
                    <a:pt x="92" y="260"/>
                  </a:cubicBezTo>
                  <a:cubicBezTo>
                    <a:pt x="109" y="266"/>
                    <a:pt x="126" y="268"/>
                    <a:pt x="142" y="268"/>
                  </a:cubicBezTo>
                  <a:cubicBezTo>
                    <a:pt x="191" y="268"/>
                    <a:pt x="234" y="243"/>
                    <a:pt x="251" y="191"/>
                  </a:cubicBezTo>
                  <a:cubicBezTo>
                    <a:pt x="297" y="123"/>
                    <a:pt x="274" y="54"/>
                    <a:pt x="206" y="9"/>
                  </a:cubicBezTo>
                  <a:cubicBezTo>
                    <a:pt x="189" y="3"/>
                    <a:pt x="171" y="0"/>
                    <a:pt x="15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2" name="Google Shape;5042;p26"/>
            <p:cNvSpPr/>
            <p:nvPr/>
          </p:nvSpPr>
          <p:spPr>
            <a:xfrm>
              <a:off x="5843425" y="1571125"/>
              <a:ext cx="10875" cy="9475"/>
            </a:xfrm>
            <a:custGeom>
              <a:avLst/>
              <a:gdLst/>
              <a:ahLst/>
              <a:cxnLst/>
              <a:rect l="l" t="t" r="r" b="b"/>
              <a:pathLst>
                <a:path w="435" h="379" extrusionOk="0">
                  <a:moveTo>
                    <a:pt x="221" y="0"/>
                  </a:moveTo>
                  <a:cubicBezTo>
                    <a:pt x="150" y="0"/>
                    <a:pt x="80" y="43"/>
                    <a:pt x="47" y="110"/>
                  </a:cubicBezTo>
                  <a:cubicBezTo>
                    <a:pt x="1" y="201"/>
                    <a:pt x="47" y="315"/>
                    <a:pt x="138" y="361"/>
                  </a:cubicBezTo>
                  <a:cubicBezTo>
                    <a:pt x="162" y="373"/>
                    <a:pt x="189" y="379"/>
                    <a:pt x="214" y="379"/>
                  </a:cubicBezTo>
                  <a:cubicBezTo>
                    <a:pt x="285" y="379"/>
                    <a:pt x="356" y="336"/>
                    <a:pt x="389" y="269"/>
                  </a:cubicBezTo>
                  <a:cubicBezTo>
                    <a:pt x="435" y="178"/>
                    <a:pt x="389" y="64"/>
                    <a:pt x="298" y="18"/>
                  </a:cubicBezTo>
                  <a:cubicBezTo>
                    <a:pt x="273" y="6"/>
                    <a:pt x="247" y="0"/>
                    <a:pt x="221"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3" name="Google Shape;5043;p26"/>
            <p:cNvSpPr/>
            <p:nvPr/>
          </p:nvSpPr>
          <p:spPr>
            <a:xfrm>
              <a:off x="5876525" y="1557650"/>
              <a:ext cx="8025" cy="6750"/>
            </a:xfrm>
            <a:custGeom>
              <a:avLst/>
              <a:gdLst/>
              <a:ahLst/>
              <a:cxnLst/>
              <a:rect l="l" t="t" r="r" b="b"/>
              <a:pathLst>
                <a:path w="321" h="270" extrusionOk="0">
                  <a:moveTo>
                    <a:pt x="175" y="1"/>
                  </a:moveTo>
                  <a:cubicBezTo>
                    <a:pt x="119" y="1"/>
                    <a:pt x="64" y="27"/>
                    <a:pt x="47" y="78"/>
                  </a:cubicBezTo>
                  <a:cubicBezTo>
                    <a:pt x="1" y="146"/>
                    <a:pt x="24" y="215"/>
                    <a:pt x="92" y="261"/>
                  </a:cubicBezTo>
                  <a:cubicBezTo>
                    <a:pt x="109" y="266"/>
                    <a:pt x="128" y="269"/>
                    <a:pt x="146" y="269"/>
                  </a:cubicBezTo>
                  <a:cubicBezTo>
                    <a:pt x="202" y="269"/>
                    <a:pt x="258" y="243"/>
                    <a:pt x="275" y="192"/>
                  </a:cubicBezTo>
                  <a:cubicBezTo>
                    <a:pt x="320" y="124"/>
                    <a:pt x="298" y="32"/>
                    <a:pt x="229" y="9"/>
                  </a:cubicBezTo>
                  <a:cubicBezTo>
                    <a:pt x="212" y="4"/>
                    <a:pt x="193" y="1"/>
                    <a:pt x="175"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4" name="Google Shape;5044;p26"/>
            <p:cNvSpPr/>
            <p:nvPr/>
          </p:nvSpPr>
          <p:spPr>
            <a:xfrm>
              <a:off x="5967825" y="1547400"/>
              <a:ext cx="9175" cy="7650"/>
            </a:xfrm>
            <a:custGeom>
              <a:avLst/>
              <a:gdLst/>
              <a:ahLst/>
              <a:cxnLst/>
              <a:rect l="l" t="t" r="r" b="b"/>
              <a:pathLst>
                <a:path w="367" h="306" extrusionOk="0">
                  <a:moveTo>
                    <a:pt x="197" y="0"/>
                  </a:moveTo>
                  <a:cubicBezTo>
                    <a:pt x="141" y="0"/>
                    <a:pt x="81" y="26"/>
                    <a:pt x="47" y="77"/>
                  </a:cubicBezTo>
                  <a:cubicBezTo>
                    <a:pt x="1" y="168"/>
                    <a:pt x="47" y="260"/>
                    <a:pt x="115" y="283"/>
                  </a:cubicBezTo>
                  <a:cubicBezTo>
                    <a:pt x="145" y="298"/>
                    <a:pt x="176" y="305"/>
                    <a:pt x="204" y="305"/>
                  </a:cubicBezTo>
                  <a:cubicBezTo>
                    <a:pt x="260" y="305"/>
                    <a:pt x="305" y="275"/>
                    <a:pt x="320" y="214"/>
                  </a:cubicBezTo>
                  <a:cubicBezTo>
                    <a:pt x="366" y="146"/>
                    <a:pt x="320" y="54"/>
                    <a:pt x="252" y="9"/>
                  </a:cubicBezTo>
                  <a:cubicBezTo>
                    <a:pt x="235" y="3"/>
                    <a:pt x="216" y="0"/>
                    <a:pt x="197"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5" name="Google Shape;5045;p26"/>
            <p:cNvSpPr/>
            <p:nvPr/>
          </p:nvSpPr>
          <p:spPr>
            <a:xfrm>
              <a:off x="6727925" y="1650100"/>
              <a:ext cx="8575" cy="7100"/>
            </a:xfrm>
            <a:custGeom>
              <a:avLst/>
              <a:gdLst/>
              <a:ahLst/>
              <a:cxnLst/>
              <a:rect l="l" t="t" r="r" b="b"/>
              <a:pathLst>
                <a:path w="343" h="284" extrusionOk="0">
                  <a:moveTo>
                    <a:pt x="174" y="1"/>
                  </a:moveTo>
                  <a:cubicBezTo>
                    <a:pt x="119" y="1"/>
                    <a:pt x="63" y="26"/>
                    <a:pt x="46" y="78"/>
                  </a:cubicBezTo>
                  <a:cubicBezTo>
                    <a:pt x="0" y="146"/>
                    <a:pt x="46" y="237"/>
                    <a:pt x="114" y="260"/>
                  </a:cubicBezTo>
                  <a:cubicBezTo>
                    <a:pt x="137" y="275"/>
                    <a:pt x="163" y="283"/>
                    <a:pt x="187" y="283"/>
                  </a:cubicBezTo>
                  <a:cubicBezTo>
                    <a:pt x="236" y="283"/>
                    <a:pt x="282" y="253"/>
                    <a:pt x="297" y="192"/>
                  </a:cubicBezTo>
                  <a:cubicBezTo>
                    <a:pt x="343" y="123"/>
                    <a:pt x="297" y="55"/>
                    <a:pt x="228" y="9"/>
                  </a:cubicBezTo>
                  <a:cubicBezTo>
                    <a:pt x="211" y="3"/>
                    <a:pt x="193" y="1"/>
                    <a:pt x="174"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6" name="Google Shape;5046;p26"/>
            <p:cNvSpPr/>
            <p:nvPr/>
          </p:nvSpPr>
          <p:spPr>
            <a:xfrm>
              <a:off x="6325050" y="2057525"/>
              <a:ext cx="11450" cy="10400"/>
            </a:xfrm>
            <a:custGeom>
              <a:avLst/>
              <a:gdLst/>
              <a:ahLst/>
              <a:cxnLst/>
              <a:rect l="l" t="t" r="r" b="b"/>
              <a:pathLst>
                <a:path w="458" h="416" extrusionOk="0">
                  <a:moveTo>
                    <a:pt x="213" y="0"/>
                  </a:moveTo>
                  <a:cubicBezTo>
                    <a:pt x="140" y="0"/>
                    <a:pt x="77" y="46"/>
                    <a:pt x="46" y="124"/>
                  </a:cubicBezTo>
                  <a:cubicBezTo>
                    <a:pt x="1" y="215"/>
                    <a:pt x="23" y="352"/>
                    <a:pt x="137" y="397"/>
                  </a:cubicBezTo>
                  <a:cubicBezTo>
                    <a:pt x="162" y="410"/>
                    <a:pt x="190" y="415"/>
                    <a:pt x="218" y="415"/>
                  </a:cubicBezTo>
                  <a:cubicBezTo>
                    <a:pt x="296" y="415"/>
                    <a:pt x="378" y="373"/>
                    <a:pt x="411" y="306"/>
                  </a:cubicBezTo>
                  <a:cubicBezTo>
                    <a:pt x="457" y="192"/>
                    <a:pt x="411" y="78"/>
                    <a:pt x="320" y="32"/>
                  </a:cubicBezTo>
                  <a:cubicBezTo>
                    <a:pt x="284" y="10"/>
                    <a:pt x="247" y="0"/>
                    <a:pt x="21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7" name="Google Shape;5047;p26"/>
            <p:cNvSpPr/>
            <p:nvPr/>
          </p:nvSpPr>
          <p:spPr>
            <a:xfrm>
              <a:off x="6331900" y="2044725"/>
              <a:ext cx="9725" cy="8475"/>
            </a:xfrm>
            <a:custGeom>
              <a:avLst/>
              <a:gdLst/>
              <a:ahLst/>
              <a:cxnLst/>
              <a:rect l="l" t="t" r="r" b="b"/>
              <a:pathLst>
                <a:path w="389" h="339" extrusionOk="0">
                  <a:moveTo>
                    <a:pt x="199" y="1"/>
                  </a:moveTo>
                  <a:cubicBezTo>
                    <a:pt x="136" y="1"/>
                    <a:pt x="79" y="38"/>
                    <a:pt x="46" y="88"/>
                  </a:cubicBezTo>
                  <a:cubicBezTo>
                    <a:pt x="0" y="179"/>
                    <a:pt x="46" y="293"/>
                    <a:pt x="115" y="316"/>
                  </a:cubicBezTo>
                  <a:cubicBezTo>
                    <a:pt x="145" y="331"/>
                    <a:pt x="178" y="339"/>
                    <a:pt x="209" y="339"/>
                  </a:cubicBezTo>
                  <a:cubicBezTo>
                    <a:pt x="272" y="339"/>
                    <a:pt x="328" y="308"/>
                    <a:pt x="343" y="247"/>
                  </a:cubicBezTo>
                  <a:cubicBezTo>
                    <a:pt x="388" y="156"/>
                    <a:pt x="366" y="65"/>
                    <a:pt x="274" y="19"/>
                  </a:cubicBezTo>
                  <a:cubicBezTo>
                    <a:pt x="249" y="6"/>
                    <a:pt x="223" y="1"/>
                    <a:pt x="199"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8" name="Google Shape;5048;p26"/>
            <p:cNvSpPr/>
            <p:nvPr/>
          </p:nvSpPr>
          <p:spPr>
            <a:xfrm>
              <a:off x="6327900" y="2032050"/>
              <a:ext cx="8600" cy="7100"/>
            </a:xfrm>
            <a:custGeom>
              <a:avLst/>
              <a:gdLst/>
              <a:ahLst/>
              <a:cxnLst/>
              <a:rect l="l" t="t" r="r" b="b"/>
              <a:pathLst>
                <a:path w="344" h="284" extrusionOk="0">
                  <a:moveTo>
                    <a:pt x="152" y="0"/>
                  </a:moveTo>
                  <a:cubicBezTo>
                    <a:pt x="104" y="0"/>
                    <a:pt x="61" y="26"/>
                    <a:pt x="46" y="70"/>
                  </a:cubicBezTo>
                  <a:cubicBezTo>
                    <a:pt x="1" y="161"/>
                    <a:pt x="46" y="230"/>
                    <a:pt x="115" y="275"/>
                  </a:cubicBezTo>
                  <a:cubicBezTo>
                    <a:pt x="132" y="281"/>
                    <a:pt x="150" y="284"/>
                    <a:pt x="169" y="284"/>
                  </a:cubicBezTo>
                  <a:cubicBezTo>
                    <a:pt x="225" y="284"/>
                    <a:pt x="280" y="258"/>
                    <a:pt x="297" y="207"/>
                  </a:cubicBezTo>
                  <a:cubicBezTo>
                    <a:pt x="343" y="138"/>
                    <a:pt x="297"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9" name="Google Shape;5049;p26"/>
            <p:cNvSpPr/>
            <p:nvPr/>
          </p:nvSpPr>
          <p:spPr>
            <a:xfrm>
              <a:off x="6327900" y="2017025"/>
              <a:ext cx="8025" cy="7100"/>
            </a:xfrm>
            <a:custGeom>
              <a:avLst/>
              <a:gdLst/>
              <a:ahLst/>
              <a:cxnLst/>
              <a:rect l="l" t="t" r="r" b="b"/>
              <a:pathLst>
                <a:path w="321" h="284" extrusionOk="0">
                  <a:moveTo>
                    <a:pt x="175" y="0"/>
                  </a:moveTo>
                  <a:cubicBezTo>
                    <a:pt x="119" y="0"/>
                    <a:pt x="63" y="26"/>
                    <a:pt x="46" y="77"/>
                  </a:cubicBezTo>
                  <a:cubicBezTo>
                    <a:pt x="1" y="146"/>
                    <a:pt x="23" y="237"/>
                    <a:pt x="92" y="260"/>
                  </a:cubicBezTo>
                  <a:cubicBezTo>
                    <a:pt x="124" y="276"/>
                    <a:pt x="154" y="284"/>
                    <a:pt x="180" y="284"/>
                  </a:cubicBezTo>
                  <a:cubicBezTo>
                    <a:pt x="229" y="284"/>
                    <a:pt x="268" y="258"/>
                    <a:pt x="297" y="214"/>
                  </a:cubicBezTo>
                  <a:cubicBezTo>
                    <a:pt x="320" y="123"/>
                    <a:pt x="297" y="54"/>
                    <a:pt x="229" y="9"/>
                  </a:cubicBezTo>
                  <a:cubicBezTo>
                    <a:pt x="212" y="3"/>
                    <a:pt x="193" y="0"/>
                    <a:pt x="175"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0" name="Google Shape;5050;p26"/>
            <p:cNvSpPr/>
            <p:nvPr/>
          </p:nvSpPr>
          <p:spPr>
            <a:xfrm>
              <a:off x="6072825" y="2014725"/>
              <a:ext cx="6300" cy="5050"/>
            </a:xfrm>
            <a:custGeom>
              <a:avLst/>
              <a:gdLst/>
              <a:ahLst/>
              <a:cxnLst/>
              <a:rect l="l" t="t" r="r" b="b"/>
              <a:pathLst>
                <a:path w="252" h="202" extrusionOk="0">
                  <a:moveTo>
                    <a:pt x="133" y="1"/>
                  </a:moveTo>
                  <a:cubicBezTo>
                    <a:pt x="90" y="1"/>
                    <a:pt x="57" y="22"/>
                    <a:pt x="24" y="55"/>
                  </a:cubicBezTo>
                  <a:cubicBezTo>
                    <a:pt x="1" y="101"/>
                    <a:pt x="24" y="169"/>
                    <a:pt x="92" y="192"/>
                  </a:cubicBezTo>
                  <a:cubicBezTo>
                    <a:pt x="104" y="198"/>
                    <a:pt x="118" y="201"/>
                    <a:pt x="132" y="201"/>
                  </a:cubicBezTo>
                  <a:cubicBezTo>
                    <a:pt x="171" y="201"/>
                    <a:pt x="212" y="180"/>
                    <a:pt x="229" y="146"/>
                  </a:cubicBezTo>
                  <a:cubicBezTo>
                    <a:pt x="252" y="101"/>
                    <a:pt x="229" y="32"/>
                    <a:pt x="183" y="10"/>
                  </a:cubicBezTo>
                  <a:cubicBezTo>
                    <a:pt x="165" y="3"/>
                    <a:pt x="148" y="1"/>
                    <a:pt x="13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1" name="Google Shape;5051;p26"/>
            <p:cNvSpPr/>
            <p:nvPr/>
          </p:nvSpPr>
          <p:spPr>
            <a:xfrm>
              <a:off x="6262275" y="1454600"/>
              <a:ext cx="9150" cy="7900"/>
            </a:xfrm>
            <a:custGeom>
              <a:avLst/>
              <a:gdLst/>
              <a:ahLst/>
              <a:cxnLst/>
              <a:rect l="l" t="t" r="r" b="b"/>
              <a:pathLst>
                <a:path w="366" h="316" extrusionOk="0">
                  <a:moveTo>
                    <a:pt x="163" y="0"/>
                  </a:moveTo>
                  <a:cubicBezTo>
                    <a:pt x="107" y="0"/>
                    <a:pt x="62" y="31"/>
                    <a:pt x="46" y="91"/>
                  </a:cubicBezTo>
                  <a:cubicBezTo>
                    <a:pt x="1" y="160"/>
                    <a:pt x="24" y="251"/>
                    <a:pt x="115" y="297"/>
                  </a:cubicBezTo>
                  <a:cubicBezTo>
                    <a:pt x="134" y="310"/>
                    <a:pt x="155" y="315"/>
                    <a:pt x="176" y="315"/>
                  </a:cubicBezTo>
                  <a:cubicBezTo>
                    <a:pt x="231" y="315"/>
                    <a:pt x="287" y="278"/>
                    <a:pt x="320" y="228"/>
                  </a:cubicBezTo>
                  <a:cubicBezTo>
                    <a:pt x="366" y="137"/>
                    <a:pt x="320" y="46"/>
                    <a:pt x="252" y="23"/>
                  </a:cubicBezTo>
                  <a:cubicBezTo>
                    <a:pt x="221" y="8"/>
                    <a:pt x="191" y="0"/>
                    <a:pt x="163"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2" name="Google Shape;5052;p26"/>
            <p:cNvSpPr/>
            <p:nvPr/>
          </p:nvSpPr>
          <p:spPr>
            <a:xfrm>
              <a:off x="6254300" y="1462350"/>
              <a:ext cx="6875" cy="5975"/>
            </a:xfrm>
            <a:custGeom>
              <a:avLst/>
              <a:gdLst/>
              <a:ahLst/>
              <a:cxnLst/>
              <a:rect l="l" t="t" r="r" b="b"/>
              <a:pathLst>
                <a:path w="275" h="239" extrusionOk="0">
                  <a:moveTo>
                    <a:pt x="138" y="1"/>
                  </a:moveTo>
                  <a:cubicBezTo>
                    <a:pt x="93" y="1"/>
                    <a:pt x="40" y="22"/>
                    <a:pt x="23" y="55"/>
                  </a:cubicBezTo>
                  <a:cubicBezTo>
                    <a:pt x="0" y="124"/>
                    <a:pt x="23" y="192"/>
                    <a:pt x="92" y="215"/>
                  </a:cubicBezTo>
                  <a:cubicBezTo>
                    <a:pt x="108" y="231"/>
                    <a:pt x="127" y="239"/>
                    <a:pt x="147" y="239"/>
                  </a:cubicBezTo>
                  <a:cubicBezTo>
                    <a:pt x="183" y="239"/>
                    <a:pt x="222" y="214"/>
                    <a:pt x="251" y="169"/>
                  </a:cubicBezTo>
                  <a:cubicBezTo>
                    <a:pt x="274" y="101"/>
                    <a:pt x="251" y="32"/>
                    <a:pt x="183" y="10"/>
                  </a:cubicBezTo>
                  <a:cubicBezTo>
                    <a:pt x="171" y="4"/>
                    <a:pt x="155" y="1"/>
                    <a:pt x="138"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3" name="Google Shape;5053;p26"/>
            <p:cNvSpPr/>
            <p:nvPr/>
          </p:nvSpPr>
          <p:spPr>
            <a:xfrm>
              <a:off x="6276550" y="1513125"/>
              <a:ext cx="11425" cy="10425"/>
            </a:xfrm>
            <a:custGeom>
              <a:avLst/>
              <a:gdLst/>
              <a:ahLst/>
              <a:cxnLst/>
              <a:rect l="l" t="t" r="r" b="b"/>
              <a:pathLst>
                <a:path w="457" h="417" extrusionOk="0">
                  <a:moveTo>
                    <a:pt x="223" y="1"/>
                  </a:moveTo>
                  <a:cubicBezTo>
                    <a:pt x="150" y="1"/>
                    <a:pt x="77" y="47"/>
                    <a:pt x="46" y="124"/>
                  </a:cubicBezTo>
                  <a:cubicBezTo>
                    <a:pt x="0" y="216"/>
                    <a:pt x="46" y="352"/>
                    <a:pt x="137" y="398"/>
                  </a:cubicBezTo>
                  <a:cubicBezTo>
                    <a:pt x="168" y="410"/>
                    <a:pt x="199" y="416"/>
                    <a:pt x="228" y="416"/>
                  </a:cubicBezTo>
                  <a:cubicBezTo>
                    <a:pt x="308" y="416"/>
                    <a:pt x="378" y="374"/>
                    <a:pt x="411" y="307"/>
                  </a:cubicBezTo>
                  <a:cubicBezTo>
                    <a:pt x="457" y="193"/>
                    <a:pt x="411" y="79"/>
                    <a:pt x="320" y="33"/>
                  </a:cubicBezTo>
                  <a:cubicBezTo>
                    <a:pt x="291" y="11"/>
                    <a:pt x="257" y="1"/>
                    <a:pt x="223"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4" name="Google Shape;5054;p26"/>
            <p:cNvSpPr/>
            <p:nvPr/>
          </p:nvSpPr>
          <p:spPr>
            <a:xfrm>
              <a:off x="6273700" y="1481950"/>
              <a:ext cx="6300" cy="5425"/>
            </a:xfrm>
            <a:custGeom>
              <a:avLst/>
              <a:gdLst/>
              <a:ahLst/>
              <a:cxnLst/>
              <a:rect l="l" t="t" r="r" b="b"/>
              <a:pathLst>
                <a:path w="252" h="217" extrusionOk="0">
                  <a:moveTo>
                    <a:pt x="106" y="1"/>
                  </a:moveTo>
                  <a:cubicBezTo>
                    <a:pt x="72" y="1"/>
                    <a:pt x="38" y="26"/>
                    <a:pt x="23" y="70"/>
                  </a:cubicBezTo>
                  <a:cubicBezTo>
                    <a:pt x="0" y="116"/>
                    <a:pt x="23" y="184"/>
                    <a:pt x="69" y="207"/>
                  </a:cubicBezTo>
                  <a:cubicBezTo>
                    <a:pt x="81" y="213"/>
                    <a:pt x="95" y="216"/>
                    <a:pt x="109" y="216"/>
                  </a:cubicBezTo>
                  <a:cubicBezTo>
                    <a:pt x="148" y="216"/>
                    <a:pt x="189" y="195"/>
                    <a:pt x="206" y="161"/>
                  </a:cubicBezTo>
                  <a:cubicBezTo>
                    <a:pt x="251" y="116"/>
                    <a:pt x="229" y="47"/>
                    <a:pt x="160" y="25"/>
                  </a:cubicBezTo>
                  <a:cubicBezTo>
                    <a:pt x="144" y="8"/>
                    <a:pt x="125" y="1"/>
                    <a:pt x="106" y="1"/>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5" name="Google Shape;5055;p26"/>
            <p:cNvSpPr/>
            <p:nvPr/>
          </p:nvSpPr>
          <p:spPr>
            <a:xfrm>
              <a:off x="5680800" y="1186375"/>
              <a:ext cx="8025" cy="7100"/>
            </a:xfrm>
            <a:custGeom>
              <a:avLst/>
              <a:gdLst/>
              <a:ahLst/>
              <a:cxnLst/>
              <a:rect l="l" t="t" r="r" b="b"/>
              <a:pathLst>
                <a:path w="321" h="284" extrusionOk="0">
                  <a:moveTo>
                    <a:pt x="152" y="0"/>
                  </a:moveTo>
                  <a:cubicBezTo>
                    <a:pt x="104" y="0"/>
                    <a:pt x="61" y="25"/>
                    <a:pt x="46" y="70"/>
                  </a:cubicBezTo>
                  <a:cubicBezTo>
                    <a:pt x="1" y="138"/>
                    <a:pt x="24" y="229"/>
                    <a:pt x="92" y="275"/>
                  </a:cubicBezTo>
                  <a:cubicBezTo>
                    <a:pt x="109" y="281"/>
                    <a:pt x="128" y="284"/>
                    <a:pt x="146" y="284"/>
                  </a:cubicBezTo>
                  <a:cubicBezTo>
                    <a:pt x="202" y="284"/>
                    <a:pt x="258" y="258"/>
                    <a:pt x="275" y="207"/>
                  </a:cubicBezTo>
                  <a:cubicBezTo>
                    <a:pt x="320" y="138"/>
                    <a:pt x="298" y="47"/>
                    <a:pt x="229" y="24"/>
                  </a:cubicBezTo>
                  <a:cubicBezTo>
                    <a:pt x="205" y="8"/>
                    <a:pt x="178" y="0"/>
                    <a:pt x="15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6" name="Google Shape;5056;p26"/>
            <p:cNvSpPr/>
            <p:nvPr/>
          </p:nvSpPr>
          <p:spPr>
            <a:xfrm>
              <a:off x="5685950" y="1147950"/>
              <a:ext cx="6875" cy="6150"/>
            </a:xfrm>
            <a:custGeom>
              <a:avLst/>
              <a:gdLst/>
              <a:ahLst/>
              <a:cxnLst/>
              <a:rect l="l" t="t" r="r" b="b"/>
              <a:pathLst>
                <a:path w="275" h="246" extrusionOk="0">
                  <a:moveTo>
                    <a:pt x="132" y="0"/>
                  </a:moveTo>
                  <a:cubicBezTo>
                    <a:pt x="83" y="0"/>
                    <a:pt x="40" y="26"/>
                    <a:pt x="23" y="77"/>
                  </a:cubicBezTo>
                  <a:cubicBezTo>
                    <a:pt x="0" y="123"/>
                    <a:pt x="23" y="192"/>
                    <a:pt x="69" y="237"/>
                  </a:cubicBezTo>
                  <a:cubicBezTo>
                    <a:pt x="86" y="243"/>
                    <a:pt x="103" y="246"/>
                    <a:pt x="119" y="246"/>
                  </a:cubicBezTo>
                  <a:cubicBezTo>
                    <a:pt x="169" y="246"/>
                    <a:pt x="211" y="220"/>
                    <a:pt x="228" y="169"/>
                  </a:cubicBezTo>
                  <a:cubicBezTo>
                    <a:pt x="274" y="123"/>
                    <a:pt x="228" y="55"/>
                    <a:pt x="183" y="9"/>
                  </a:cubicBezTo>
                  <a:cubicBezTo>
                    <a:pt x="166" y="3"/>
                    <a:pt x="149" y="0"/>
                    <a:pt x="132" y="0"/>
                  </a:cubicBezTo>
                  <a:close/>
                </a:path>
              </a:pathLst>
            </a:custGeom>
            <a:solidFill>
              <a:srgbClr val="3EE7F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57" name="Google Shape;5057;p26"/>
          <p:cNvGrpSpPr/>
          <p:nvPr/>
        </p:nvGrpSpPr>
        <p:grpSpPr>
          <a:xfrm>
            <a:off x="10542423" y="555808"/>
            <a:ext cx="1397573" cy="326801"/>
            <a:chOff x="3504975" y="1233750"/>
            <a:chExt cx="324725" cy="75925"/>
          </a:xfrm>
        </p:grpSpPr>
        <p:sp>
          <p:nvSpPr>
            <p:cNvPr id="5058" name="Google Shape;5058;p26"/>
            <p:cNvSpPr/>
            <p:nvPr/>
          </p:nvSpPr>
          <p:spPr>
            <a:xfrm>
              <a:off x="3504975" y="1233750"/>
              <a:ext cx="66225" cy="75925"/>
            </a:xfrm>
            <a:custGeom>
              <a:avLst/>
              <a:gdLst/>
              <a:ahLst/>
              <a:cxnLst/>
              <a:rect l="l" t="t" r="r" b="b"/>
              <a:pathLst>
                <a:path w="2649" h="3037" extrusionOk="0">
                  <a:moveTo>
                    <a:pt x="2649" y="1"/>
                  </a:moveTo>
                  <a:lnTo>
                    <a:pt x="1" y="1530"/>
                  </a:lnTo>
                  <a:lnTo>
                    <a:pt x="2649" y="3036"/>
                  </a:lnTo>
                  <a:lnTo>
                    <a:pt x="2649"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9" name="Google Shape;5059;p26"/>
            <p:cNvSpPr/>
            <p:nvPr/>
          </p:nvSpPr>
          <p:spPr>
            <a:xfrm>
              <a:off x="3633950" y="1233750"/>
              <a:ext cx="66225" cy="75925"/>
            </a:xfrm>
            <a:custGeom>
              <a:avLst/>
              <a:gdLst/>
              <a:ahLst/>
              <a:cxnLst/>
              <a:rect l="l" t="t" r="r" b="b"/>
              <a:pathLst>
                <a:path w="2649" h="3037" extrusionOk="0">
                  <a:moveTo>
                    <a:pt x="2648" y="1"/>
                  </a:moveTo>
                  <a:lnTo>
                    <a:pt x="0"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0" name="Google Shape;5060;p26"/>
            <p:cNvSpPr/>
            <p:nvPr/>
          </p:nvSpPr>
          <p:spPr>
            <a:xfrm>
              <a:off x="3763475" y="1233750"/>
              <a:ext cx="66225" cy="75925"/>
            </a:xfrm>
            <a:custGeom>
              <a:avLst/>
              <a:gdLst/>
              <a:ahLst/>
              <a:cxnLst/>
              <a:rect l="l" t="t" r="r" b="b"/>
              <a:pathLst>
                <a:path w="2649" h="3037" extrusionOk="0">
                  <a:moveTo>
                    <a:pt x="2648" y="1"/>
                  </a:moveTo>
                  <a:lnTo>
                    <a:pt x="1" y="1530"/>
                  </a:lnTo>
                  <a:lnTo>
                    <a:pt x="2648" y="3036"/>
                  </a:lnTo>
                  <a:lnTo>
                    <a:pt x="2648" y="1"/>
                  </a:lnTo>
                  <a:close/>
                </a:path>
              </a:pathLst>
            </a:custGeom>
            <a:gradFill>
              <a:gsLst>
                <a:gs pos="0">
                  <a:srgbClr val="002AB1">
                    <a:alpha val="51764"/>
                  </a:srgbClr>
                </a:gs>
                <a:gs pos="100000">
                  <a:srgbClr val="3EE7F0">
                    <a:alpha val="5019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61" name="Google Shape;5061;p26"/>
          <p:cNvGrpSpPr/>
          <p:nvPr/>
        </p:nvGrpSpPr>
        <p:grpSpPr>
          <a:xfrm>
            <a:off x="-4212543" y="-2163339"/>
            <a:ext cx="7944164" cy="7340880"/>
            <a:chOff x="407025" y="3490600"/>
            <a:chExt cx="1442575" cy="1333025"/>
          </a:xfrm>
        </p:grpSpPr>
        <p:sp>
          <p:nvSpPr>
            <p:cNvPr id="5062" name="Google Shape;5062;p26"/>
            <p:cNvSpPr/>
            <p:nvPr/>
          </p:nvSpPr>
          <p:spPr>
            <a:xfrm>
              <a:off x="810450" y="3490600"/>
              <a:ext cx="1039150" cy="1082525"/>
            </a:xfrm>
            <a:custGeom>
              <a:avLst/>
              <a:gdLst/>
              <a:ahLst/>
              <a:cxnLst/>
              <a:rect l="l" t="t" r="r" b="b"/>
              <a:pathLst>
                <a:path w="41566" h="43301" extrusionOk="0">
                  <a:moveTo>
                    <a:pt x="1" y="41497"/>
                  </a:moveTo>
                  <a:lnTo>
                    <a:pt x="252" y="43300"/>
                  </a:lnTo>
                  <a:lnTo>
                    <a:pt x="41566" y="1804"/>
                  </a:lnTo>
                  <a:lnTo>
                    <a:pt x="41315"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3" name="Google Shape;5063;p26"/>
            <p:cNvSpPr/>
            <p:nvPr/>
          </p:nvSpPr>
          <p:spPr>
            <a:xfrm>
              <a:off x="566225" y="3920300"/>
              <a:ext cx="783500" cy="816575"/>
            </a:xfrm>
            <a:custGeom>
              <a:avLst/>
              <a:gdLst/>
              <a:ahLst/>
              <a:cxnLst/>
              <a:rect l="l" t="t" r="r" b="b"/>
              <a:pathLst>
                <a:path w="31340" h="32663" extrusionOk="0">
                  <a:moveTo>
                    <a:pt x="31157" y="0"/>
                  </a:moveTo>
                  <a:lnTo>
                    <a:pt x="1" y="31293"/>
                  </a:lnTo>
                  <a:lnTo>
                    <a:pt x="183" y="32663"/>
                  </a:lnTo>
                  <a:lnTo>
                    <a:pt x="31340" y="1370"/>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4" name="Google Shape;5064;p26"/>
            <p:cNvSpPr/>
            <p:nvPr/>
          </p:nvSpPr>
          <p:spPr>
            <a:xfrm>
              <a:off x="1016450" y="3682900"/>
              <a:ext cx="783500" cy="816025"/>
            </a:xfrm>
            <a:custGeom>
              <a:avLst/>
              <a:gdLst/>
              <a:ahLst/>
              <a:cxnLst/>
              <a:rect l="l" t="t" r="r" b="b"/>
              <a:pathLst>
                <a:path w="31340" h="32641" extrusionOk="0">
                  <a:moveTo>
                    <a:pt x="31157" y="1"/>
                  </a:moveTo>
                  <a:lnTo>
                    <a:pt x="1" y="31294"/>
                  </a:lnTo>
                  <a:lnTo>
                    <a:pt x="183" y="32641"/>
                  </a:lnTo>
                  <a:lnTo>
                    <a:pt x="31340" y="1370"/>
                  </a:lnTo>
                  <a:lnTo>
                    <a:pt x="31157"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5" name="Google Shape;5065;p26"/>
            <p:cNvSpPr/>
            <p:nvPr/>
          </p:nvSpPr>
          <p:spPr>
            <a:xfrm>
              <a:off x="788775" y="3843825"/>
              <a:ext cx="783500" cy="816025"/>
            </a:xfrm>
            <a:custGeom>
              <a:avLst/>
              <a:gdLst/>
              <a:ahLst/>
              <a:cxnLst/>
              <a:rect l="l" t="t" r="r" b="b"/>
              <a:pathLst>
                <a:path w="31340" h="32641" extrusionOk="0">
                  <a:moveTo>
                    <a:pt x="31157" y="0"/>
                  </a:moveTo>
                  <a:lnTo>
                    <a:pt x="0" y="31294"/>
                  </a:lnTo>
                  <a:lnTo>
                    <a:pt x="183" y="32641"/>
                  </a:lnTo>
                  <a:lnTo>
                    <a:pt x="31340" y="1347"/>
                  </a:lnTo>
                  <a:lnTo>
                    <a:pt x="31157"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6" name="Google Shape;5066;p26"/>
            <p:cNvSpPr/>
            <p:nvPr/>
          </p:nvSpPr>
          <p:spPr>
            <a:xfrm>
              <a:off x="407025" y="3741675"/>
              <a:ext cx="1038575" cy="1081950"/>
            </a:xfrm>
            <a:custGeom>
              <a:avLst/>
              <a:gdLst/>
              <a:ahLst/>
              <a:cxnLst/>
              <a:rect l="l" t="t" r="r" b="b"/>
              <a:pathLst>
                <a:path w="41543" h="43278" extrusionOk="0">
                  <a:moveTo>
                    <a:pt x="41314" y="1"/>
                  </a:moveTo>
                  <a:lnTo>
                    <a:pt x="0" y="41474"/>
                  </a:lnTo>
                  <a:lnTo>
                    <a:pt x="229" y="43277"/>
                  </a:lnTo>
                  <a:lnTo>
                    <a:pt x="41542" y="1804"/>
                  </a:lnTo>
                  <a:lnTo>
                    <a:pt x="41314"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7" name="Google Shape;5067;p26"/>
            <p:cNvSpPr/>
            <p:nvPr/>
          </p:nvSpPr>
          <p:spPr>
            <a:xfrm>
              <a:off x="1095775" y="3693175"/>
              <a:ext cx="536425" cy="575800"/>
            </a:xfrm>
            <a:custGeom>
              <a:avLst/>
              <a:gdLst/>
              <a:ahLst/>
              <a:cxnLst/>
              <a:rect l="l" t="t" r="r" b="b"/>
              <a:pathLst>
                <a:path w="21457" h="23032" extrusionOk="0">
                  <a:moveTo>
                    <a:pt x="21411" y="1"/>
                  </a:moveTo>
                  <a:lnTo>
                    <a:pt x="0" y="21434"/>
                  </a:lnTo>
                  <a:lnTo>
                    <a:pt x="23" y="23031"/>
                  </a:lnTo>
                  <a:lnTo>
                    <a:pt x="21456" y="1598"/>
                  </a:lnTo>
                  <a:lnTo>
                    <a:pt x="21411"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68" name="Google Shape;5068;p26"/>
          <p:cNvGrpSpPr/>
          <p:nvPr/>
        </p:nvGrpSpPr>
        <p:grpSpPr>
          <a:xfrm>
            <a:off x="469889" y="4581793"/>
            <a:ext cx="3137147" cy="3137147"/>
            <a:chOff x="3413675" y="1416350"/>
            <a:chExt cx="685925" cy="685925"/>
          </a:xfrm>
        </p:grpSpPr>
        <p:sp>
          <p:nvSpPr>
            <p:cNvPr id="5069" name="Google Shape;5069;p26"/>
            <p:cNvSpPr/>
            <p:nvPr/>
          </p:nvSpPr>
          <p:spPr>
            <a:xfrm>
              <a:off x="3514125" y="1599525"/>
              <a:ext cx="435400" cy="402325"/>
            </a:xfrm>
            <a:custGeom>
              <a:avLst/>
              <a:gdLst/>
              <a:ahLst/>
              <a:cxnLst/>
              <a:rect l="l" t="t" r="r" b="b"/>
              <a:pathLst>
                <a:path w="17416" h="16093" extrusionOk="0">
                  <a:moveTo>
                    <a:pt x="0" y="6392"/>
                  </a:moveTo>
                  <a:cubicBezTo>
                    <a:pt x="0" y="4041"/>
                    <a:pt x="845" y="1758"/>
                    <a:pt x="2397" y="1"/>
                  </a:cubicBezTo>
                  <a:lnTo>
                    <a:pt x="3424" y="914"/>
                  </a:lnTo>
                  <a:cubicBezTo>
                    <a:pt x="2100" y="2420"/>
                    <a:pt x="1370" y="4360"/>
                    <a:pt x="1370" y="6392"/>
                  </a:cubicBezTo>
                  <a:cubicBezTo>
                    <a:pt x="1370" y="10980"/>
                    <a:pt x="5113" y="14723"/>
                    <a:pt x="9701" y="14723"/>
                  </a:cubicBezTo>
                  <a:cubicBezTo>
                    <a:pt x="12326" y="14723"/>
                    <a:pt x="14722" y="13513"/>
                    <a:pt x="16320" y="11436"/>
                  </a:cubicBezTo>
                  <a:lnTo>
                    <a:pt x="17416" y="12281"/>
                  </a:lnTo>
                  <a:cubicBezTo>
                    <a:pt x="15567" y="14700"/>
                    <a:pt x="12759" y="16093"/>
                    <a:pt x="9701" y="16093"/>
                  </a:cubicBezTo>
                  <a:cubicBezTo>
                    <a:pt x="4360" y="16093"/>
                    <a:pt x="0" y="11733"/>
                    <a:pt x="0"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0" name="Google Shape;5070;p26"/>
            <p:cNvSpPr/>
            <p:nvPr/>
          </p:nvSpPr>
          <p:spPr>
            <a:xfrm>
              <a:off x="3570025" y="1516800"/>
              <a:ext cx="429150" cy="398875"/>
            </a:xfrm>
            <a:custGeom>
              <a:avLst/>
              <a:gdLst/>
              <a:ahLst/>
              <a:cxnLst/>
              <a:rect l="l" t="t" r="r" b="b"/>
              <a:pathLst>
                <a:path w="17166" h="15955" extrusionOk="0">
                  <a:moveTo>
                    <a:pt x="161" y="3310"/>
                  </a:moveTo>
                  <a:cubicBezTo>
                    <a:pt x="47" y="3447"/>
                    <a:pt x="1" y="3606"/>
                    <a:pt x="1" y="3766"/>
                  </a:cubicBezTo>
                  <a:lnTo>
                    <a:pt x="1" y="3766"/>
                  </a:lnTo>
                  <a:cubicBezTo>
                    <a:pt x="1" y="3949"/>
                    <a:pt x="69" y="4131"/>
                    <a:pt x="229" y="4268"/>
                  </a:cubicBezTo>
                  <a:lnTo>
                    <a:pt x="229" y="4268"/>
                  </a:lnTo>
                  <a:cubicBezTo>
                    <a:pt x="503" y="4519"/>
                    <a:pt x="960" y="4497"/>
                    <a:pt x="1188" y="4223"/>
                  </a:cubicBezTo>
                  <a:lnTo>
                    <a:pt x="1188" y="4223"/>
                  </a:lnTo>
                  <a:cubicBezTo>
                    <a:pt x="2786" y="2397"/>
                    <a:pt x="5068" y="1370"/>
                    <a:pt x="7465" y="1370"/>
                  </a:cubicBezTo>
                  <a:lnTo>
                    <a:pt x="7465" y="1370"/>
                  </a:lnTo>
                  <a:cubicBezTo>
                    <a:pt x="12053" y="1370"/>
                    <a:pt x="15796" y="5113"/>
                    <a:pt x="15796" y="9701"/>
                  </a:cubicBezTo>
                  <a:lnTo>
                    <a:pt x="15796" y="9701"/>
                  </a:lnTo>
                  <a:cubicBezTo>
                    <a:pt x="15796" y="11550"/>
                    <a:pt x="15203" y="13284"/>
                    <a:pt x="14084" y="14745"/>
                  </a:cubicBezTo>
                  <a:lnTo>
                    <a:pt x="14084" y="14745"/>
                  </a:lnTo>
                  <a:cubicBezTo>
                    <a:pt x="13856" y="15065"/>
                    <a:pt x="13902" y="15498"/>
                    <a:pt x="14221" y="15727"/>
                  </a:cubicBezTo>
                  <a:lnTo>
                    <a:pt x="14221" y="15727"/>
                  </a:lnTo>
                  <a:cubicBezTo>
                    <a:pt x="14518" y="15955"/>
                    <a:pt x="14952" y="15886"/>
                    <a:pt x="15180" y="15590"/>
                  </a:cubicBezTo>
                  <a:lnTo>
                    <a:pt x="15180" y="15590"/>
                  </a:lnTo>
                  <a:cubicBezTo>
                    <a:pt x="16481" y="13878"/>
                    <a:pt x="17166" y="11846"/>
                    <a:pt x="17166" y="9701"/>
                  </a:cubicBezTo>
                  <a:lnTo>
                    <a:pt x="17166" y="9701"/>
                  </a:lnTo>
                  <a:cubicBezTo>
                    <a:pt x="17166" y="4337"/>
                    <a:pt x="12806" y="0"/>
                    <a:pt x="7465" y="0"/>
                  </a:cubicBezTo>
                  <a:lnTo>
                    <a:pt x="7465" y="0"/>
                  </a:lnTo>
                  <a:cubicBezTo>
                    <a:pt x="4657" y="0"/>
                    <a:pt x="2010" y="1210"/>
                    <a:pt x="161" y="3310"/>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1" name="Google Shape;5071;p26"/>
            <p:cNvSpPr/>
            <p:nvPr/>
          </p:nvSpPr>
          <p:spPr>
            <a:xfrm>
              <a:off x="3596850" y="1599525"/>
              <a:ext cx="319575" cy="290475"/>
            </a:xfrm>
            <a:custGeom>
              <a:avLst/>
              <a:gdLst/>
              <a:ahLst/>
              <a:cxnLst/>
              <a:rect l="l" t="t" r="r" b="b"/>
              <a:pathLst>
                <a:path w="12783" h="11619" extrusionOk="0">
                  <a:moveTo>
                    <a:pt x="1" y="6392"/>
                  </a:moveTo>
                  <a:cubicBezTo>
                    <a:pt x="1" y="2854"/>
                    <a:pt x="2877" y="1"/>
                    <a:pt x="6392" y="1"/>
                  </a:cubicBezTo>
                  <a:cubicBezTo>
                    <a:pt x="9907" y="1"/>
                    <a:pt x="12783" y="2854"/>
                    <a:pt x="12783" y="6392"/>
                  </a:cubicBezTo>
                  <a:cubicBezTo>
                    <a:pt x="12783" y="8378"/>
                    <a:pt x="11870" y="10226"/>
                    <a:pt x="10295" y="11459"/>
                  </a:cubicBezTo>
                  <a:lnTo>
                    <a:pt x="9450" y="10363"/>
                  </a:lnTo>
                  <a:cubicBezTo>
                    <a:pt x="10706" y="9405"/>
                    <a:pt x="11413" y="7967"/>
                    <a:pt x="11413" y="6392"/>
                  </a:cubicBezTo>
                  <a:cubicBezTo>
                    <a:pt x="11413" y="3630"/>
                    <a:pt x="9154" y="1370"/>
                    <a:pt x="6392" y="1370"/>
                  </a:cubicBezTo>
                  <a:cubicBezTo>
                    <a:pt x="3630" y="1370"/>
                    <a:pt x="1370" y="3630"/>
                    <a:pt x="1370" y="6392"/>
                  </a:cubicBezTo>
                  <a:cubicBezTo>
                    <a:pt x="1370" y="8012"/>
                    <a:pt x="2169" y="9542"/>
                    <a:pt x="3516" y="10500"/>
                  </a:cubicBezTo>
                  <a:lnTo>
                    <a:pt x="2717" y="11619"/>
                  </a:lnTo>
                  <a:cubicBezTo>
                    <a:pt x="1005" y="10432"/>
                    <a:pt x="1" y="8469"/>
                    <a:pt x="1" y="6392"/>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2" name="Google Shape;5072;p26"/>
            <p:cNvSpPr/>
            <p:nvPr/>
          </p:nvSpPr>
          <p:spPr>
            <a:xfrm>
              <a:off x="3657350" y="1855175"/>
              <a:ext cx="206025" cy="63925"/>
            </a:xfrm>
            <a:custGeom>
              <a:avLst/>
              <a:gdLst/>
              <a:ahLst/>
              <a:cxnLst/>
              <a:rect l="l" t="t" r="r" b="b"/>
              <a:pathLst>
                <a:path w="8241" h="2557" extrusionOk="0">
                  <a:moveTo>
                    <a:pt x="7030" y="137"/>
                  </a:moveTo>
                  <a:cubicBezTo>
                    <a:pt x="6140" y="822"/>
                    <a:pt x="5090" y="1187"/>
                    <a:pt x="3972" y="1187"/>
                  </a:cubicBezTo>
                  <a:lnTo>
                    <a:pt x="3972" y="1187"/>
                  </a:lnTo>
                  <a:cubicBezTo>
                    <a:pt x="2922" y="1187"/>
                    <a:pt x="1940" y="868"/>
                    <a:pt x="1096" y="274"/>
                  </a:cubicBezTo>
                  <a:lnTo>
                    <a:pt x="1096" y="274"/>
                  </a:lnTo>
                  <a:cubicBezTo>
                    <a:pt x="776" y="46"/>
                    <a:pt x="343" y="115"/>
                    <a:pt x="137" y="434"/>
                  </a:cubicBezTo>
                  <a:lnTo>
                    <a:pt x="137" y="434"/>
                  </a:lnTo>
                  <a:cubicBezTo>
                    <a:pt x="46" y="548"/>
                    <a:pt x="0" y="685"/>
                    <a:pt x="0" y="822"/>
                  </a:cubicBezTo>
                  <a:lnTo>
                    <a:pt x="0" y="822"/>
                  </a:lnTo>
                  <a:cubicBezTo>
                    <a:pt x="0" y="1050"/>
                    <a:pt x="92" y="1256"/>
                    <a:pt x="297" y="1393"/>
                  </a:cubicBezTo>
                  <a:lnTo>
                    <a:pt x="297" y="1393"/>
                  </a:lnTo>
                  <a:cubicBezTo>
                    <a:pt x="1370" y="2146"/>
                    <a:pt x="2648" y="2557"/>
                    <a:pt x="3972" y="2557"/>
                  </a:cubicBezTo>
                  <a:lnTo>
                    <a:pt x="3972" y="2557"/>
                  </a:lnTo>
                  <a:cubicBezTo>
                    <a:pt x="5387" y="2557"/>
                    <a:pt x="6757" y="2100"/>
                    <a:pt x="7875" y="1233"/>
                  </a:cubicBezTo>
                  <a:lnTo>
                    <a:pt x="7875" y="1233"/>
                  </a:lnTo>
                  <a:cubicBezTo>
                    <a:pt x="8172" y="1005"/>
                    <a:pt x="8240" y="571"/>
                    <a:pt x="7989" y="274"/>
                  </a:cubicBezTo>
                  <a:lnTo>
                    <a:pt x="7989" y="274"/>
                  </a:lnTo>
                  <a:cubicBezTo>
                    <a:pt x="7852" y="92"/>
                    <a:pt x="7647" y="0"/>
                    <a:pt x="7441" y="0"/>
                  </a:cubicBezTo>
                  <a:lnTo>
                    <a:pt x="7441" y="0"/>
                  </a:lnTo>
                  <a:cubicBezTo>
                    <a:pt x="7304" y="0"/>
                    <a:pt x="7167" y="46"/>
                    <a:pt x="7030" y="137"/>
                  </a:cubicBezTo>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3" name="Google Shape;5073;p26"/>
            <p:cNvSpPr/>
            <p:nvPr/>
          </p:nvSpPr>
          <p:spPr>
            <a:xfrm>
              <a:off x="3413675" y="1416350"/>
              <a:ext cx="551825" cy="631150"/>
            </a:xfrm>
            <a:custGeom>
              <a:avLst/>
              <a:gdLst/>
              <a:ahLst/>
              <a:cxnLst/>
              <a:rect l="l" t="t" r="r" b="b"/>
              <a:pathLst>
                <a:path w="22073" h="25246" extrusionOk="0">
                  <a:moveTo>
                    <a:pt x="1" y="13719"/>
                  </a:moveTo>
                  <a:cubicBezTo>
                    <a:pt x="1" y="6141"/>
                    <a:pt x="6141" y="1"/>
                    <a:pt x="13719" y="1"/>
                  </a:cubicBezTo>
                  <a:cubicBezTo>
                    <a:pt x="16755" y="1"/>
                    <a:pt x="19653" y="959"/>
                    <a:pt x="22073" y="2808"/>
                  </a:cubicBezTo>
                  <a:lnTo>
                    <a:pt x="21228" y="3904"/>
                  </a:lnTo>
                  <a:cubicBezTo>
                    <a:pt x="19060" y="2238"/>
                    <a:pt x="16458" y="1370"/>
                    <a:pt x="13719" y="1370"/>
                  </a:cubicBezTo>
                  <a:cubicBezTo>
                    <a:pt x="6917" y="1370"/>
                    <a:pt x="1370" y="6917"/>
                    <a:pt x="1370" y="13719"/>
                  </a:cubicBezTo>
                  <a:cubicBezTo>
                    <a:pt x="1370" y="17919"/>
                    <a:pt x="3493" y="21799"/>
                    <a:pt x="7008" y="24081"/>
                  </a:cubicBezTo>
                  <a:lnTo>
                    <a:pt x="6278" y="25246"/>
                  </a:lnTo>
                  <a:cubicBezTo>
                    <a:pt x="2329" y="22712"/>
                    <a:pt x="1" y="18398"/>
                    <a:pt x="1" y="13719"/>
                  </a:cubicBezTo>
                </a:path>
              </a:pathLst>
            </a:custGeom>
            <a:gradFill>
              <a:gsLst>
                <a:gs pos="0">
                  <a:srgbClr val="FFFFFF">
                    <a:alpha val="49803"/>
                  </a:srgbClr>
                </a:gs>
                <a:gs pos="100000">
                  <a:srgbClr val="00031B">
                    <a:alpha val="1647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4" name="Google Shape;5074;p26"/>
            <p:cNvSpPr/>
            <p:nvPr/>
          </p:nvSpPr>
          <p:spPr>
            <a:xfrm>
              <a:off x="3562625" y="1483125"/>
              <a:ext cx="536975" cy="619150"/>
            </a:xfrm>
            <a:custGeom>
              <a:avLst/>
              <a:gdLst/>
              <a:ahLst/>
              <a:cxnLst/>
              <a:rect l="l" t="t" r="r" b="b"/>
              <a:pathLst>
                <a:path w="21479" h="24766" extrusionOk="0">
                  <a:moveTo>
                    <a:pt x="15133" y="274"/>
                  </a:moveTo>
                  <a:cubicBezTo>
                    <a:pt x="14905" y="571"/>
                    <a:pt x="14974" y="1005"/>
                    <a:pt x="15270" y="1233"/>
                  </a:cubicBezTo>
                  <a:lnTo>
                    <a:pt x="15270" y="1233"/>
                  </a:lnTo>
                  <a:cubicBezTo>
                    <a:pt x="18352" y="3607"/>
                    <a:pt x="20109" y="7167"/>
                    <a:pt x="20109" y="11048"/>
                  </a:cubicBezTo>
                  <a:lnTo>
                    <a:pt x="20109" y="11048"/>
                  </a:lnTo>
                  <a:cubicBezTo>
                    <a:pt x="20109" y="17850"/>
                    <a:pt x="14563" y="23396"/>
                    <a:pt x="7761" y="23396"/>
                  </a:cubicBezTo>
                  <a:lnTo>
                    <a:pt x="7761" y="23396"/>
                  </a:lnTo>
                  <a:cubicBezTo>
                    <a:pt x="5364" y="23396"/>
                    <a:pt x="3059" y="22711"/>
                    <a:pt x="1050" y="21410"/>
                  </a:cubicBezTo>
                  <a:lnTo>
                    <a:pt x="1050" y="21410"/>
                  </a:lnTo>
                  <a:cubicBezTo>
                    <a:pt x="731" y="21205"/>
                    <a:pt x="320" y="21296"/>
                    <a:pt x="114" y="21616"/>
                  </a:cubicBezTo>
                  <a:lnTo>
                    <a:pt x="114" y="21616"/>
                  </a:lnTo>
                  <a:cubicBezTo>
                    <a:pt x="23" y="21730"/>
                    <a:pt x="0" y="21867"/>
                    <a:pt x="0" y="22004"/>
                  </a:cubicBezTo>
                  <a:lnTo>
                    <a:pt x="0" y="22004"/>
                  </a:lnTo>
                  <a:cubicBezTo>
                    <a:pt x="0" y="22232"/>
                    <a:pt x="114" y="22438"/>
                    <a:pt x="320" y="22575"/>
                  </a:cubicBezTo>
                  <a:lnTo>
                    <a:pt x="320" y="22575"/>
                  </a:lnTo>
                  <a:cubicBezTo>
                    <a:pt x="2534" y="24013"/>
                    <a:pt x="5113" y="24766"/>
                    <a:pt x="7761" y="24766"/>
                  </a:cubicBezTo>
                  <a:lnTo>
                    <a:pt x="7761" y="24766"/>
                  </a:lnTo>
                  <a:cubicBezTo>
                    <a:pt x="15339" y="24766"/>
                    <a:pt x="21479" y="18603"/>
                    <a:pt x="21479" y="11048"/>
                  </a:cubicBezTo>
                  <a:lnTo>
                    <a:pt x="21479" y="11048"/>
                  </a:lnTo>
                  <a:cubicBezTo>
                    <a:pt x="21479" y="6734"/>
                    <a:pt x="19516" y="2762"/>
                    <a:pt x="16115" y="137"/>
                  </a:cubicBezTo>
                  <a:lnTo>
                    <a:pt x="16115" y="137"/>
                  </a:lnTo>
                  <a:cubicBezTo>
                    <a:pt x="15978" y="46"/>
                    <a:pt x="15841" y="0"/>
                    <a:pt x="15681" y="0"/>
                  </a:cubicBezTo>
                  <a:lnTo>
                    <a:pt x="15681" y="0"/>
                  </a:lnTo>
                  <a:cubicBezTo>
                    <a:pt x="15476" y="0"/>
                    <a:pt x="15270" y="92"/>
                    <a:pt x="15133" y="274"/>
                  </a:cubicBezTo>
                  <a:close/>
                </a:path>
              </a:pathLst>
            </a:custGeom>
            <a:gradFill>
              <a:gsLst>
                <a:gs pos="0">
                  <a:schemeClr val="dk2"/>
                </a:gs>
                <a:gs pos="100000">
                  <a:schemeClr val="l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75" name="Google Shape;5075;p26"/>
          <p:cNvSpPr/>
          <p:nvPr/>
        </p:nvSpPr>
        <p:spPr>
          <a:xfrm>
            <a:off x="-181237" y="3705969"/>
            <a:ext cx="650697" cy="1173401"/>
          </a:xfrm>
          <a:custGeom>
            <a:avLst/>
            <a:gdLst/>
            <a:ahLst/>
            <a:cxnLst/>
            <a:rect l="l" t="t" r="r" b="b"/>
            <a:pathLst>
              <a:path w="6848" h="12349" extrusionOk="0">
                <a:moveTo>
                  <a:pt x="0" y="1"/>
                </a:moveTo>
                <a:lnTo>
                  <a:pt x="183" y="12349"/>
                </a:lnTo>
                <a:lnTo>
                  <a:pt x="6848" y="4337"/>
                </a:lnTo>
                <a:lnTo>
                  <a:pt x="0"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6" name="Google Shape;5076;p26"/>
          <p:cNvSpPr/>
          <p:nvPr/>
        </p:nvSpPr>
        <p:spPr>
          <a:xfrm flipH="1">
            <a:off x="4669614" y="5662836"/>
            <a:ext cx="2342492" cy="1698539"/>
          </a:xfrm>
          <a:custGeom>
            <a:avLst/>
            <a:gdLst/>
            <a:ahLst/>
            <a:cxnLst/>
            <a:rect l="l" t="t" r="r" b="b"/>
            <a:pathLst>
              <a:path w="16686" h="12099" extrusionOk="0">
                <a:moveTo>
                  <a:pt x="12988" y="1"/>
                </a:moveTo>
                <a:lnTo>
                  <a:pt x="1" y="12098"/>
                </a:lnTo>
                <a:lnTo>
                  <a:pt x="16686" y="8058"/>
                </a:lnTo>
                <a:lnTo>
                  <a:pt x="12988" y="1"/>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953371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5969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8700-7919-E613-2FCB-5838E3D0ABB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C3949CF-86D3-D197-EE36-8D09C531E4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EA8D7E7-9219-D9C6-8F42-A3E5036854DA}"/>
              </a:ext>
            </a:extLst>
          </p:cNvPr>
          <p:cNvSpPr>
            <a:spLocks noGrp="1"/>
          </p:cNvSpPr>
          <p:nvPr>
            <p:ph type="dt" sz="half" idx="10"/>
          </p:nvPr>
        </p:nvSpPr>
        <p:spPr/>
        <p:txBody>
          <a:bodyPr/>
          <a:lstStyle/>
          <a:p>
            <a:fld id="{CDF2E8FF-565C-4E45-A0D7-6979FB5127EF}" type="datetimeFigureOut">
              <a:rPr lang="en-GB" smtClean="0"/>
              <a:t>13/09/2023</a:t>
            </a:fld>
            <a:endParaRPr lang="en-GB"/>
          </a:p>
        </p:txBody>
      </p:sp>
      <p:sp>
        <p:nvSpPr>
          <p:cNvPr id="5" name="Footer Placeholder 4">
            <a:extLst>
              <a:ext uri="{FF2B5EF4-FFF2-40B4-BE49-F238E27FC236}">
                <a16:creationId xmlns:a16="http://schemas.microsoft.com/office/drawing/2014/main" id="{78479702-198F-5227-99FE-DAD5C0FD3B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452BEC-E7A8-4574-DA00-D800FA1A8619}"/>
              </a:ext>
            </a:extLst>
          </p:cNvPr>
          <p:cNvSpPr>
            <a:spLocks noGrp="1"/>
          </p:cNvSpPr>
          <p:nvPr>
            <p:ph type="sldNum" sz="quarter" idx="12"/>
          </p:nvPr>
        </p:nvSpPr>
        <p:spPr/>
        <p:txBody>
          <a:bodyPr/>
          <a:lstStyle/>
          <a:p>
            <a:fld id="{8BE21FE0-0B02-4E1B-89A9-13A563E583AA}" type="slidenum">
              <a:rPr lang="en-GB" smtClean="0"/>
              <a:t>‹#›</a:t>
            </a:fld>
            <a:endParaRPr lang="en-GB"/>
          </a:p>
        </p:txBody>
      </p:sp>
      <p:sp>
        <p:nvSpPr>
          <p:cNvPr id="7" name="Date Placeholder 3">
            <a:extLst>
              <a:ext uri="{FF2B5EF4-FFF2-40B4-BE49-F238E27FC236}">
                <a16:creationId xmlns:a16="http://schemas.microsoft.com/office/drawing/2014/main" id="{4DCAFD20-ABBD-CFA7-31AB-AA1053C340D6}"/>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00897EDB-D738-96B7-D2D1-F79D0AD7F888}"/>
              </a:ext>
            </a:extLst>
          </p:cNvPr>
          <p:cNvSpPr txBox="1">
            <a:spLocks/>
          </p:cNvSpPr>
          <p:nvPr userDrawn="1"/>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err="1">
                <a:solidFill>
                  <a:schemeClr val="bg1"/>
                </a:solidFill>
                <a:latin typeface="Times New Roman" panose="02020603050405020304" pitchFamily="18" charset="0"/>
                <a:cs typeface="Times New Roman" panose="02020603050405020304" pitchFamily="18" charset="0"/>
              </a:rPr>
              <a:t>Aliah</a:t>
            </a:r>
            <a:r>
              <a:rPr lang="en-US" sz="1600" b="0" cap="small" baseline="0" dirty="0">
                <a:solidFill>
                  <a:schemeClr val="bg1"/>
                </a:solidFill>
                <a:latin typeface="Times New Roman" panose="02020603050405020304" pitchFamily="18" charset="0"/>
                <a:cs typeface="Times New Roman" panose="02020603050405020304" pitchFamily="18" charset="0"/>
              </a:rPr>
              <a:t> University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6832A3FF-18AA-E37E-0344-7214B4FC1CDA}"/>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161B1342-D2E9-9177-B688-6CF6009B73E0}"/>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your project/dissertation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C451CC-54CE-EB46-9ABE-0BF14DC6B96D}"/>
              </a:ext>
            </a:extLst>
          </p:cNvPr>
          <p:cNvSpPr txBox="1"/>
          <p:nvPr userDrawn="1"/>
        </p:nvSpPr>
        <p:spPr>
          <a:xfrm>
            <a:off x="11465057" y="5910349"/>
            <a:ext cx="702003" cy="672237"/>
          </a:xfrm>
          <a:prstGeom prst="rect">
            <a:avLst/>
          </a:prstGeom>
          <a:blipFill dpi="0" rotWithShape="1">
            <a:blip r:embed="rId2"/>
            <a:srcRect/>
            <a:stretch>
              <a:fillRect t="-10000"/>
            </a:stretch>
          </a:blipFill>
        </p:spPr>
        <p:txBody>
          <a:bodyPr wrap="square" rtlCol="0">
            <a:spAutoFit/>
          </a:bodyPr>
          <a:lstStyle/>
          <a:p>
            <a:endParaRPr lang="en-IN" dirty="0"/>
          </a:p>
        </p:txBody>
      </p:sp>
    </p:spTree>
    <p:extLst>
      <p:ext uri="{BB962C8B-B14F-4D97-AF65-F5344CB8AC3E}">
        <p14:creationId xmlns:p14="http://schemas.microsoft.com/office/powerpoint/2010/main" val="279962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408" name="Google Shape;408;p2"/>
          <p:cNvSpPr txBox="1">
            <a:spLocks noGrp="1"/>
          </p:cNvSpPr>
          <p:nvPr>
            <p:ph type="ctrTitle"/>
          </p:nvPr>
        </p:nvSpPr>
        <p:spPr>
          <a:xfrm>
            <a:off x="4947600" y="1240084"/>
            <a:ext cx="7022800" cy="33804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6933" b="1">
                <a:latin typeface="Big Shoulders Text"/>
                <a:ea typeface="Big Shoulders Text"/>
                <a:cs typeface="Big Shoulders Text"/>
                <a:sym typeface="Big Shoulders Tex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409" name="Google Shape;409;p2"/>
          <p:cNvSpPr txBox="1">
            <a:spLocks noGrp="1"/>
          </p:cNvSpPr>
          <p:nvPr>
            <p:ph type="subTitle" idx="1"/>
          </p:nvPr>
        </p:nvSpPr>
        <p:spPr>
          <a:xfrm>
            <a:off x="4947608" y="4675200"/>
            <a:ext cx="7244400" cy="63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5304401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6923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0099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tx1"/>
                </a:solidFill>
                <a:effectLst>
                  <a:outerShdw blurRad="38100" dist="25400" dir="5400000" algn="ctr" rotWithShape="0">
                    <a:srgbClr val="6E747A">
                      <a:alpha val="43000"/>
                    </a:srgbClr>
                  </a:outerShdw>
                </a:effectLst>
              </a:defRPr>
            </a:lvl1pPr>
          </a:lstStyle>
          <a:p>
            <a:r>
              <a:rPr lang="en-GB"/>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q"/>
              <a:defRPr/>
            </a:lvl1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p:nvSpPr>
        <p:spPr>
          <a:xfrm>
            <a:off x="6096000" y="6625242"/>
            <a:ext cx="5658195" cy="232758"/>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err="1">
                <a:solidFill>
                  <a:schemeClr val="bg1"/>
                </a:solidFill>
                <a:latin typeface="Times New Roman" panose="02020603050405020304" pitchFamily="18" charset="0"/>
                <a:cs typeface="Times New Roman" panose="02020603050405020304" pitchFamily="18" charset="0"/>
              </a:rPr>
              <a:t>Aliah</a:t>
            </a:r>
            <a:r>
              <a:rPr lang="en-US" sz="1600" b="0" cap="small" baseline="0" dirty="0">
                <a:solidFill>
                  <a:schemeClr val="bg1"/>
                </a:solidFill>
                <a:latin typeface="Times New Roman" panose="02020603050405020304" pitchFamily="18" charset="0"/>
                <a:cs typeface="Times New Roman" panose="02020603050405020304" pitchFamily="18" charset="0"/>
              </a:rPr>
              <a:t> University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your project/dissertation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E70BE07-377C-48B2-B742-8860142AC08B}"/>
              </a:ext>
            </a:extLst>
          </p:cNvPr>
          <p:cNvSpPr txBox="1"/>
          <p:nvPr/>
        </p:nvSpPr>
        <p:spPr>
          <a:xfrm>
            <a:off x="11465057" y="5910349"/>
            <a:ext cx="702003" cy="672237"/>
          </a:xfrm>
          <a:prstGeom prst="rect">
            <a:avLst/>
          </a:prstGeom>
          <a:blipFill dpi="0" rotWithShape="1">
            <a:blip r:embed="rId2"/>
            <a:srcRect/>
            <a:stretch>
              <a:fillRect t="-10000"/>
            </a:stretch>
          </a:blipFill>
        </p:spPr>
        <p:txBody>
          <a:bodyPr wrap="square" rtlCol="0">
            <a:spAutoFit/>
          </a:bodyPr>
          <a:lstStyle/>
          <a:p>
            <a:endParaRPr lang="en-IN" dirty="0"/>
          </a:p>
        </p:txBody>
      </p:sp>
    </p:spTree>
    <p:extLst>
      <p:ext uri="{BB962C8B-B14F-4D97-AF65-F5344CB8AC3E}">
        <p14:creationId xmlns:p14="http://schemas.microsoft.com/office/powerpoint/2010/main" val="32447059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408" name="Google Shape;408;p2"/>
          <p:cNvSpPr txBox="1">
            <a:spLocks noGrp="1"/>
          </p:cNvSpPr>
          <p:nvPr>
            <p:ph type="ctrTitle"/>
          </p:nvPr>
        </p:nvSpPr>
        <p:spPr>
          <a:xfrm>
            <a:off x="4947600" y="1240084"/>
            <a:ext cx="7022800" cy="33804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6933" b="1">
                <a:latin typeface="Big Shoulders Text"/>
                <a:ea typeface="Big Shoulders Text"/>
                <a:cs typeface="Big Shoulders Text"/>
                <a:sym typeface="Big Shoulders Tex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GB"/>
              <a:t>Click to edit Master title style</a:t>
            </a:r>
            <a:endParaRPr/>
          </a:p>
        </p:txBody>
      </p:sp>
      <p:sp>
        <p:nvSpPr>
          <p:cNvPr id="409" name="Google Shape;409;p2"/>
          <p:cNvSpPr txBox="1">
            <a:spLocks noGrp="1"/>
          </p:cNvSpPr>
          <p:nvPr>
            <p:ph type="subTitle" idx="1"/>
          </p:nvPr>
        </p:nvSpPr>
        <p:spPr>
          <a:xfrm>
            <a:off x="4947608" y="4675200"/>
            <a:ext cx="7244400" cy="63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GB"/>
              <a:t>Click to edit Master subtitle style</a:t>
            </a:r>
            <a:endParaRPr/>
          </a:p>
        </p:txBody>
      </p:sp>
    </p:spTree>
    <p:extLst>
      <p:ext uri="{BB962C8B-B14F-4D97-AF65-F5344CB8AC3E}">
        <p14:creationId xmlns:p14="http://schemas.microsoft.com/office/powerpoint/2010/main" val="30154761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337"/>
        <p:cNvGrpSpPr/>
        <p:nvPr/>
      </p:nvGrpSpPr>
      <p:grpSpPr>
        <a:xfrm>
          <a:off x="0" y="0"/>
          <a:ext cx="0" cy="0"/>
          <a:chOff x="0" y="0"/>
          <a:chExt cx="0" cy="0"/>
        </a:xfrm>
      </p:grpSpPr>
      <p:sp>
        <p:nvSpPr>
          <p:cNvPr id="2416" name="Google Shape;2416;p13"/>
          <p:cNvSpPr txBox="1">
            <a:spLocks noGrp="1"/>
          </p:cNvSpPr>
          <p:nvPr>
            <p:ph type="title"/>
          </p:nvPr>
        </p:nvSpPr>
        <p:spPr>
          <a:xfrm>
            <a:off x="9600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17" name="Google Shape;2417;p13"/>
          <p:cNvSpPr txBox="1">
            <a:spLocks noGrp="1"/>
          </p:cNvSpPr>
          <p:nvPr>
            <p:ph type="title" idx="2" hasCustomPrompt="1"/>
          </p:nvPr>
        </p:nvSpPr>
        <p:spPr>
          <a:xfrm>
            <a:off x="18244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18" name="Google Shape;2418;p13"/>
          <p:cNvSpPr txBox="1">
            <a:spLocks noGrp="1"/>
          </p:cNvSpPr>
          <p:nvPr>
            <p:ph type="subTitle" idx="1"/>
          </p:nvPr>
        </p:nvSpPr>
        <p:spPr>
          <a:xfrm>
            <a:off x="9600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19" name="Google Shape;2419;p13"/>
          <p:cNvSpPr txBox="1">
            <a:spLocks noGrp="1"/>
          </p:cNvSpPr>
          <p:nvPr>
            <p:ph type="title" idx="3"/>
          </p:nvPr>
        </p:nvSpPr>
        <p:spPr>
          <a:xfrm>
            <a:off x="46356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0" name="Google Shape;2420;p13"/>
          <p:cNvSpPr txBox="1">
            <a:spLocks noGrp="1"/>
          </p:cNvSpPr>
          <p:nvPr>
            <p:ph type="title" idx="4" hasCustomPrompt="1"/>
          </p:nvPr>
        </p:nvSpPr>
        <p:spPr>
          <a:xfrm>
            <a:off x="55000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21" name="Google Shape;2421;p13"/>
          <p:cNvSpPr txBox="1">
            <a:spLocks noGrp="1"/>
          </p:cNvSpPr>
          <p:nvPr>
            <p:ph type="subTitle" idx="5"/>
          </p:nvPr>
        </p:nvSpPr>
        <p:spPr>
          <a:xfrm>
            <a:off x="46356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2" name="Google Shape;2422;p13"/>
          <p:cNvSpPr txBox="1">
            <a:spLocks noGrp="1"/>
          </p:cNvSpPr>
          <p:nvPr>
            <p:ph type="title" idx="6"/>
          </p:nvPr>
        </p:nvSpPr>
        <p:spPr>
          <a:xfrm>
            <a:off x="83112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3" name="Google Shape;2423;p13"/>
          <p:cNvSpPr txBox="1">
            <a:spLocks noGrp="1"/>
          </p:cNvSpPr>
          <p:nvPr>
            <p:ph type="title" idx="7" hasCustomPrompt="1"/>
          </p:nvPr>
        </p:nvSpPr>
        <p:spPr>
          <a:xfrm>
            <a:off x="91756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24" name="Google Shape;2424;p13"/>
          <p:cNvSpPr txBox="1">
            <a:spLocks noGrp="1"/>
          </p:cNvSpPr>
          <p:nvPr>
            <p:ph type="subTitle" idx="8"/>
          </p:nvPr>
        </p:nvSpPr>
        <p:spPr>
          <a:xfrm>
            <a:off x="83112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5" name="Google Shape;2425;p13"/>
          <p:cNvSpPr txBox="1">
            <a:spLocks noGrp="1"/>
          </p:cNvSpPr>
          <p:nvPr>
            <p:ph type="title" idx="9"/>
          </p:nvPr>
        </p:nvSpPr>
        <p:spPr>
          <a:xfrm>
            <a:off x="9600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6" name="Google Shape;2426;p13"/>
          <p:cNvSpPr txBox="1">
            <a:spLocks noGrp="1"/>
          </p:cNvSpPr>
          <p:nvPr>
            <p:ph type="title" idx="13" hasCustomPrompt="1"/>
          </p:nvPr>
        </p:nvSpPr>
        <p:spPr>
          <a:xfrm>
            <a:off x="18244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27" name="Google Shape;2427;p13"/>
          <p:cNvSpPr txBox="1">
            <a:spLocks noGrp="1"/>
          </p:cNvSpPr>
          <p:nvPr>
            <p:ph type="subTitle" idx="14"/>
          </p:nvPr>
        </p:nvSpPr>
        <p:spPr>
          <a:xfrm>
            <a:off x="9600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28" name="Google Shape;2428;p13"/>
          <p:cNvSpPr txBox="1">
            <a:spLocks noGrp="1"/>
          </p:cNvSpPr>
          <p:nvPr>
            <p:ph type="title" idx="15"/>
          </p:nvPr>
        </p:nvSpPr>
        <p:spPr>
          <a:xfrm>
            <a:off x="46356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29" name="Google Shape;2429;p13"/>
          <p:cNvSpPr txBox="1">
            <a:spLocks noGrp="1"/>
          </p:cNvSpPr>
          <p:nvPr>
            <p:ph type="title" idx="16" hasCustomPrompt="1"/>
          </p:nvPr>
        </p:nvSpPr>
        <p:spPr>
          <a:xfrm>
            <a:off x="55000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30" name="Google Shape;2430;p13"/>
          <p:cNvSpPr txBox="1">
            <a:spLocks noGrp="1"/>
          </p:cNvSpPr>
          <p:nvPr>
            <p:ph type="subTitle" idx="17"/>
          </p:nvPr>
        </p:nvSpPr>
        <p:spPr>
          <a:xfrm>
            <a:off x="46356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31" name="Google Shape;2431;p13"/>
          <p:cNvSpPr txBox="1">
            <a:spLocks noGrp="1"/>
          </p:cNvSpPr>
          <p:nvPr>
            <p:ph type="title" idx="18"/>
          </p:nvPr>
        </p:nvSpPr>
        <p:spPr>
          <a:xfrm>
            <a:off x="83112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GB"/>
              <a:t>Click to edit Master title style</a:t>
            </a:r>
            <a:endParaRPr/>
          </a:p>
        </p:txBody>
      </p:sp>
      <p:sp>
        <p:nvSpPr>
          <p:cNvPr id="2432" name="Google Shape;2432;p13"/>
          <p:cNvSpPr txBox="1">
            <a:spLocks noGrp="1"/>
          </p:cNvSpPr>
          <p:nvPr>
            <p:ph type="title" idx="19" hasCustomPrompt="1"/>
          </p:nvPr>
        </p:nvSpPr>
        <p:spPr>
          <a:xfrm>
            <a:off x="91756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33" name="Google Shape;2433;p13"/>
          <p:cNvSpPr txBox="1">
            <a:spLocks noGrp="1"/>
          </p:cNvSpPr>
          <p:nvPr>
            <p:ph type="subTitle" idx="20"/>
          </p:nvPr>
        </p:nvSpPr>
        <p:spPr>
          <a:xfrm>
            <a:off x="83112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GB"/>
              <a:t>Click to edit Master subtitle style</a:t>
            </a:r>
            <a:endParaRPr/>
          </a:p>
        </p:txBody>
      </p:sp>
      <p:sp>
        <p:nvSpPr>
          <p:cNvPr id="2434" name="Google Shape;2434;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33488292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10"/>
        <p:cNvGrpSpPr/>
        <p:nvPr/>
      </p:nvGrpSpPr>
      <p:grpSpPr>
        <a:xfrm>
          <a:off x="0" y="0"/>
          <a:ext cx="0" cy="0"/>
          <a:chOff x="0" y="0"/>
          <a:chExt cx="0" cy="0"/>
        </a:xfrm>
      </p:grpSpPr>
      <p:sp>
        <p:nvSpPr>
          <p:cNvPr id="801" name="Google Shape;801;p3"/>
          <p:cNvSpPr txBox="1">
            <a:spLocks noGrp="1"/>
          </p:cNvSpPr>
          <p:nvPr>
            <p:ph type="title"/>
          </p:nvPr>
        </p:nvSpPr>
        <p:spPr>
          <a:xfrm>
            <a:off x="1475867" y="2491867"/>
            <a:ext cx="5136000" cy="24832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2"/>
              </a:buClr>
              <a:buSzPts val="3600"/>
              <a:buNone/>
              <a:defRPr sz="7333">
                <a:solidFill>
                  <a:schemeClr val="lt2"/>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GB"/>
              <a:t>Click to edit Master title style</a:t>
            </a:r>
            <a:endParaRPr/>
          </a:p>
        </p:txBody>
      </p:sp>
      <p:sp>
        <p:nvSpPr>
          <p:cNvPr id="802" name="Google Shape;802;p3"/>
          <p:cNvSpPr txBox="1">
            <a:spLocks noGrp="1"/>
          </p:cNvSpPr>
          <p:nvPr>
            <p:ph type="title" idx="2" hasCustomPrompt="1"/>
          </p:nvPr>
        </p:nvSpPr>
        <p:spPr>
          <a:xfrm>
            <a:off x="1475867" y="1195467"/>
            <a:ext cx="1669200" cy="129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03" name="Google Shape;803;p3"/>
          <p:cNvSpPr txBox="1">
            <a:spLocks noGrp="1"/>
          </p:cNvSpPr>
          <p:nvPr>
            <p:ph type="subTitle" idx="1"/>
          </p:nvPr>
        </p:nvSpPr>
        <p:spPr>
          <a:xfrm>
            <a:off x="1475867" y="4975333"/>
            <a:ext cx="5136000" cy="6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9986635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044"/>
        <p:cNvGrpSpPr/>
        <p:nvPr/>
      </p:nvGrpSpPr>
      <p:grpSpPr>
        <a:xfrm>
          <a:off x="0" y="0"/>
          <a:ext cx="0" cy="0"/>
          <a:chOff x="0" y="0"/>
          <a:chExt cx="0" cy="0"/>
        </a:xfrm>
      </p:grpSpPr>
      <p:sp>
        <p:nvSpPr>
          <p:cNvPr id="4125" name="Google Shape;4125;p22"/>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32720509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37"/>
        <p:cNvGrpSpPr/>
        <p:nvPr/>
      </p:nvGrpSpPr>
      <p:grpSpPr>
        <a:xfrm>
          <a:off x="0" y="0"/>
          <a:ext cx="0" cy="0"/>
          <a:chOff x="0" y="0"/>
          <a:chExt cx="0" cy="0"/>
        </a:xfrm>
      </p:grpSpPr>
      <p:sp>
        <p:nvSpPr>
          <p:cNvPr id="1928" name="Google Shape;1928;p9"/>
          <p:cNvSpPr txBox="1">
            <a:spLocks noGrp="1"/>
          </p:cNvSpPr>
          <p:nvPr>
            <p:ph type="title"/>
          </p:nvPr>
        </p:nvSpPr>
        <p:spPr>
          <a:xfrm>
            <a:off x="2784400" y="2073800"/>
            <a:ext cx="6623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solidFill>
                  <a:schemeClr val="lt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GB"/>
              <a:t>Click to edit Master title style</a:t>
            </a:r>
            <a:endParaRPr/>
          </a:p>
        </p:txBody>
      </p:sp>
      <p:sp>
        <p:nvSpPr>
          <p:cNvPr id="1929" name="Google Shape;1929;p9"/>
          <p:cNvSpPr txBox="1">
            <a:spLocks noGrp="1"/>
          </p:cNvSpPr>
          <p:nvPr>
            <p:ph type="subTitle" idx="1"/>
          </p:nvPr>
        </p:nvSpPr>
        <p:spPr>
          <a:xfrm>
            <a:off x="2784400" y="3196200"/>
            <a:ext cx="6623200" cy="15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3183827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126"/>
        <p:cNvGrpSpPr/>
        <p:nvPr/>
      </p:nvGrpSpPr>
      <p:grpSpPr>
        <a:xfrm>
          <a:off x="0" y="0"/>
          <a:ext cx="0" cy="0"/>
          <a:chOff x="0" y="0"/>
          <a:chExt cx="0" cy="0"/>
        </a:xfrm>
      </p:grpSpPr>
      <p:sp>
        <p:nvSpPr>
          <p:cNvPr id="4205" name="Google Shape;4205;p23"/>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31113795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72"/>
        <p:cNvGrpSpPr/>
        <p:nvPr/>
      </p:nvGrpSpPr>
      <p:grpSpPr>
        <a:xfrm>
          <a:off x="0" y="0"/>
          <a:ext cx="0" cy="0"/>
          <a:chOff x="0" y="0"/>
          <a:chExt cx="0" cy="0"/>
        </a:xfrm>
      </p:grpSpPr>
      <p:sp>
        <p:nvSpPr>
          <p:cNvPr id="1055" name="Google Shape;1055;p6"/>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GB"/>
              <a:t>Click to edit Master title style</a:t>
            </a:r>
            <a:endParaRPr/>
          </a:p>
        </p:txBody>
      </p:sp>
    </p:spTree>
    <p:extLst>
      <p:ext uri="{BB962C8B-B14F-4D97-AF65-F5344CB8AC3E}">
        <p14:creationId xmlns:p14="http://schemas.microsoft.com/office/powerpoint/2010/main" val="20625339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37"/>
        <p:cNvGrpSpPr/>
        <p:nvPr/>
      </p:nvGrpSpPr>
      <p:grpSpPr>
        <a:xfrm>
          <a:off x="0" y="0"/>
          <a:ext cx="0" cy="0"/>
          <a:chOff x="0" y="0"/>
          <a:chExt cx="0" cy="0"/>
        </a:xfrm>
      </p:grpSpPr>
      <p:sp>
        <p:nvSpPr>
          <p:cNvPr id="1536" name="Google Shape;1536;p8"/>
          <p:cNvSpPr txBox="1">
            <a:spLocks noGrp="1"/>
          </p:cNvSpPr>
          <p:nvPr>
            <p:ph type="title"/>
          </p:nvPr>
        </p:nvSpPr>
        <p:spPr>
          <a:xfrm>
            <a:off x="2743600" y="1742800"/>
            <a:ext cx="6704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GB"/>
              <a:t>Click to edit Master title style</a:t>
            </a:r>
            <a:endParaRPr/>
          </a:p>
        </p:txBody>
      </p:sp>
    </p:spTree>
    <p:extLst>
      <p:ext uri="{BB962C8B-B14F-4D97-AF65-F5344CB8AC3E}">
        <p14:creationId xmlns:p14="http://schemas.microsoft.com/office/powerpoint/2010/main" val="83430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337"/>
        <p:cNvGrpSpPr/>
        <p:nvPr/>
      </p:nvGrpSpPr>
      <p:grpSpPr>
        <a:xfrm>
          <a:off x="0" y="0"/>
          <a:ext cx="0" cy="0"/>
          <a:chOff x="0" y="0"/>
          <a:chExt cx="0" cy="0"/>
        </a:xfrm>
      </p:grpSpPr>
      <p:sp>
        <p:nvSpPr>
          <p:cNvPr id="2416" name="Google Shape;2416;p13"/>
          <p:cNvSpPr txBox="1">
            <a:spLocks noGrp="1"/>
          </p:cNvSpPr>
          <p:nvPr>
            <p:ph type="title"/>
          </p:nvPr>
        </p:nvSpPr>
        <p:spPr>
          <a:xfrm>
            <a:off x="9600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17" name="Google Shape;2417;p13"/>
          <p:cNvSpPr txBox="1">
            <a:spLocks noGrp="1"/>
          </p:cNvSpPr>
          <p:nvPr>
            <p:ph type="title" idx="2" hasCustomPrompt="1"/>
          </p:nvPr>
        </p:nvSpPr>
        <p:spPr>
          <a:xfrm>
            <a:off x="18244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18" name="Google Shape;2418;p13"/>
          <p:cNvSpPr txBox="1">
            <a:spLocks noGrp="1"/>
          </p:cNvSpPr>
          <p:nvPr>
            <p:ph type="subTitle" idx="1"/>
          </p:nvPr>
        </p:nvSpPr>
        <p:spPr>
          <a:xfrm>
            <a:off x="9600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419" name="Google Shape;2419;p13"/>
          <p:cNvSpPr txBox="1">
            <a:spLocks noGrp="1"/>
          </p:cNvSpPr>
          <p:nvPr>
            <p:ph type="title" idx="3"/>
          </p:nvPr>
        </p:nvSpPr>
        <p:spPr>
          <a:xfrm>
            <a:off x="46356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20" name="Google Shape;2420;p13"/>
          <p:cNvSpPr txBox="1">
            <a:spLocks noGrp="1"/>
          </p:cNvSpPr>
          <p:nvPr>
            <p:ph type="title" idx="4" hasCustomPrompt="1"/>
          </p:nvPr>
        </p:nvSpPr>
        <p:spPr>
          <a:xfrm>
            <a:off x="55000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21" name="Google Shape;2421;p13"/>
          <p:cNvSpPr txBox="1">
            <a:spLocks noGrp="1"/>
          </p:cNvSpPr>
          <p:nvPr>
            <p:ph type="subTitle" idx="5"/>
          </p:nvPr>
        </p:nvSpPr>
        <p:spPr>
          <a:xfrm>
            <a:off x="46356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422" name="Google Shape;2422;p13"/>
          <p:cNvSpPr txBox="1">
            <a:spLocks noGrp="1"/>
          </p:cNvSpPr>
          <p:nvPr>
            <p:ph type="title" idx="6"/>
          </p:nvPr>
        </p:nvSpPr>
        <p:spPr>
          <a:xfrm>
            <a:off x="8311200" y="2323700"/>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23" name="Google Shape;2423;p13"/>
          <p:cNvSpPr txBox="1">
            <a:spLocks noGrp="1"/>
          </p:cNvSpPr>
          <p:nvPr>
            <p:ph type="title" idx="7" hasCustomPrompt="1"/>
          </p:nvPr>
        </p:nvSpPr>
        <p:spPr>
          <a:xfrm>
            <a:off x="9175600" y="1715867"/>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424" name="Google Shape;2424;p13"/>
          <p:cNvSpPr txBox="1">
            <a:spLocks noGrp="1"/>
          </p:cNvSpPr>
          <p:nvPr>
            <p:ph type="subTitle" idx="8"/>
          </p:nvPr>
        </p:nvSpPr>
        <p:spPr>
          <a:xfrm>
            <a:off x="8311200" y="30273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425" name="Google Shape;2425;p13"/>
          <p:cNvSpPr txBox="1">
            <a:spLocks noGrp="1"/>
          </p:cNvSpPr>
          <p:nvPr>
            <p:ph type="title" idx="9"/>
          </p:nvPr>
        </p:nvSpPr>
        <p:spPr>
          <a:xfrm>
            <a:off x="9600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26" name="Google Shape;2426;p13"/>
          <p:cNvSpPr txBox="1">
            <a:spLocks noGrp="1"/>
          </p:cNvSpPr>
          <p:nvPr>
            <p:ph type="title" idx="13" hasCustomPrompt="1"/>
          </p:nvPr>
        </p:nvSpPr>
        <p:spPr>
          <a:xfrm>
            <a:off x="18244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27" name="Google Shape;2427;p13"/>
          <p:cNvSpPr txBox="1">
            <a:spLocks noGrp="1"/>
          </p:cNvSpPr>
          <p:nvPr>
            <p:ph type="subTitle" idx="14"/>
          </p:nvPr>
        </p:nvSpPr>
        <p:spPr>
          <a:xfrm>
            <a:off x="9600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428" name="Google Shape;2428;p13"/>
          <p:cNvSpPr txBox="1">
            <a:spLocks noGrp="1"/>
          </p:cNvSpPr>
          <p:nvPr>
            <p:ph type="title" idx="15"/>
          </p:nvPr>
        </p:nvSpPr>
        <p:spPr>
          <a:xfrm>
            <a:off x="46356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29" name="Google Shape;2429;p13"/>
          <p:cNvSpPr txBox="1">
            <a:spLocks noGrp="1"/>
          </p:cNvSpPr>
          <p:nvPr>
            <p:ph type="title" idx="16" hasCustomPrompt="1"/>
          </p:nvPr>
        </p:nvSpPr>
        <p:spPr>
          <a:xfrm>
            <a:off x="55000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30" name="Google Shape;2430;p13"/>
          <p:cNvSpPr txBox="1">
            <a:spLocks noGrp="1"/>
          </p:cNvSpPr>
          <p:nvPr>
            <p:ph type="subTitle" idx="17"/>
          </p:nvPr>
        </p:nvSpPr>
        <p:spPr>
          <a:xfrm>
            <a:off x="46356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431" name="Google Shape;2431;p13"/>
          <p:cNvSpPr txBox="1">
            <a:spLocks noGrp="1"/>
          </p:cNvSpPr>
          <p:nvPr>
            <p:ph type="title" idx="18"/>
          </p:nvPr>
        </p:nvSpPr>
        <p:spPr>
          <a:xfrm>
            <a:off x="8311200" y="4709567"/>
            <a:ext cx="2920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2432" name="Google Shape;2432;p13"/>
          <p:cNvSpPr txBox="1">
            <a:spLocks noGrp="1"/>
          </p:cNvSpPr>
          <p:nvPr>
            <p:ph type="title" idx="19" hasCustomPrompt="1"/>
          </p:nvPr>
        </p:nvSpPr>
        <p:spPr>
          <a:xfrm>
            <a:off x="9175600" y="4102033"/>
            <a:ext cx="1192000" cy="478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40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t>xx%</a:t>
            </a:r>
          </a:p>
        </p:txBody>
      </p:sp>
      <p:sp>
        <p:nvSpPr>
          <p:cNvPr id="2433" name="Google Shape;2433;p13"/>
          <p:cNvSpPr txBox="1">
            <a:spLocks noGrp="1"/>
          </p:cNvSpPr>
          <p:nvPr>
            <p:ph type="subTitle" idx="20"/>
          </p:nvPr>
        </p:nvSpPr>
        <p:spPr>
          <a:xfrm>
            <a:off x="8311200" y="5413200"/>
            <a:ext cx="2920800" cy="7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434" name="Google Shape;2434;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20164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10"/>
        <p:cNvGrpSpPr/>
        <p:nvPr/>
      </p:nvGrpSpPr>
      <p:grpSpPr>
        <a:xfrm>
          <a:off x="0" y="0"/>
          <a:ext cx="0" cy="0"/>
          <a:chOff x="0" y="0"/>
          <a:chExt cx="0" cy="0"/>
        </a:xfrm>
      </p:grpSpPr>
      <p:sp>
        <p:nvSpPr>
          <p:cNvPr id="801" name="Google Shape;801;p3"/>
          <p:cNvSpPr txBox="1">
            <a:spLocks noGrp="1"/>
          </p:cNvSpPr>
          <p:nvPr>
            <p:ph type="title"/>
          </p:nvPr>
        </p:nvSpPr>
        <p:spPr>
          <a:xfrm>
            <a:off x="1475867" y="2491867"/>
            <a:ext cx="5136000" cy="24832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2"/>
              </a:buClr>
              <a:buSzPts val="3600"/>
              <a:buNone/>
              <a:defRPr sz="7333">
                <a:solidFill>
                  <a:schemeClr val="lt2"/>
                </a:solidFill>
              </a:defRPr>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endParaRPr/>
          </a:p>
        </p:txBody>
      </p:sp>
      <p:sp>
        <p:nvSpPr>
          <p:cNvPr id="802" name="Google Shape;802;p3"/>
          <p:cNvSpPr txBox="1">
            <a:spLocks noGrp="1"/>
          </p:cNvSpPr>
          <p:nvPr>
            <p:ph type="title" idx="2" hasCustomPrompt="1"/>
          </p:nvPr>
        </p:nvSpPr>
        <p:spPr>
          <a:xfrm>
            <a:off x="1475867" y="1195467"/>
            <a:ext cx="1669200" cy="129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03" name="Google Shape;803;p3"/>
          <p:cNvSpPr txBox="1">
            <a:spLocks noGrp="1"/>
          </p:cNvSpPr>
          <p:nvPr>
            <p:ph type="subTitle" idx="1"/>
          </p:nvPr>
        </p:nvSpPr>
        <p:spPr>
          <a:xfrm>
            <a:off x="1475867" y="4975333"/>
            <a:ext cx="5136000" cy="6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229409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044"/>
        <p:cNvGrpSpPr/>
        <p:nvPr/>
      </p:nvGrpSpPr>
      <p:grpSpPr>
        <a:xfrm>
          <a:off x="0" y="0"/>
          <a:ext cx="0" cy="0"/>
          <a:chOff x="0" y="0"/>
          <a:chExt cx="0" cy="0"/>
        </a:xfrm>
      </p:grpSpPr>
      <p:sp>
        <p:nvSpPr>
          <p:cNvPr id="4125" name="Google Shape;4125;p22"/>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92606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37"/>
        <p:cNvGrpSpPr/>
        <p:nvPr/>
      </p:nvGrpSpPr>
      <p:grpSpPr>
        <a:xfrm>
          <a:off x="0" y="0"/>
          <a:ext cx="0" cy="0"/>
          <a:chOff x="0" y="0"/>
          <a:chExt cx="0" cy="0"/>
        </a:xfrm>
      </p:grpSpPr>
      <p:sp>
        <p:nvSpPr>
          <p:cNvPr id="1928" name="Google Shape;1928;p9"/>
          <p:cNvSpPr txBox="1">
            <a:spLocks noGrp="1"/>
          </p:cNvSpPr>
          <p:nvPr>
            <p:ph type="title"/>
          </p:nvPr>
        </p:nvSpPr>
        <p:spPr>
          <a:xfrm>
            <a:off x="2784400" y="2073800"/>
            <a:ext cx="6623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solidFill>
                  <a:schemeClr val="lt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929" name="Google Shape;1929;p9"/>
          <p:cNvSpPr txBox="1">
            <a:spLocks noGrp="1"/>
          </p:cNvSpPr>
          <p:nvPr>
            <p:ph type="subTitle" idx="1"/>
          </p:nvPr>
        </p:nvSpPr>
        <p:spPr>
          <a:xfrm>
            <a:off x="2784400" y="3196200"/>
            <a:ext cx="6623200" cy="15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2481232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theme" Target="../theme/theme7.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Tree>
    <p:extLst>
      <p:ext uri="{BB962C8B-B14F-4D97-AF65-F5344CB8AC3E}">
        <p14:creationId xmlns:p14="http://schemas.microsoft.com/office/powerpoint/2010/main" val="88097261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Tree>
    <p:extLst>
      <p:ext uri="{BB962C8B-B14F-4D97-AF65-F5344CB8AC3E}">
        <p14:creationId xmlns:p14="http://schemas.microsoft.com/office/powerpoint/2010/main" val="51608321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593367"/>
            <a:ext cx="10290400" cy="7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Big Shoulders Text ExtraBold"/>
              <a:buNone/>
              <a:defRPr sz="3500">
                <a:solidFill>
                  <a:schemeClr val="dk1"/>
                </a:solidFill>
                <a:latin typeface="Big Shoulders Text ExtraBold"/>
                <a:ea typeface="Big Shoulders Text ExtraBold"/>
                <a:cs typeface="Big Shoulders Text ExtraBold"/>
                <a:sym typeface="Big Shoulders Text ExtraBold"/>
              </a:defRPr>
            </a:lvl1pPr>
            <a:lvl2pPr lvl="1"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950800" y="1536633"/>
            <a:ext cx="102904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1pPr>
            <a:lvl2pPr marL="914400" lvl="1"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2pPr>
            <a:lvl3pPr marL="1371600" lvl="2"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3pPr>
            <a:lvl4pPr marL="1828800" lvl="3"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4pPr>
            <a:lvl5pPr marL="2286000" lvl="4"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5pPr>
            <a:lvl6pPr marL="2743200" lvl="5"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6pPr>
            <a:lvl7pPr marL="3200400" lvl="6"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7pPr>
            <a:lvl8pPr marL="3657600" lvl="7"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8pPr>
            <a:lvl9pPr marL="4114800" lvl="8" indent="-317500">
              <a:lnSpc>
                <a:spcPct val="115000"/>
              </a:lnSpc>
              <a:spcBef>
                <a:spcPts val="1600"/>
              </a:spcBef>
              <a:spcAft>
                <a:spcPts val="1600"/>
              </a:spcAft>
              <a:buClr>
                <a:schemeClr val="dk1"/>
              </a:buClr>
              <a:buSzPts val="1400"/>
              <a:buFont typeface="Cambay"/>
              <a:buChar char="■"/>
              <a:defRPr>
                <a:solidFill>
                  <a:schemeClr val="dk1"/>
                </a:solidFill>
                <a:latin typeface="Cambay"/>
                <a:ea typeface="Cambay"/>
                <a:cs typeface="Cambay"/>
                <a:sym typeface="Cambay"/>
              </a:defRPr>
            </a:lvl9pPr>
          </a:lstStyle>
          <a:p>
            <a:endParaRPr/>
          </a:p>
        </p:txBody>
      </p:sp>
    </p:spTree>
    <p:extLst>
      <p:ext uri="{BB962C8B-B14F-4D97-AF65-F5344CB8AC3E}">
        <p14:creationId xmlns:p14="http://schemas.microsoft.com/office/powerpoint/2010/main" val="3938493926"/>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Tree>
    <p:extLst>
      <p:ext uri="{BB962C8B-B14F-4D97-AF65-F5344CB8AC3E}">
        <p14:creationId xmlns:p14="http://schemas.microsoft.com/office/powerpoint/2010/main" val="3988973765"/>
      </p:ext>
    </p:extLst>
  </p:cSld>
  <p:clrMap bg1="lt1" tx1="dk1" bg2="lt2" tx2="dk2" accent1="accent1" accent2="accent2" accent3="accent3" accent4="accent4" accent5="accent5" accent6="accent6" hlink="hlink" folHlink="folHlink"/>
  <p:sldLayoutIdLst>
    <p:sldLayoutId id="2147483702" r:id="rId1"/>
    <p:sldLayoutId id="2147483703"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593367"/>
            <a:ext cx="10290400" cy="7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Big Shoulders Text ExtraBold"/>
              <a:buNone/>
              <a:defRPr sz="3500">
                <a:solidFill>
                  <a:schemeClr val="dk1"/>
                </a:solidFill>
                <a:latin typeface="Big Shoulders Text ExtraBold"/>
                <a:ea typeface="Big Shoulders Text ExtraBold"/>
                <a:cs typeface="Big Shoulders Text ExtraBold"/>
                <a:sym typeface="Big Shoulders Text ExtraBold"/>
              </a:defRPr>
            </a:lvl1pPr>
            <a:lvl2pPr lvl="1"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950800" y="1536633"/>
            <a:ext cx="102904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1pPr>
            <a:lvl2pPr marL="914400" lvl="1"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2pPr>
            <a:lvl3pPr marL="1371600" lvl="2"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3pPr>
            <a:lvl4pPr marL="1828800" lvl="3"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4pPr>
            <a:lvl5pPr marL="2286000" lvl="4"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5pPr>
            <a:lvl6pPr marL="2743200" lvl="5"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6pPr>
            <a:lvl7pPr marL="3200400" lvl="6"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7pPr>
            <a:lvl8pPr marL="3657600" lvl="7"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8pPr>
            <a:lvl9pPr marL="4114800" lvl="8" indent="-317500">
              <a:lnSpc>
                <a:spcPct val="115000"/>
              </a:lnSpc>
              <a:spcBef>
                <a:spcPts val="1600"/>
              </a:spcBef>
              <a:spcAft>
                <a:spcPts val="1600"/>
              </a:spcAft>
              <a:buClr>
                <a:schemeClr val="dk1"/>
              </a:buClr>
              <a:buSzPts val="1400"/>
              <a:buFont typeface="Cambay"/>
              <a:buChar char="■"/>
              <a:defRPr>
                <a:solidFill>
                  <a:schemeClr val="dk1"/>
                </a:solidFill>
                <a:latin typeface="Cambay"/>
                <a:ea typeface="Cambay"/>
                <a:cs typeface="Cambay"/>
                <a:sym typeface="Cambay"/>
              </a:defRPr>
            </a:lvl9pPr>
          </a:lstStyle>
          <a:p>
            <a:endParaRPr/>
          </a:p>
        </p:txBody>
      </p:sp>
    </p:spTree>
    <p:extLst>
      <p:ext uri="{BB962C8B-B14F-4D97-AF65-F5344CB8AC3E}">
        <p14:creationId xmlns:p14="http://schemas.microsoft.com/office/powerpoint/2010/main" val="2168829009"/>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46" r:id="rId12"/>
    <p:sldLayoutId id="2147483747" r:id="rId1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dirty="0"/>
          </a:p>
        </p:txBody>
      </p:sp>
    </p:spTree>
    <p:extLst>
      <p:ext uri="{BB962C8B-B14F-4D97-AF65-F5344CB8AC3E}">
        <p14:creationId xmlns:p14="http://schemas.microsoft.com/office/powerpoint/2010/main" val="24015803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728586" y="1790971"/>
            <a:ext cx="3773026" cy="613820"/>
          </a:xfrm>
          <a:prstGeom prst="rect">
            <a:avLst/>
          </a:prstGeom>
        </p:spPr>
        <p:txBody>
          <a:bodyPr vert="horz" lIns="91440" tIns="45720" rIns="91440" bIns="45720" rtlCol="0">
            <a:normAutofit fontScale="3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r>
              <a:rPr lang="en-US" sz="4000" b="0" dirty="0">
                <a:effectLst>
                  <a:outerShdw blurRad="38100" dist="38100" dir="2700000" algn="tl">
                    <a:srgbClr val="000000">
                      <a:alpha val="43137"/>
                    </a:srgbClr>
                  </a:outerShdw>
                </a:effectLst>
              </a:rPr>
              <a:t>Student Name- </a:t>
            </a:r>
            <a:r>
              <a:rPr lang="en" sz="4000" dirty="0"/>
              <a:t>Gunveer Singh Sanjeev Thapar</a:t>
            </a:r>
          </a:p>
          <a:p>
            <a:pPr>
              <a:spcBef>
                <a:spcPts val="300"/>
              </a:spcBef>
            </a:pPr>
            <a:endParaRPr lang="en" sz="4000" b="0" dirty="0"/>
          </a:p>
          <a:p>
            <a:pPr algn="l">
              <a:spcBef>
                <a:spcPts val="300"/>
              </a:spcBef>
            </a:pPr>
            <a:r>
              <a:rPr lang="en-GB" sz="4000" b="0" dirty="0"/>
              <a:t>Candidate no- 269020</a:t>
            </a:r>
          </a:p>
          <a:p>
            <a:pPr>
              <a:spcBef>
                <a:spcPts val="300"/>
              </a:spcBef>
            </a:pPr>
            <a:endParaRPr lang="en-US" sz="1200" b="0" dirty="0"/>
          </a:p>
        </p:txBody>
      </p:sp>
      <p:sp>
        <p:nvSpPr>
          <p:cNvPr id="6" name="Subtitle 11"/>
          <p:cNvSpPr txBox="1">
            <a:spLocks/>
          </p:cNvSpPr>
          <p:nvPr/>
        </p:nvSpPr>
        <p:spPr>
          <a:xfrm>
            <a:off x="3690315" y="2414390"/>
            <a:ext cx="4672674" cy="831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a:t>
            </a:r>
            <a:r>
              <a:rPr lang="en-US" sz="2400" b="0" dirty="0" err="1">
                <a:effectLst>
                  <a:outerShdw blurRad="38100" dist="38100" dir="2700000" algn="tl">
                    <a:srgbClr val="000000">
                      <a:alpha val="43137"/>
                    </a:srgbClr>
                  </a:outerShdw>
                </a:effectLst>
              </a:rPr>
              <a:t>Hsi</a:t>
            </a:r>
            <a:r>
              <a:rPr lang="en-US" sz="2400" b="0" dirty="0">
                <a:effectLst>
                  <a:outerShdw blurRad="38100" dist="38100" dir="2700000" algn="tl">
                    <a:srgbClr val="000000">
                      <a:alpha val="43137"/>
                    </a:srgbClr>
                  </a:outerShdw>
                </a:effectLst>
              </a:rPr>
              <a:t> Ming-Ho</a:t>
            </a:r>
            <a:endParaRPr lang="en-IN" sz="2400" b="0" dirty="0">
              <a:effectLst>
                <a:outerShdw blurRad="38100" dist="38100" dir="2700000" algn="tl">
                  <a:srgbClr val="000000">
                    <a:alpha val="43137"/>
                  </a:srgbClr>
                </a:outerShdw>
              </a:effectLst>
            </a:endParaRPr>
          </a:p>
          <a:p>
            <a:pPr>
              <a:spcBef>
                <a:spcPts val="200"/>
              </a:spcBef>
            </a:pPr>
            <a:r>
              <a:rPr lang="en-GB" sz="1400" b="0" dirty="0"/>
              <a:t> Dissertation Supervisor</a:t>
            </a:r>
            <a:endParaRPr lang="en-IN" sz="1400" b="0" dirty="0"/>
          </a:p>
        </p:txBody>
      </p:sp>
      <p:sp>
        <p:nvSpPr>
          <p:cNvPr id="7" name="Subtitle 11"/>
          <p:cNvSpPr txBox="1">
            <a:spLocks/>
          </p:cNvSpPr>
          <p:nvPr/>
        </p:nvSpPr>
        <p:spPr>
          <a:xfrm>
            <a:off x="3514435" y="5076067"/>
            <a:ext cx="5163127" cy="1503488"/>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2900" b="0" dirty="0">
                <a:effectLst>
                  <a:outerShdw blurRad="38100" dist="38100" dir="2700000" algn="tl">
                    <a:srgbClr val="000000">
                      <a:alpha val="43137"/>
                    </a:srgbClr>
                  </a:outerShdw>
                </a:effectLst>
              </a:rPr>
              <a:t>Department of Mathematics and Physical Science</a:t>
            </a:r>
          </a:p>
          <a:p>
            <a:pPr>
              <a:spcBef>
                <a:spcPts val="500"/>
              </a:spcBef>
            </a:pPr>
            <a:r>
              <a:rPr lang="en-US" sz="2900" b="0" dirty="0">
                <a:effectLst>
                  <a:outerShdw blurRad="38100" dist="38100" dir="2700000" algn="tl">
                    <a:srgbClr val="000000">
                      <a:alpha val="43137"/>
                    </a:srgbClr>
                  </a:outerShdw>
                </a:effectLst>
              </a:rPr>
              <a:t> University of Sussex</a:t>
            </a:r>
          </a:p>
          <a:p>
            <a:pPr>
              <a:spcBef>
                <a:spcPts val="600"/>
              </a:spcBef>
            </a:pPr>
            <a:r>
              <a:rPr lang="en-GB" sz="1600" b="0" i="0" dirty="0">
                <a:effectLst/>
                <a:latin typeface="Roboto"/>
              </a:rPr>
              <a:t>Sussex House, Falmer, Brighton BN1 9RH</a:t>
            </a:r>
          </a:p>
          <a:p>
            <a:pPr>
              <a:spcBef>
                <a:spcPts val="600"/>
              </a:spcBef>
            </a:pPr>
            <a:r>
              <a:rPr lang="en-US" sz="2400" dirty="0"/>
              <a:t>September 2023</a:t>
            </a:r>
            <a:endParaRPr lang="en-US" sz="24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2382924" y="2180953"/>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7287456" y="2180953"/>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0" y="2180953"/>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5" name="Subtitle 11">
            <a:extLst>
              <a:ext uri="{FF2B5EF4-FFF2-40B4-BE49-F238E27FC236}">
                <a16:creationId xmlns:a16="http://schemas.microsoft.com/office/drawing/2014/main" id="{BE86A0D5-2803-42E5-943B-A5B1FAC5BE75}"/>
              </a:ext>
            </a:extLst>
          </p:cNvPr>
          <p:cNvSpPr txBox="1">
            <a:spLocks/>
          </p:cNvSpPr>
          <p:nvPr/>
        </p:nvSpPr>
        <p:spPr>
          <a:xfrm>
            <a:off x="9707233" y="2180953"/>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69348" y="1"/>
            <a:ext cx="12261348" cy="818186"/>
          </a:xfrm>
          <a:prstGeom prst="roundRect">
            <a:avLst/>
          </a:prstGeom>
          <a:solidFill>
            <a:srgbClr val="008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b="1" dirty="0">
                <a:solidFill>
                  <a:schemeClr val="bg1"/>
                </a:solidFill>
                <a:latin typeface="Montserrat"/>
                <a:ea typeface="Montserrat"/>
                <a:cs typeface="Montserrat"/>
                <a:sym typeface="Montserrat"/>
              </a:rPr>
              <a:t>Detecting Fraudulent</a:t>
            </a:r>
            <a:br>
              <a:rPr lang="en-GB" sz="3200" b="1" dirty="0">
                <a:solidFill>
                  <a:schemeClr val="bg1"/>
                </a:solidFill>
                <a:latin typeface="Montserrat"/>
                <a:ea typeface="Montserrat"/>
                <a:cs typeface="Montserrat"/>
                <a:sym typeface="Montserrat"/>
              </a:rPr>
            </a:br>
            <a:r>
              <a:rPr lang="en-GB" sz="3200" b="1" dirty="0">
                <a:solidFill>
                  <a:schemeClr val="bg1"/>
                </a:solidFill>
                <a:latin typeface="Montserrat"/>
                <a:ea typeface="Montserrat"/>
                <a:cs typeface="Montserrat"/>
                <a:sym typeface="Montserrat"/>
              </a:rPr>
              <a:t>Customer’s Transactions using </a:t>
            </a:r>
            <a:r>
              <a:rPr lang="en-GB" sz="3200" b="1" dirty="0" err="1">
                <a:solidFill>
                  <a:schemeClr val="bg1"/>
                </a:solidFill>
                <a:latin typeface="Montserrat"/>
                <a:ea typeface="Montserrat"/>
                <a:cs typeface="Montserrat"/>
                <a:sym typeface="Montserrat"/>
              </a:rPr>
              <a:t>Paysim</a:t>
            </a:r>
            <a:r>
              <a:rPr lang="en-GB" sz="3200" b="1" dirty="0">
                <a:solidFill>
                  <a:schemeClr val="bg1"/>
                </a:solidFill>
                <a:latin typeface="Montserrat"/>
                <a:ea typeface="Montserrat"/>
                <a:cs typeface="Montserrat"/>
                <a:sym typeface="Montserrat"/>
              </a:rPr>
              <a:t> Dataset</a:t>
            </a:r>
            <a:endParaRPr lang="en-IN"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8" y="971580"/>
            <a:ext cx="6762303" cy="819391"/>
          </a:xfrm>
          <a:prstGeom prst="rect">
            <a:avLst/>
          </a:prstGeom>
        </p:spPr>
        <p:txBody>
          <a:bodyPr wrap="square">
            <a:spAutoFit/>
          </a:bodyPr>
          <a:lstStyle/>
          <a:p>
            <a:pPr algn="ctr">
              <a:lnSpc>
                <a:spcPct val="107000"/>
              </a:lnSpc>
            </a:pPr>
            <a:r>
              <a:rPr lang="en-IN" sz="1400" i="1" dirty="0">
                <a:latin typeface="Times New Roman" panose="02020603050405020304" pitchFamily="18" charset="0"/>
                <a:ea typeface="Calibri" panose="020F0502020204030204" pitchFamily="34" charset="0"/>
              </a:rPr>
              <a:t>A </a:t>
            </a:r>
            <a:r>
              <a:rPr lang="en-IN" sz="1400" i="1" dirty="0">
                <a:solidFill>
                  <a:srgbClr val="FF0000"/>
                </a:solidFill>
                <a:latin typeface="Times New Roman" panose="02020603050405020304" pitchFamily="18" charset="0"/>
                <a:ea typeface="Calibri" panose="020F0502020204030204" pitchFamily="34" charset="0"/>
              </a:rPr>
              <a:t>dissertation </a:t>
            </a:r>
            <a:r>
              <a:rPr lang="en-IN" sz="1400" i="1" dirty="0">
                <a:latin typeface="Times New Roman" panose="02020603050405020304" pitchFamily="18" charset="0"/>
                <a:ea typeface="Calibri" panose="020F0502020204030204" pitchFamily="34" charset="0"/>
              </a:rPr>
              <a:t>submitted in partial fulfilment of the requirements for the degree of</a:t>
            </a:r>
          </a:p>
          <a:p>
            <a:pPr algn="ctr">
              <a:lnSpc>
                <a:spcPct val="107000"/>
              </a:lnSpc>
            </a:pPr>
            <a:r>
              <a:rPr lang="en-IN" sz="1600" cap="small"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MSc Human  and Social Data Science</a:t>
            </a:r>
            <a:endParaRPr lang="en-IN" sz="1400" cap="small" dirty="0">
              <a:latin typeface="Times New Roman" panose="02020603050405020304" pitchFamily="18" charset="0"/>
              <a:ea typeface="Calibri" panose="020F0502020204030204" pitchFamily="34" charset="0"/>
            </a:endParaRPr>
          </a:p>
          <a:p>
            <a:pPr algn="ctr">
              <a:lnSpc>
                <a:spcPct val="107000"/>
              </a:lnSpc>
              <a:spcBef>
                <a:spcPts val="500"/>
              </a:spcBef>
              <a:spcAft>
                <a:spcPts val="500"/>
              </a:spcAft>
            </a:pPr>
            <a:r>
              <a:rPr lang="en-IN" sz="1100" i="1" dirty="0">
                <a:solidFill>
                  <a:srgbClr val="000000"/>
                </a:solidFill>
                <a:latin typeface="Times New Roman" panose="02020603050405020304" pitchFamily="18" charset="0"/>
                <a:ea typeface="Calibri" panose="020F0502020204030204" pitchFamily="34" charset="0"/>
              </a:rPr>
              <a:t>by</a:t>
            </a:r>
          </a:p>
        </p:txBody>
      </p:sp>
      <p:pic>
        <p:nvPicPr>
          <p:cNvPr id="1028" name="Picture 4" descr="University Of Sussex Logo Master's Degree Academic Degree, PNG, 800x704px,  University Of Sussex, Academic Degree, Area,">
            <a:extLst>
              <a:ext uri="{FF2B5EF4-FFF2-40B4-BE49-F238E27FC236}">
                <a16:creationId xmlns:a16="http://schemas.microsoft.com/office/drawing/2014/main" id="{A3EFC14C-C468-3E2D-3660-9541F7794F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8586" y="3255018"/>
            <a:ext cx="2481072" cy="16905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7F8A4EA-8F10-FC13-AC42-1D54784DBB72}"/>
              </a:ext>
            </a:extLst>
          </p:cNvPr>
          <p:cNvSpPr txBox="1"/>
          <p:nvPr/>
        </p:nvSpPr>
        <p:spPr>
          <a:xfrm>
            <a:off x="0" y="6488668"/>
            <a:ext cx="12191999" cy="369332"/>
          </a:xfrm>
          <a:prstGeom prst="rect">
            <a:avLst/>
          </a:prstGeom>
          <a:solidFill>
            <a:schemeClr val="bg1"/>
          </a:solidFill>
        </p:spPr>
        <p:txBody>
          <a:bodyPr wrap="square">
            <a:spAutoFit/>
          </a:bodyPr>
          <a:lstStyle/>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20"/>
        <p:cNvGrpSpPr/>
        <p:nvPr/>
      </p:nvGrpSpPr>
      <p:grpSpPr>
        <a:xfrm>
          <a:off x="0" y="0"/>
          <a:ext cx="0" cy="0"/>
          <a:chOff x="0" y="0"/>
          <a:chExt cx="0" cy="0"/>
        </a:xfrm>
      </p:grpSpPr>
      <p:sp>
        <p:nvSpPr>
          <p:cNvPr id="5421" name="Google Shape;5421;p34"/>
          <p:cNvSpPr txBox="1">
            <a:spLocks noGrp="1"/>
          </p:cNvSpPr>
          <p:nvPr>
            <p:ph type="title"/>
          </p:nvPr>
        </p:nvSpPr>
        <p:spPr>
          <a:xfrm>
            <a:off x="1361340" y="773206"/>
            <a:ext cx="9234769" cy="274232"/>
          </a:xfrm>
          <a:prstGeom prst="rect">
            <a:avLst/>
          </a:prstGeom>
        </p:spPr>
        <p:txBody>
          <a:bodyPr spcFirstLastPara="1" wrap="square" lIns="121900" tIns="121900" rIns="121900" bIns="121900" anchor="ctr" anchorCtr="0">
            <a:noAutofit/>
          </a:bodyPr>
          <a:lstStyle/>
          <a:p>
            <a:r>
              <a:rPr lang="en" sz="3733" b="1" u="sng" dirty="0">
                <a:solidFill>
                  <a:schemeClr val="tx2">
                    <a:lumMod val="60000"/>
                    <a:lumOff val="40000"/>
                  </a:schemeClr>
                </a:solidFill>
              </a:rPr>
              <a:t>Approaches to overcome imbalance in Datasets</a:t>
            </a:r>
            <a:endParaRPr sz="3733" b="1" u="sng" dirty="0">
              <a:solidFill>
                <a:schemeClr val="tx2">
                  <a:lumMod val="60000"/>
                  <a:lumOff val="40000"/>
                </a:schemeClr>
              </a:solidFill>
            </a:endParaRPr>
          </a:p>
        </p:txBody>
      </p:sp>
      <p:sp>
        <p:nvSpPr>
          <p:cNvPr id="4" name="Rectangle 3">
            <a:extLst>
              <a:ext uri="{FF2B5EF4-FFF2-40B4-BE49-F238E27FC236}">
                <a16:creationId xmlns:a16="http://schemas.microsoft.com/office/drawing/2014/main" id="{6FCD8F4D-38CD-40E5-BF6B-25B9FF5E921C}"/>
              </a:ext>
            </a:extLst>
          </p:cNvPr>
          <p:cNvSpPr/>
          <p:nvPr/>
        </p:nvSpPr>
        <p:spPr>
          <a:xfrm>
            <a:off x="468580" y="1511824"/>
            <a:ext cx="10328031" cy="53461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4" algn="ctr"/>
            <a:endParaRPr lang="en-GB" sz="2400" dirty="0">
              <a:latin typeface="Calibri" panose="020F0502020204030204" pitchFamily="34" charset="0"/>
              <a:ea typeface="DengXian" panose="02010600030101010101" pitchFamily="2" charset="-122"/>
              <a:cs typeface="Arial" panose="020B0604020202020204" pitchFamily="34" charset="0"/>
            </a:endParaRPr>
          </a:p>
          <a:p>
            <a:pPr marL="380990" lvl="4" indent="-380990" algn="ctr">
              <a:buFont typeface="Wingdings" panose="05000000000000000000" pitchFamily="2" charset="2"/>
              <a:buChar char="Ø"/>
            </a:pPr>
            <a:r>
              <a:rPr lang="en-GB" sz="2400" b="1" u="sng" dirty="0">
                <a:latin typeface="Calibri" panose="020F0502020204030204" pitchFamily="34" charset="0"/>
                <a:ea typeface="DengXian" panose="02010600030101010101" pitchFamily="2" charset="-122"/>
                <a:cs typeface="Arial" panose="020B0604020202020204" pitchFamily="34" charset="0"/>
              </a:rPr>
              <a:t>Resampling</a:t>
            </a:r>
            <a:r>
              <a:rPr lang="en-GB" sz="2400" dirty="0">
                <a:latin typeface="Calibri" panose="020F0502020204030204" pitchFamily="34" charset="0"/>
                <a:ea typeface="DengXian" panose="02010600030101010101" pitchFamily="2" charset="-122"/>
                <a:cs typeface="Arial" panose="020B0604020202020204" pitchFamily="34" charset="0"/>
              </a:rPr>
              <a:t>: - Oversampling the minority class entails adding more examples of the minority class to balance the distribution of the classes.</a:t>
            </a:r>
          </a:p>
          <a:p>
            <a:pPr marL="380990" lvl="4" indent="-380990">
              <a:buFont typeface="Wingdings" panose="05000000000000000000" pitchFamily="2" charset="2"/>
              <a:buChar char="Ø"/>
            </a:pPr>
            <a:endParaRPr lang="en-GB" sz="2400" dirty="0">
              <a:latin typeface="Calibri" panose="020F0502020204030204" pitchFamily="34" charset="0"/>
              <a:ea typeface="DengXian" panose="02010600030101010101" pitchFamily="2" charset="-122"/>
              <a:cs typeface="Arial" panose="020B0604020202020204" pitchFamily="34" charset="0"/>
            </a:endParaRPr>
          </a:p>
          <a:p>
            <a:pPr marL="380990" lvl="4" indent="-380990">
              <a:buFont typeface="Wingdings" panose="05000000000000000000" pitchFamily="2" charset="2"/>
              <a:buChar char="Ø"/>
            </a:pPr>
            <a:r>
              <a:rPr lang="en-GB" sz="2400" dirty="0">
                <a:latin typeface="Calibri" panose="020F0502020204030204" pitchFamily="34" charset="0"/>
                <a:ea typeface="DengXian" panose="02010600030101010101" pitchFamily="2" charset="-122"/>
                <a:cs typeface="Arial" panose="020B0604020202020204" pitchFamily="34" charset="0"/>
              </a:rPr>
              <a:t> </a:t>
            </a:r>
            <a:r>
              <a:rPr lang="en-GB" sz="2400" b="1" u="sng" dirty="0">
                <a:latin typeface="Calibri" panose="020F0502020204030204" pitchFamily="34" charset="0"/>
                <a:ea typeface="DengXian" panose="02010600030101010101" pitchFamily="2" charset="-122"/>
                <a:cs typeface="Arial" panose="020B0604020202020204" pitchFamily="34" charset="0"/>
              </a:rPr>
              <a:t>Alternative measures</a:t>
            </a:r>
            <a:r>
              <a:rPr lang="en-GB" sz="2400" dirty="0">
                <a:latin typeface="Calibri" panose="020F0502020204030204" pitchFamily="34" charset="0"/>
                <a:ea typeface="DengXian" panose="02010600030101010101" pitchFamily="2" charset="-122"/>
                <a:cs typeface="Arial" panose="020B0604020202020204" pitchFamily="34" charset="0"/>
              </a:rPr>
              <a:t>:-  F1-score, precision-recall curves, and area under the precision-recall curve (AUC-PR) offer a more precise evaluation of a model's performance.</a:t>
            </a:r>
          </a:p>
          <a:p>
            <a:pPr marL="380990" lvl="4" indent="-380990" algn="ctr">
              <a:buFont typeface="Wingdings" panose="05000000000000000000" pitchFamily="2" charset="2"/>
              <a:buChar char="Ø"/>
            </a:pPr>
            <a:endParaRPr lang="en-GB" sz="2400" dirty="0">
              <a:latin typeface="Calibri" panose="020F0502020204030204" pitchFamily="34" charset="0"/>
              <a:ea typeface="DengXian" panose="02010600030101010101" pitchFamily="2" charset="-122"/>
              <a:cs typeface="Arial" panose="020B0604020202020204" pitchFamily="34" charset="0"/>
            </a:endParaRPr>
          </a:p>
          <a:p>
            <a:pPr marL="380990" lvl="4" indent="-380990">
              <a:buFont typeface="Wingdings" panose="05000000000000000000" pitchFamily="2" charset="2"/>
              <a:buChar char="Ø"/>
            </a:pPr>
            <a:r>
              <a:rPr lang="en-GB" sz="2400" b="1" u="sng" dirty="0">
                <a:latin typeface="Calibri" panose="020F0502020204030204" pitchFamily="34" charset="0"/>
                <a:ea typeface="DengXian" panose="02010600030101010101" pitchFamily="2" charset="-122"/>
                <a:cs typeface="Arial" panose="020B0604020202020204" pitchFamily="34" charset="0"/>
              </a:rPr>
              <a:t>Putting the Minority Class in Focus</a:t>
            </a:r>
            <a:r>
              <a:rPr lang="en-GB" sz="2400" dirty="0">
                <a:latin typeface="Calibri" panose="020F0502020204030204" pitchFamily="34" charset="0"/>
                <a:ea typeface="DengXian" panose="02010600030101010101" pitchFamily="2" charset="-122"/>
                <a:cs typeface="Arial" panose="020B0604020202020204" pitchFamily="34" charset="0"/>
              </a:rPr>
              <a:t>: Specialised methods are employed to make sure that the minority class is given enough consideration and is not ignored because of the imbalance in class.</a:t>
            </a:r>
          </a:p>
          <a:p>
            <a:pPr marL="380990" lvl="4" indent="-380990" algn="ctr">
              <a:buFont typeface="Wingdings" panose="05000000000000000000" pitchFamily="2" charset="2"/>
              <a:buChar char="Ø"/>
            </a:pPr>
            <a:endParaRPr lang="en-GB" sz="2400" dirty="0">
              <a:latin typeface="Calibri" panose="020F0502020204030204" pitchFamily="34" charset="0"/>
              <a:ea typeface="DengXian" panose="02010600030101010101" pitchFamily="2" charset="-122"/>
              <a:cs typeface="Arial" panose="020B0604020202020204" pitchFamily="34" charset="0"/>
            </a:endParaRPr>
          </a:p>
          <a:p>
            <a:pPr marL="380990" lvl="4" indent="-380990" algn="ctr">
              <a:buFont typeface="Wingdings" panose="05000000000000000000" pitchFamily="2" charset="2"/>
              <a:buChar char="Ø"/>
            </a:pPr>
            <a:endParaRPr lang="en-US" sz="2400" dirty="0">
              <a:latin typeface="Calibri" panose="020F0502020204030204" pitchFamily="34" charset="0"/>
              <a:ea typeface="DengXian" panose="02010600030101010101" pitchFamily="2" charset="-122"/>
              <a:cs typeface="Arial" panose="020B0604020202020204" pitchFamily="34" charset="0"/>
            </a:endParaRPr>
          </a:p>
          <a:p>
            <a:endParaRPr lang="en-US" sz="2400" dirty="0">
              <a:latin typeface="Calibri" panose="020F0502020204030204" pitchFamily="34" charset="0"/>
              <a:ea typeface="DengXian" panose="02010600030101010101" pitchFamily="2" charset="-122"/>
              <a:cs typeface="Arial" panose="020B0604020202020204" pitchFamily="34" charset="0"/>
            </a:endParaRPr>
          </a:p>
          <a:p>
            <a:endParaRPr lang="en-US" sz="2400" dirty="0"/>
          </a:p>
        </p:txBody>
      </p:sp>
      <p:sp>
        <p:nvSpPr>
          <p:cNvPr id="2" name="TextBox 1">
            <a:extLst>
              <a:ext uri="{FF2B5EF4-FFF2-40B4-BE49-F238E27FC236}">
                <a16:creationId xmlns:a16="http://schemas.microsoft.com/office/drawing/2014/main" id="{FB9F2FBA-6206-8B1D-802D-4072218AC091}"/>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96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20"/>
        <p:cNvGrpSpPr/>
        <p:nvPr/>
      </p:nvGrpSpPr>
      <p:grpSpPr>
        <a:xfrm>
          <a:off x="0" y="0"/>
          <a:ext cx="0" cy="0"/>
          <a:chOff x="0" y="0"/>
          <a:chExt cx="0" cy="0"/>
        </a:xfrm>
      </p:grpSpPr>
      <p:sp>
        <p:nvSpPr>
          <p:cNvPr id="5421" name="Google Shape;5421;p34"/>
          <p:cNvSpPr txBox="1">
            <a:spLocks noGrp="1"/>
          </p:cNvSpPr>
          <p:nvPr>
            <p:ph type="title"/>
          </p:nvPr>
        </p:nvSpPr>
        <p:spPr>
          <a:xfrm>
            <a:off x="2151355" y="477370"/>
            <a:ext cx="7256245" cy="806823"/>
          </a:xfrm>
          <a:prstGeom prst="rect">
            <a:avLst/>
          </a:prstGeom>
        </p:spPr>
        <p:txBody>
          <a:bodyPr spcFirstLastPara="1" wrap="square" lIns="121900" tIns="121900" rIns="121900" bIns="121900" anchor="ctr" anchorCtr="0">
            <a:noAutofit/>
          </a:bodyPr>
          <a:lstStyle/>
          <a:p>
            <a:r>
              <a:rPr lang="en" b="1" u="sng" dirty="0">
                <a:solidFill>
                  <a:schemeClr val="tx2"/>
                </a:solidFill>
              </a:rPr>
              <a:t>Key Definitions</a:t>
            </a:r>
            <a:endParaRPr b="1" u="sng" dirty="0">
              <a:solidFill>
                <a:schemeClr val="tx2"/>
              </a:solidFill>
            </a:endParaRPr>
          </a:p>
        </p:txBody>
      </p:sp>
      <p:graphicFrame>
        <p:nvGraphicFramePr>
          <p:cNvPr id="8" name="Diagram 7">
            <a:extLst>
              <a:ext uri="{FF2B5EF4-FFF2-40B4-BE49-F238E27FC236}">
                <a16:creationId xmlns:a16="http://schemas.microsoft.com/office/drawing/2014/main" id="{D087FB2B-E31A-4F0C-B185-8751F6C835C9}"/>
              </a:ext>
            </a:extLst>
          </p:cNvPr>
          <p:cNvGraphicFramePr/>
          <p:nvPr>
            <p:extLst>
              <p:ext uri="{D42A27DB-BD31-4B8C-83A1-F6EECF244321}">
                <p14:modId xmlns:p14="http://schemas.microsoft.com/office/powerpoint/2010/main" val="2357749882"/>
              </p:ext>
            </p:extLst>
          </p:nvPr>
        </p:nvGraphicFramePr>
        <p:xfrm>
          <a:off x="356908" y="591423"/>
          <a:ext cx="11478184" cy="6039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tar: 4 Points 1">
            <a:extLst>
              <a:ext uri="{FF2B5EF4-FFF2-40B4-BE49-F238E27FC236}">
                <a16:creationId xmlns:a16="http://schemas.microsoft.com/office/drawing/2014/main" id="{62B1C59C-915C-4FD6-AF49-8CEC3BCC19F1}"/>
              </a:ext>
            </a:extLst>
          </p:cNvPr>
          <p:cNvSpPr/>
          <p:nvPr/>
        </p:nvSpPr>
        <p:spPr>
          <a:xfrm>
            <a:off x="965371" y="1824892"/>
            <a:ext cx="902676" cy="914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Star: 4 Points 10">
            <a:extLst>
              <a:ext uri="{FF2B5EF4-FFF2-40B4-BE49-F238E27FC236}">
                <a16:creationId xmlns:a16="http://schemas.microsoft.com/office/drawing/2014/main" id="{ED6D8E44-1B3A-4808-8D6C-5B5EA5E4573D}"/>
              </a:ext>
            </a:extLst>
          </p:cNvPr>
          <p:cNvSpPr/>
          <p:nvPr/>
        </p:nvSpPr>
        <p:spPr>
          <a:xfrm>
            <a:off x="1100186" y="4552461"/>
            <a:ext cx="902676" cy="9144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TextBox 2">
            <a:extLst>
              <a:ext uri="{FF2B5EF4-FFF2-40B4-BE49-F238E27FC236}">
                <a16:creationId xmlns:a16="http://schemas.microsoft.com/office/drawing/2014/main" id="{3A911C76-43EE-F6AE-352C-1CF5394B624F}"/>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 </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53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58"/>
        <p:cNvGrpSpPr/>
        <p:nvPr/>
      </p:nvGrpSpPr>
      <p:grpSpPr>
        <a:xfrm>
          <a:off x="0" y="0"/>
          <a:ext cx="0" cy="0"/>
          <a:chOff x="0" y="0"/>
          <a:chExt cx="0" cy="0"/>
        </a:xfrm>
      </p:grpSpPr>
      <p:sp>
        <p:nvSpPr>
          <p:cNvPr id="5559" name="Google Shape;5559;p43"/>
          <p:cNvSpPr txBox="1">
            <a:spLocks noGrp="1"/>
          </p:cNvSpPr>
          <p:nvPr>
            <p:ph type="title"/>
          </p:nvPr>
        </p:nvSpPr>
        <p:spPr>
          <a:xfrm>
            <a:off x="596584" y="456412"/>
            <a:ext cx="10272000" cy="538670"/>
          </a:xfrm>
          <a:prstGeom prst="rect">
            <a:avLst/>
          </a:prstGeom>
        </p:spPr>
        <p:txBody>
          <a:bodyPr spcFirstLastPara="1" wrap="square" lIns="121900" tIns="121900" rIns="121900" bIns="121900" anchor="ctr" anchorCtr="0">
            <a:noAutofit/>
          </a:bodyPr>
          <a:lstStyle/>
          <a:p>
            <a:r>
              <a:rPr lang="en" u="sng" dirty="0">
                <a:solidFill>
                  <a:schemeClr val="tx2"/>
                </a:solidFill>
              </a:rPr>
              <a:t>Methodology</a:t>
            </a:r>
            <a:endParaRPr u="sng" dirty="0">
              <a:solidFill>
                <a:schemeClr val="tx2"/>
              </a:solidFill>
            </a:endParaRPr>
          </a:p>
        </p:txBody>
      </p:sp>
      <p:sp>
        <p:nvSpPr>
          <p:cNvPr id="5561" name="Google Shape;5561;p43"/>
          <p:cNvSpPr txBox="1"/>
          <p:nvPr/>
        </p:nvSpPr>
        <p:spPr>
          <a:xfrm>
            <a:off x="4652569" y="1135538"/>
            <a:ext cx="2347600" cy="409969"/>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b="1" dirty="0">
                <a:latin typeface="Big Shoulders Text"/>
                <a:ea typeface="Big Shoulders Text"/>
                <a:cs typeface="Big Shoulders Text"/>
                <a:sym typeface="Big Shoulders Text"/>
              </a:rPr>
              <a:t>Methodoloy</a:t>
            </a:r>
            <a:endParaRPr sz="2667" b="1" dirty="0">
              <a:latin typeface="Big Shoulders Text"/>
              <a:ea typeface="Big Shoulders Text"/>
              <a:cs typeface="Big Shoulders Text"/>
              <a:sym typeface="Big Shoulders Text"/>
            </a:endParaRPr>
          </a:p>
        </p:txBody>
      </p:sp>
      <p:sp>
        <p:nvSpPr>
          <p:cNvPr id="5564" name="Google Shape;5564;p43"/>
          <p:cNvSpPr txBox="1"/>
          <p:nvPr/>
        </p:nvSpPr>
        <p:spPr>
          <a:xfrm>
            <a:off x="34269" y="1975673"/>
            <a:ext cx="3945080" cy="763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GB" sz="2800" b="1" dirty="0"/>
              <a:t>Accuracy</a:t>
            </a:r>
            <a:r>
              <a:rPr lang="en-GB" sz="2800" dirty="0"/>
              <a:t> </a:t>
            </a:r>
            <a:endParaRPr sz="2667" b="1" dirty="0">
              <a:latin typeface="Big Shoulders Text"/>
              <a:ea typeface="Big Shoulders Text"/>
              <a:cs typeface="Big Shoulders Text"/>
              <a:sym typeface="Big Shoulders Text"/>
            </a:endParaRPr>
          </a:p>
        </p:txBody>
      </p:sp>
      <p:sp>
        <p:nvSpPr>
          <p:cNvPr id="5562" name="Google Shape;5562;p43"/>
          <p:cNvSpPr txBox="1"/>
          <p:nvPr/>
        </p:nvSpPr>
        <p:spPr>
          <a:xfrm>
            <a:off x="4231093" y="1975673"/>
            <a:ext cx="2347600" cy="753054"/>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b="1" dirty="0">
                <a:latin typeface="Big Shoulders Text"/>
                <a:ea typeface="Big Shoulders Text"/>
                <a:cs typeface="Big Shoulders Text"/>
                <a:sym typeface="Big Shoulders Text"/>
              </a:rPr>
              <a:t>Data Cleansing</a:t>
            </a:r>
            <a:endParaRPr sz="2667" b="1" dirty="0">
              <a:latin typeface="Big Shoulders Text"/>
              <a:ea typeface="Big Shoulders Text"/>
              <a:cs typeface="Big Shoulders Text"/>
              <a:sym typeface="Big Shoulders Text"/>
            </a:endParaRPr>
          </a:p>
        </p:txBody>
      </p:sp>
      <p:sp>
        <p:nvSpPr>
          <p:cNvPr id="5565" name="Google Shape;5565;p43"/>
          <p:cNvSpPr txBox="1"/>
          <p:nvPr/>
        </p:nvSpPr>
        <p:spPr>
          <a:xfrm>
            <a:off x="6824478" y="1975673"/>
            <a:ext cx="2182418" cy="763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b="1" dirty="0">
                <a:latin typeface="Big Shoulders Text"/>
                <a:ea typeface="Big Shoulders Text"/>
                <a:cs typeface="Big Shoulders Text"/>
                <a:sym typeface="Big Shoulders Text"/>
              </a:rPr>
              <a:t>Data encoding</a:t>
            </a:r>
            <a:endParaRPr sz="2667" b="1" dirty="0">
              <a:latin typeface="Big Shoulders Text"/>
              <a:ea typeface="Big Shoulders Text"/>
              <a:cs typeface="Big Shoulders Text"/>
              <a:sym typeface="Big Shoulders Text"/>
            </a:endParaRPr>
          </a:p>
        </p:txBody>
      </p:sp>
      <p:sp>
        <p:nvSpPr>
          <p:cNvPr id="5566" name="Google Shape;5566;p43"/>
          <p:cNvSpPr txBox="1"/>
          <p:nvPr/>
        </p:nvSpPr>
        <p:spPr>
          <a:xfrm>
            <a:off x="9252682" y="1975673"/>
            <a:ext cx="2392472" cy="763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en-US" sz="2667" b="1" dirty="0">
                <a:latin typeface="Big Shoulders Text"/>
                <a:ea typeface="Big Shoulders Text"/>
                <a:cs typeface="Big Shoulders Text"/>
                <a:sym typeface="Big Shoulders Text"/>
              </a:rPr>
              <a:t>Data Visualization</a:t>
            </a:r>
            <a:endParaRPr sz="2667" b="1" dirty="0">
              <a:latin typeface="Big Shoulders Text"/>
              <a:ea typeface="Big Shoulders Text"/>
              <a:cs typeface="Big Shoulders Text"/>
              <a:sym typeface="Big Shoulders Text"/>
            </a:endParaRPr>
          </a:p>
        </p:txBody>
      </p:sp>
      <p:sp>
        <p:nvSpPr>
          <p:cNvPr id="5569" name="Google Shape;5569;p43"/>
          <p:cNvSpPr txBox="1"/>
          <p:nvPr/>
        </p:nvSpPr>
        <p:spPr>
          <a:xfrm>
            <a:off x="8496" y="2880954"/>
            <a:ext cx="4031153" cy="3734999"/>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t" anchorCtr="0">
            <a:noAutofit/>
          </a:bodyPr>
          <a:lstStyle/>
          <a:p>
            <a:pPr marL="380990" indent="-380990" algn="just">
              <a:buClr>
                <a:schemeClr val="tx1"/>
              </a:buClr>
              <a:buFont typeface="Wingdings" panose="05000000000000000000" pitchFamily="2" charset="2"/>
              <a:buChar char="v"/>
            </a:pPr>
            <a:r>
              <a:rPr lang="en-US" u="sng" dirty="0">
                <a:solidFill>
                  <a:schemeClr val="dk1"/>
                </a:solidFill>
                <a:latin typeface="Cambay"/>
                <a:ea typeface="Cambay"/>
                <a:cs typeface="Cambay"/>
                <a:sym typeface="Cambay"/>
              </a:rPr>
              <a:t>Confusion Matric  </a:t>
            </a:r>
            <a:r>
              <a:rPr lang="en-US" dirty="0">
                <a:solidFill>
                  <a:schemeClr val="dk1"/>
                </a:solidFill>
                <a:latin typeface="Cambay"/>
                <a:ea typeface="Cambay"/>
                <a:cs typeface="Cambay"/>
                <a:sym typeface="Cambay"/>
              </a:rPr>
              <a:t>based on True Positive(TP), False Positive(FP), False Negative(FN) and True Negative(TN).</a:t>
            </a:r>
          </a:p>
          <a:p>
            <a:pPr algn="just">
              <a:buClr>
                <a:schemeClr val="tx1"/>
              </a:buClr>
            </a:pPr>
            <a:endParaRPr lang="en-US" dirty="0">
              <a:solidFill>
                <a:schemeClr val="dk1"/>
              </a:solidFill>
              <a:latin typeface="Cambay"/>
              <a:ea typeface="Cambay"/>
              <a:cs typeface="Cambay"/>
              <a:sym typeface="Cambay"/>
            </a:endParaRPr>
          </a:p>
          <a:p>
            <a:pPr marL="380990" indent="-380990" algn="just">
              <a:buClr>
                <a:schemeClr val="tx1"/>
              </a:buClr>
              <a:buFont typeface="Wingdings" panose="05000000000000000000" pitchFamily="2" charset="2"/>
              <a:buChar char="v"/>
            </a:pPr>
            <a:r>
              <a:rPr lang="en-US" dirty="0">
                <a:solidFill>
                  <a:schemeClr val="dk1"/>
                </a:solidFill>
                <a:latin typeface="Cambay"/>
                <a:ea typeface="Cambay"/>
                <a:cs typeface="Cambay"/>
                <a:sym typeface="Cambay"/>
              </a:rPr>
              <a:t>Calculated % of fraud missed and % of fraud detected by the model.</a:t>
            </a:r>
          </a:p>
          <a:p>
            <a:pPr algn="just">
              <a:buClr>
                <a:schemeClr val="tx1"/>
              </a:buClr>
            </a:pPr>
            <a:endParaRPr lang="en-US" dirty="0">
              <a:solidFill>
                <a:schemeClr val="dk1"/>
              </a:solidFill>
              <a:latin typeface="Cambay"/>
              <a:ea typeface="Cambay"/>
              <a:cs typeface="Cambay"/>
              <a:sym typeface="Cambay"/>
            </a:endParaRPr>
          </a:p>
          <a:p>
            <a:pPr marL="380990" indent="-380990" algn="just">
              <a:buClr>
                <a:schemeClr val="tx1"/>
              </a:buClr>
              <a:buFont typeface="Wingdings" panose="05000000000000000000" pitchFamily="2" charset="2"/>
              <a:buChar char="v"/>
            </a:pPr>
            <a:r>
              <a:rPr lang="en-US" dirty="0">
                <a:solidFill>
                  <a:schemeClr val="dk1"/>
                </a:solidFill>
                <a:latin typeface="Cambay"/>
                <a:ea typeface="Cambay"/>
                <a:cs typeface="Cambay"/>
                <a:sym typeface="Cambay"/>
              </a:rPr>
              <a:t>Class Weights and  SMOTE to solve class inequality(</a:t>
            </a:r>
            <a:r>
              <a:rPr lang="en-US" dirty="0" err="1">
                <a:solidFill>
                  <a:schemeClr val="dk1"/>
                </a:solidFill>
                <a:latin typeface="Cambay"/>
                <a:ea typeface="Cambay"/>
                <a:cs typeface="Cambay"/>
                <a:sym typeface="Cambay"/>
              </a:rPr>
              <a:t>fraudlent</a:t>
            </a:r>
            <a:r>
              <a:rPr lang="en-US" dirty="0">
                <a:solidFill>
                  <a:schemeClr val="dk1"/>
                </a:solidFill>
                <a:latin typeface="Cambay"/>
                <a:ea typeface="Cambay"/>
                <a:cs typeface="Cambay"/>
                <a:sym typeface="Cambay"/>
              </a:rPr>
              <a:t> and legal transactions).</a:t>
            </a:r>
            <a:endParaRPr dirty="0">
              <a:solidFill>
                <a:schemeClr val="dk1"/>
              </a:solidFill>
              <a:latin typeface="Cambay"/>
              <a:ea typeface="Cambay"/>
              <a:cs typeface="Cambay"/>
              <a:sym typeface="Cambay"/>
            </a:endParaRPr>
          </a:p>
        </p:txBody>
      </p:sp>
      <p:sp>
        <p:nvSpPr>
          <p:cNvPr id="5570" name="Google Shape;5570;p43"/>
          <p:cNvSpPr txBox="1"/>
          <p:nvPr/>
        </p:nvSpPr>
        <p:spPr>
          <a:xfrm>
            <a:off x="4225840" y="2911237"/>
            <a:ext cx="2347600" cy="370471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t" anchorCtr="0">
            <a:noAutofit/>
          </a:bodyPr>
          <a:lstStyle/>
          <a:p>
            <a:r>
              <a:rPr lang="en-US" sz="2400" u="sng" dirty="0">
                <a:solidFill>
                  <a:schemeClr val="dk1"/>
                </a:solidFill>
                <a:latin typeface="Cambay"/>
                <a:ea typeface="Cambay"/>
                <a:cs typeface="Cambay"/>
                <a:sym typeface="Cambay"/>
              </a:rPr>
              <a:t>Data Cleaning </a:t>
            </a:r>
            <a:r>
              <a:rPr lang="en-US" sz="2400" dirty="0">
                <a:solidFill>
                  <a:schemeClr val="dk1"/>
                </a:solidFill>
                <a:latin typeface="Cambay"/>
                <a:ea typeface="Cambay"/>
                <a:cs typeface="Cambay"/>
                <a:sym typeface="Cambay"/>
              </a:rPr>
              <a:t>unnecessary attributes esp. </a:t>
            </a:r>
            <a:r>
              <a:rPr lang="en-US" sz="2400" dirty="0" err="1">
                <a:solidFill>
                  <a:schemeClr val="dk1"/>
                </a:solidFill>
                <a:latin typeface="Cambay"/>
                <a:ea typeface="Cambay"/>
                <a:cs typeface="Cambay"/>
                <a:sym typeface="Cambay"/>
              </a:rPr>
              <a:t>nameOrig</a:t>
            </a:r>
            <a:r>
              <a:rPr lang="en-US" sz="2400" dirty="0">
                <a:solidFill>
                  <a:schemeClr val="dk1"/>
                </a:solidFill>
                <a:latin typeface="Cambay"/>
                <a:ea typeface="Cambay"/>
                <a:cs typeface="Cambay"/>
                <a:sym typeface="Cambay"/>
              </a:rPr>
              <a:t>, </a:t>
            </a:r>
            <a:r>
              <a:rPr lang="en-US" sz="2400" dirty="0" err="1">
                <a:solidFill>
                  <a:schemeClr val="dk1"/>
                </a:solidFill>
                <a:latin typeface="Cambay"/>
                <a:ea typeface="Cambay"/>
                <a:cs typeface="Cambay"/>
                <a:sym typeface="Cambay"/>
              </a:rPr>
              <a:t>nameDest</a:t>
            </a:r>
            <a:endParaRPr lang="en-US" sz="2400" dirty="0">
              <a:solidFill>
                <a:schemeClr val="dk1"/>
              </a:solidFill>
              <a:latin typeface="Cambay"/>
              <a:ea typeface="Cambay"/>
              <a:cs typeface="Cambay"/>
              <a:sym typeface="Cambay"/>
            </a:endParaRPr>
          </a:p>
          <a:p>
            <a:endParaRPr lang="en-US" sz="2400" dirty="0">
              <a:solidFill>
                <a:schemeClr val="dk1"/>
              </a:solidFill>
              <a:latin typeface="Cambay"/>
              <a:ea typeface="Cambay"/>
              <a:cs typeface="Cambay"/>
              <a:sym typeface="Cambay"/>
            </a:endParaRPr>
          </a:p>
          <a:p>
            <a:endParaRPr sz="2400" dirty="0">
              <a:solidFill>
                <a:schemeClr val="dk1"/>
              </a:solidFill>
              <a:latin typeface="Cambay"/>
              <a:ea typeface="Cambay"/>
              <a:cs typeface="Cambay"/>
              <a:sym typeface="Cambay"/>
            </a:endParaRPr>
          </a:p>
        </p:txBody>
      </p:sp>
      <p:sp>
        <p:nvSpPr>
          <p:cNvPr id="5571" name="Google Shape;5571;p43"/>
          <p:cNvSpPr txBox="1"/>
          <p:nvPr/>
        </p:nvSpPr>
        <p:spPr>
          <a:xfrm>
            <a:off x="6692109" y="2963087"/>
            <a:ext cx="2686353" cy="365286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t" anchorCtr="0">
            <a:noAutofit/>
          </a:bodyPr>
          <a:lstStyle/>
          <a:p>
            <a:pPr algn="just">
              <a:buClr>
                <a:schemeClr val="tx1"/>
              </a:buClr>
            </a:pPr>
            <a:endParaRPr lang="en-US" dirty="0">
              <a:solidFill>
                <a:schemeClr val="dk1"/>
              </a:solidFill>
              <a:latin typeface="Cambay"/>
              <a:ea typeface="Cambay"/>
              <a:cs typeface="Cambay"/>
              <a:sym typeface="Cambay"/>
            </a:endParaRPr>
          </a:p>
          <a:p>
            <a:pPr marL="380990" indent="-380990" algn="just">
              <a:buClr>
                <a:schemeClr val="tx1"/>
              </a:buClr>
              <a:buFont typeface="Wingdings" panose="05000000000000000000" pitchFamily="2" charset="2"/>
              <a:buChar char="v"/>
            </a:pPr>
            <a:r>
              <a:rPr lang="en-US" sz="1600" u="sng" dirty="0">
                <a:solidFill>
                  <a:schemeClr val="dk1"/>
                </a:solidFill>
                <a:latin typeface="Cambay"/>
                <a:ea typeface="Cambay"/>
                <a:cs typeface="Cambay"/>
                <a:sym typeface="Cambay"/>
              </a:rPr>
              <a:t>Feature engineering</a:t>
            </a:r>
            <a:r>
              <a:rPr lang="en-US" sz="1600" dirty="0">
                <a:solidFill>
                  <a:schemeClr val="dk1"/>
                </a:solidFill>
                <a:latin typeface="Cambay"/>
                <a:ea typeface="Cambay"/>
                <a:cs typeface="Cambay"/>
                <a:sym typeface="Cambay"/>
              </a:rPr>
              <a:t>: Transforming data into features that define its structure.</a:t>
            </a:r>
          </a:p>
          <a:p>
            <a:pPr algn="just">
              <a:buClr>
                <a:schemeClr val="tx1"/>
              </a:buClr>
            </a:pPr>
            <a:endParaRPr lang="en-US" sz="1600" dirty="0">
              <a:solidFill>
                <a:schemeClr val="dk1"/>
              </a:solidFill>
              <a:latin typeface="Cambay"/>
              <a:ea typeface="Cambay"/>
              <a:cs typeface="Cambay"/>
              <a:sym typeface="Cambay"/>
            </a:endParaRPr>
          </a:p>
          <a:p>
            <a:pPr marL="380990" indent="-380990" algn="just">
              <a:buClr>
                <a:schemeClr val="tx1"/>
              </a:buClr>
              <a:buFont typeface="Wingdings" panose="05000000000000000000" pitchFamily="2" charset="2"/>
              <a:buChar char="v"/>
            </a:pPr>
            <a:r>
              <a:rPr lang="en-GB" sz="1600" dirty="0"/>
              <a:t>The fields must be integers in order to apply various machine learning algorithms to the data. CASH_OUTs are represented by 1, and TRANSFERs by 0</a:t>
            </a:r>
            <a:r>
              <a:rPr lang="en-GB" dirty="0"/>
              <a:t>. </a:t>
            </a:r>
            <a:r>
              <a:rPr lang="en-US" dirty="0">
                <a:solidFill>
                  <a:schemeClr val="dk1"/>
                </a:solidFill>
                <a:latin typeface="Cambay"/>
                <a:ea typeface="Cambay"/>
                <a:cs typeface="Cambay"/>
                <a:sym typeface="Cambay"/>
              </a:rPr>
              <a:t> </a:t>
            </a:r>
            <a:endParaRPr dirty="0">
              <a:solidFill>
                <a:schemeClr val="dk1"/>
              </a:solidFill>
              <a:latin typeface="Cambay"/>
              <a:ea typeface="Cambay"/>
              <a:cs typeface="Cambay"/>
              <a:sym typeface="Cambay"/>
            </a:endParaRPr>
          </a:p>
        </p:txBody>
      </p:sp>
      <p:sp>
        <p:nvSpPr>
          <p:cNvPr id="5572" name="Google Shape;5572;p43"/>
          <p:cNvSpPr txBox="1"/>
          <p:nvPr/>
        </p:nvSpPr>
        <p:spPr>
          <a:xfrm>
            <a:off x="9564653" y="2919047"/>
            <a:ext cx="2215223" cy="369690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t" anchorCtr="0">
            <a:noAutofit/>
          </a:bodyPr>
          <a:lstStyle/>
          <a:p>
            <a:pPr marL="380990" indent="-380990" algn="just">
              <a:buClr>
                <a:schemeClr val="tx1"/>
              </a:buClr>
              <a:buFont typeface="Wingdings" panose="05000000000000000000" pitchFamily="2" charset="2"/>
              <a:buChar char="v"/>
            </a:pPr>
            <a:r>
              <a:rPr lang="en" dirty="0">
                <a:solidFill>
                  <a:schemeClr val="dk1"/>
                </a:solidFill>
                <a:latin typeface="Cambay"/>
                <a:ea typeface="Cambay"/>
                <a:cs typeface="Cambay"/>
                <a:sym typeface="Cambay"/>
              </a:rPr>
              <a:t>Visualization of legitimate and fraudulent transactions to produce accurate predictions.</a:t>
            </a:r>
          </a:p>
          <a:p>
            <a:pPr marL="380990" indent="-380990">
              <a:buClr>
                <a:schemeClr val="tx1"/>
              </a:buClr>
              <a:buFont typeface="Wingdings" panose="05000000000000000000" pitchFamily="2" charset="2"/>
              <a:buChar char="v"/>
            </a:pPr>
            <a:endParaRPr lang="en" dirty="0">
              <a:solidFill>
                <a:schemeClr val="dk1"/>
              </a:solidFill>
              <a:latin typeface="Cambay"/>
              <a:ea typeface="Cambay"/>
              <a:cs typeface="Cambay"/>
              <a:sym typeface="Cambay"/>
            </a:endParaRPr>
          </a:p>
          <a:p>
            <a:pPr marL="380990" indent="-380990">
              <a:buClr>
                <a:schemeClr val="tx1"/>
              </a:buClr>
              <a:buFont typeface="Wingdings" panose="05000000000000000000" pitchFamily="2" charset="2"/>
              <a:buChar char="v"/>
            </a:pPr>
            <a:r>
              <a:rPr lang="en" dirty="0">
                <a:solidFill>
                  <a:schemeClr val="dk1"/>
                </a:solidFill>
                <a:latin typeface="Cambay"/>
                <a:ea typeface="Cambay"/>
                <a:cs typeface="Cambay"/>
                <a:sym typeface="Cambay"/>
              </a:rPr>
              <a:t>Preffered Chart: </a:t>
            </a:r>
            <a:r>
              <a:rPr lang="en" u="sng" dirty="0">
                <a:solidFill>
                  <a:schemeClr val="dk1"/>
                </a:solidFill>
                <a:latin typeface="Cambay"/>
                <a:ea typeface="Cambay"/>
                <a:cs typeface="Cambay"/>
                <a:sym typeface="Cambay"/>
              </a:rPr>
              <a:t>histogram</a:t>
            </a:r>
          </a:p>
        </p:txBody>
      </p:sp>
      <p:cxnSp>
        <p:nvCxnSpPr>
          <p:cNvPr id="5573" name="Google Shape;5573;p43"/>
          <p:cNvCxnSpPr>
            <a:cxnSpLocks/>
          </p:cNvCxnSpPr>
          <p:nvPr/>
        </p:nvCxnSpPr>
        <p:spPr>
          <a:xfrm flipH="1">
            <a:off x="1894385" y="2739274"/>
            <a:ext cx="1" cy="171965"/>
          </a:xfrm>
          <a:prstGeom prst="straightConnector1">
            <a:avLst/>
          </a:prstGeom>
          <a:noFill/>
          <a:ln w="9525" cap="flat" cmpd="sng">
            <a:solidFill>
              <a:schemeClr val="dk1"/>
            </a:solidFill>
            <a:prstDash val="solid"/>
            <a:round/>
            <a:headEnd type="none" w="med" len="med"/>
            <a:tailEnd type="none" w="med" len="med"/>
          </a:ln>
        </p:spPr>
      </p:cxnSp>
      <p:cxnSp>
        <p:nvCxnSpPr>
          <p:cNvPr id="5574" name="Google Shape;5574;p43"/>
          <p:cNvCxnSpPr>
            <a:cxnSpLocks/>
            <a:stCxn id="5562" idx="2"/>
          </p:cNvCxnSpPr>
          <p:nvPr/>
        </p:nvCxnSpPr>
        <p:spPr>
          <a:xfrm>
            <a:off x="5404893" y="2728727"/>
            <a:ext cx="0" cy="204269"/>
          </a:xfrm>
          <a:prstGeom prst="straightConnector1">
            <a:avLst/>
          </a:prstGeom>
          <a:noFill/>
          <a:ln w="9525" cap="flat" cmpd="sng">
            <a:solidFill>
              <a:schemeClr val="dk1"/>
            </a:solidFill>
            <a:prstDash val="solid"/>
            <a:round/>
            <a:headEnd type="none" w="med" len="med"/>
            <a:tailEnd type="none" w="med" len="med"/>
          </a:ln>
        </p:spPr>
      </p:cxnSp>
      <p:cxnSp>
        <p:nvCxnSpPr>
          <p:cNvPr id="5575" name="Google Shape;5575;p43"/>
          <p:cNvCxnSpPr>
            <a:cxnSpLocks/>
            <a:stCxn id="5565" idx="2"/>
          </p:cNvCxnSpPr>
          <p:nvPr/>
        </p:nvCxnSpPr>
        <p:spPr>
          <a:xfrm flipH="1">
            <a:off x="7833096" y="2739273"/>
            <a:ext cx="82591" cy="222763"/>
          </a:xfrm>
          <a:prstGeom prst="straightConnector1">
            <a:avLst/>
          </a:prstGeom>
          <a:noFill/>
          <a:ln w="9525" cap="flat" cmpd="sng">
            <a:solidFill>
              <a:schemeClr val="dk1"/>
            </a:solidFill>
            <a:prstDash val="solid"/>
            <a:round/>
            <a:headEnd type="none" w="med" len="med"/>
            <a:tailEnd type="none" w="med" len="med"/>
          </a:ln>
        </p:spPr>
      </p:cxnSp>
      <p:cxnSp>
        <p:nvCxnSpPr>
          <p:cNvPr id="5576" name="Google Shape;5576;p43"/>
          <p:cNvCxnSpPr>
            <a:cxnSpLocks/>
            <a:stCxn id="5566" idx="2"/>
          </p:cNvCxnSpPr>
          <p:nvPr/>
        </p:nvCxnSpPr>
        <p:spPr>
          <a:xfrm>
            <a:off x="10448918" y="2739273"/>
            <a:ext cx="223347" cy="191496"/>
          </a:xfrm>
          <a:prstGeom prst="straightConnector1">
            <a:avLst/>
          </a:prstGeom>
          <a:noFill/>
          <a:ln w="9525" cap="flat" cmpd="sng">
            <a:solidFill>
              <a:schemeClr val="dk1"/>
            </a:solidFill>
            <a:prstDash val="solid"/>
            <a:round/>
            <a:headEnd type="none" w="med" len="med"/>
            <a:tailEnd type="none" w="med" len="med"/>
          </a:ln>
        </p:spPr>
      </p:cxnSp>
      <p:cxnSp>
        <p:nvCxnSpPr>
          <p:cNvPr id="56" name="Connector: Elbow 55">
            <a:extLst>
              <a:ext uri="{FF2B5EF4-FFF2-40B4-BE49-F238E27FC236}">
                <a16:creationId xmlns:a16="http://schemas.microsoft.com/office/drawing/2014/main" id="{D4EA389B-DD46-4459-AA04-BAF8F0FE6D7C}"/>
              </a:ext>
            </a:extLst>
          </p:cNvPr>
          <p:cNvCxnSpPr>
            <a:cxnSpLocks/>
            <a:stCxn id="5561" idx="2"/>
            <a:endCxn id="5564" idx="0"/>
          </p:cNvCxnSpPr>
          <p:nvPr/>
        </p:nvCxnSpPr>
        <p:spPr>
          <a:xfrm rot="5400000">
            <a:off x="3701506" y="-149190"/>
            <a:ext cx="430166" cy="381956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AD9D306-CD6D-46C2-B9E7-19FAF0D31B07}"/>
              </a:ext>
            </a:extLst>
          </p:cNvPr>
          <p:cNvCxnSpPr>
            <a:cxnSpLocks/>
            <a:stCxn id="5561" idx="2"/>
            <a:endCxn id="5566" idx="0"/>
          </p:cNvCxnSpPr>
          <p:nvPr/>
        </p:nvCxnSpPr>
        <p:spPr>
          <a:xfrm rot="16200000" flipH="1">
            <a:off x="7922560" y="-550685"/>
            <a:ext cx="430166" cy="46225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1A8C3A0-4FBA-4086-BB8B-2D8335C6EB69}"/>
              </a:ext>
            </a:extLst>
          </p:cNvPr>
          <p:cNvCxnSpPr>
            <a:cxnSpLocks/>
            <a:stCxn id="5562" idx="0"/>
          </p:cNvCxnSpPr>
          <p:nvPr/>
        </p:nvCxnSpPr>
        <p:spPr>
          <a:xfrm flipV="1">
            <a:off x="5404893" y="1888593"/>
            <a:ext cx="0" cy="87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A84BDCE-63F6-4C7C-BE00-182142D23F38}"/>
              </a:ext>
            </a:extLst>
          </p:cNvPr>
          <p:cNvCxnSpPr/>
          <p:nvPr/>
        </p:nvCxnSpPr>
        <p:spPr>
          <a:xfrm flipV="1">
            <a:off x="7827135" y="1899139"/>
            <a:ext cx="0" cy="35173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241719-9AFF-725F-E7CA-935C0AD61612}"/>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path path="circle">
            <a:fillToRect l="50000" t="50000" r="50000" b="50000"/>
          </a:path>
          <a:tileRect/>
        </a:gradFill>
        <a:effectLst/>
      </p:bgPr>
    </p:bg>
    <p:spTree>
      <p:nvGrpSpPr>
        <p:cNvPr id="1" name="Shape 5086"/>
        <p:cNvGrpSpPr/>
        <p:nvPr/>
      </p:nvGrpSpPr>
      <p:grpSpPr>
        <a:xfrm>
          <a:off x="0" y="0"/>
          <a:ext cx="0" cy="0"/>
          <a:chOff x="0" y="0"/>
          <a:chExt cx="0" cy="0"/>
        </a:xfrm>
      </p:grpSpPr>
      <p:sp>
        <p:nvSpPr>
          <p:cNvPr id="5125" name="Google Shape;5125;p30"/>
          <p:cNvSpPr txBox="1">
            <a:spLocks noGrp="1"/>
          </p:cNvSpPr>
          <p:nvPr>
            <p:ph type="ctrTitle"/>
          </p:nvPr>
        </p:nvSpPr>
        <p:spPr>
          <a:xfrm>
            <a:off x="750739" y="410363"/>
            <a:ext cx="7373355" cy="455792"/>
          </a:xfrm>
          <a:prstGeom prst="rect">
            <a:avLst/>
          </a:prstGeom>
        </p:spPr>
        <p:txBody>
          <a:bodyPr spcFirstLastPara="1" wrap="square" lIns="121900" tIns="121900" rIns="121900" bIns="121900" anchor="ctr" anchorCtr="0">
            <a:noAutofit/>
          </a:bodyPr>
          <a:lstStyle/>
          <a:p>
            <a:r>
              <a:rPr lang="en" sz="2667" u="sng" dirty="0">
                <a:latin typeface="Montserrat"/>
                <a:ea typeface="Montserrat"/>
                <a:cs typeface="Montserrat"/>
                <a:sym typeface="Montserrat"/>
              </a:rPr>
              <a:t>Data Visualization using histogram</a:t>
            </a:r>
            <a:endParaRPr sz="2667" u="sng" dirty="0">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D4FD1E7B-70E9-4960-A09A-A125E0B5C2B7}"/>
              </a:ext>
            </a:extLst>
          </p:cNvPr>
          <p:cNvSpPr/>
          <p:nvPr/>
        </p:nvSpPr>
        <p:spPr>
          <a:xfrm>
            <a:off x="421021" y="907186"/>
            <a:ext cx="5298831" cy="5306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81B506FE-F9CD-4F4D-A459-EE43E6D1236B}"/>
              </a:ext>
            </a:extLst>
          </p:cNvPr>
          <p:cNvSpPr/>
          <p:nvPr/>
        </p:nvSpPr>
        <p:spPr>
          <a:xfrm>
            <a:off x="6250419" y="866155"/>
            <a:ext cx="5298831" cy="5306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Rounded Corners 12">
            <a:extLst>
              <a:ext uri="{FF2B5EF4-FFF2-40B4-BE49-F238E27FC236}">
                <a16:creationId xmlns:a16="http://schemas.microsoft.com/office/drawing/2014/main" id="{35CFE1DE-E295-4493-8561-35885193A6C2}"/>
              </a:ext>
            </a:extLst>
          </p:cNvPr>
          <p:cNvSpPr/>
          <p:nvPr/>
        </p:nvSpPr>
        <p:spPr>
          <a:xfrm>
            <a:off x="421021" y="5038344"/>
            <a:ext cx="11128229" cy="1819655"/>
          </a:xfrm>
          <a:prstGeom prst="round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07000"/>
              </a:lnSpc>
              <a:spcAft>
                <a:spcPts val="1067"/>
              </a:spcAft>
              <a:buFont typeface="Arial" panose="020B0604020202020204" pitchFamily="34" charset="0"/>
              <a:buChar char="•"/>
            </a:pPr>
            <a:r>
              <a:rPr lang="en-GB" sz="1600" dirty="0"/>
              <a:t>Most legitimate transactions take place between time steps 0 and 60 and 110 and 410. For each time step of the month, the visualisations show the number of transactions. The frequency of fraudulent transactions does not significantly alter over time.</a:t>
            </a:r>
          </a:p>
          <a:p>
            <a:pPr marL="285750" indent="-285750">
              <a:lnSpc>
                <a:spcPct val="107000"/>
              </a:lnSpc>
              <a:spcAft>
                <a:spcPts val="1067"/>
              </a:spcAft>
              <a:buFont typeface="Arial" panose="020B0604020202020204" pitchFamily="34" charset="0"/>
              <a:buChar char="•"/>
            </a:pPr>
            <a:r>
              <a:rPr lang="en-GB" sz="1600" dirty="0"/>
              <a:t>  Day 0 in the histograms, however, does not always denote Monday or Sunday. The later histograms do not provide adequate proof that fraudulent transactions happen on a specific day of the week. So, it doesn't matter what day of the week is displayed.</a:t>
            </a:r>
            <a:endParaRPr lang="en-US" sz="16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 name="TextBox 2">
            <a:extLst>
              <a:ext uri="{FF2B5EF4-FFF2-40B4-BE49-F238E27FC236}">
                <a16:creationId xmlns:a16="http://schemas.microsoft.com/office/drawing/2014/main" id="{39AA0C6C-1E37-AA5E-E2D2-FD2986D681AC}"/>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4F093E-0095-956A-AF53-00B73AD31DAB}"/>
              </a:ext>
            </a:extLst>
          </p:cNvPr>
          <p:cNvPicPr>
            <a:picLocks noChangeAspect="1"/>
          </p:cNvPicPr>
          <p:nvPr/>
        </p:nvPicPr>
        <p:blipFill>
          <a:blip r:embed="rId3"/>
          <a:stretch>
            <a:fillRect/>
          </a:stretch>
        </p:blipFill>
        <p:spPr>
          <a:xfrm>
            <a:off x="636619" y="1062924"/>
            <a:ext cx="4867633" cy="3975420"/>
          </a:xfrm>
          <a:prstGeom prst="rect">
            <a:avLst/>
          </a:prstGeom>
        </p:spPr>
      </p:pic>
      <p:pic>
        <p:nvPicPr>
          <p:cNvPr id="22" name="Picture 21">
            <a:extLst>
              <a:ext uri="{FF2B5EF4-FFF2-40B4-BE49-F238E27FC236}">
                <a16:creationId xmlns:a16="http://schemas.microsoft.com/office/drawing/2014/main" id="{283685C6-C73D-B9E6-6AD1-93B250678F03}"/>
              </a:ext>
            </a:extLst>
          </p:cNvPr>
          <p:cNvPicPr>
            <a:picLocks noChangeAspect="1"/>
          </p:cNvPicPr>
          <p:nvPr/>
        </p:nvPicPr>
        <p:blipFill>
          <a:blip r:embed="rId4"/>
          <a:stretch>
            <a:fillRect/>
          </a:stretch>
        </p:blipFill>
        <p:spPr>
          <a:xfrm>
            <a:off x="6407676" y="979238"/>
            <a:ext cx="4915662" cy="4059105"/>
          </a:xfrm>
          <a:prstGeom prst="rect">
            <a:avLst/>
          </a:prstGeom>
        </p:spPr>
      </p:pic>
    </p:spTree>
    <p:extLst>
      <p:ext uri="{BB962C8B-B14F-4D97-AF65-F5344CB8AC3E}">
        <p14:creationId xmlns:p14="http://schemas.microsoft.com/office/powerpoint/2010/main" val="258006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2EA-A4F8-2C84-4CC6-DDE8F7279BE7}"/>
              </a:ext>
            </a:extLst>
          </p:cNvPr>
          <p:cNvSpPr>
            <a:spLocks noGrp="1"/>
          </p:cNvSpPr>
          <p:nvPr>
            <p:ph type="ctrTitle"/>
          </p:nvPr>
        </p:nvSpPr>
        <p:spPr>
          <a:xfrm>
            <a:off x="7228424" y="7573602"/>
            <a:ext cx="2262635" cy="1907282"/>
          </a:xfrm>
        </p:spPr>
        <p:txBody>
          <a:bodyPr/>
          <a:lstStyle/>
          <a:p>
            <a:endParaRPr lang="en-GB" dirty="0"/>
          </a:p>
        </p:txBody>
      </p:sp>
      <p:sp>
        <p:nvSpPr>
          <p:cNvPr id="3" name="Subtitle 2">
            <a:extLst>
              <a:ext uri="{FF2B5EF4-FFF2-40B4-BE49-F238E27FC236}">
                <a16:creationId xmlns:a16="http://schemas.microsoft.com/office/drawing/2014/main" id="{F651B62F-6455-DAA9-CB8D-4FEE339A0A7F}"/>
              </a:ext>
            </a:extLst>
          </p:cNvPr>
          <p:cNvSpPr>
            <a:spLocks noGrp="1"/>
          </p:cNvSpPr>
          <p:nvPr>
            <p:ph type="subTitle" idx="1"/>
          </p:nvPr>
        </p:nvSpPr>
        <p:spPr>
          <a:xfrm>
            <a:off x="341231" y="5197642"/>
            <a:ext cx="11621595" cy="1660357"/>
          </a:xfrm>
        </p:spPr>
        <p:txBody>
          <a:bodyPr/>
          <a:lstStyle/>
          <a:p>
            <a:pPr marL="0" indent="0" algn="l"/>
            <a:r>
              <a:rPr lang="en-GB" sz="2000" dirty="0"/>
              <a:t>However, when transactions are analysed based on the time of day, fraud can occur at any moment of the day, whereas real transactions often take place between hours 10 to 20.</a:t>
            </a:r>
          </a:p>
        </p:txBody>
      </p:sp>
      <p:sp>
        <p:nvSpPr>
          <p:cNvPr id="4" name="TextBox 3">
            <a:extLst>
              <a:ext uri="{FF2B5EF4-FFF2-40B4-BE49-F238E27FC236}">
                <a16:creationId xmlns:a16="http://schemas.microsoft.com/office/drawing/2014/main" id="{A0342A2F-B402-CD29-FE1B-A7AC096ACD6C}"/>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E523BE35-DAE6-9007-714C-283F16538D02}"/>
              </a:ext>
            </a:extLst>
          </p:cNvPr>
          <p:cNvSpPr/>
          <p:nvPr/>
        </p:nvSpPr>
        <p:spPr>
          <a:xfrm>
            <a:off x="313236" y="506836"/>
            <a:ext cx="5298831" cy="510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9AC5D7C6-1882-A3A9-5ECD-96F3CFC27790}"/>
              </a:ext>
            </a:extLst>
          </p:cNvPr>
          <p:cNvSpPr/>
          <p:nvPr/>
        </p:nvSpPr>
        <p:spPr>
          <a:xfrm>
            <a:off x="6442051" y="506836"/>
            <a:ext cx="5496889" cy="510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7" name="Picture 16">
            <a:extLst>
              <a:ext uri="{FF2B5EF4-FFF2-40B4-BE49-F238E27FC236}">
                <a16:creationId xmlns:a16="http://schemas.microsoft.com/office/drawing/2014/main" id="{DAF1CB5F-FAB2-FE0A-416C-8B073CEB8EEE}"/>
              </a:ext>
            </a:extLst>
          </p:cNvPr>
          <p:cNvPicPr>
            <a:picLocks noChangeAspect="1"/>
          </p:cNvPicPr>
          <p:nvPr/>
        </p:nvPicPr>
        <p:blipFill>
          <a:blip r:embed="rId2"/>
          <a:stretch>
            <a:fillRect/>
          </a:stretch>
        </p:blipFill>
        <p:spPr>
          <a:xfrm>
            <a:off x="563765" y="776896"/>
            <a:ext cx="4792006" cy="4585751"/>
          </a:xfrm>
          <a:prstGeom prst="rect">
            <a:avLst/>
          </a:prstGeom>
        </p:spPr>
      </p:pic>
      <p:pic>
        <p:nvPicPr>
          <p:cNvPr id="19" name="Picture 18">
            <a:extLst>
              <a:ext uri="{FF2B5EF4-FFF2-40B4-BE49-F238E27FC236}">
                <a16:creationId xmlns:a16="http://schemas.microsoft.com/office/drawing/2014/main" id="{50DD1FB7-7757-6381-1AC5-32CD233B823B}"/>
              </a:ext>
            </a:extLst>
          </p:cNvPr>
          <p:cNvPicPr>
            <a:picLocks noChangeAspect="1"/>
          </p:cNvPicPr>
          <p:nvPr/>
        </p:nvPicPr>
        <p:blipFill>
          <a:blip r:embed="rId3"/>
          <a:stretch>
            <a:fillRect/>
          </a:stretch>
        </p:blipFill>
        <p:spPr>
          <a:xfrm>
            <a:off x="6804328" y="776896"/>
            <a:ext cx="4890367" cy="4585751"/>
          </a:xfrm>
          <a:prstGeom prst="rect">
            <a:avLst/>
          </a:prstGeom>
        </p:spPr>
      </p:pic>
    </p:spTree>
    <p:extLst>
      <p:ext uri="{BB962C8B-B14F-4D97-AF65-F5344CB8AC3E}">
        <p14:creationId xmlns:p14="http://schemas.microsoft.com/office/powerpoint/2010/main" val="1215750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80"/>
        <p:cNvGrpSpPr/>
        <p:nvPr/>
      </p:nvGrpSpPr>
      <p:grpSpPr>
        <a:xfrm>
          <a:off x="0" y="0"/>
          <a:ext cx="0" cy="0"/>
          <a:chOff x="0" y="0"/>
          <a:chExt cx="0" cy="0"/>
        </a:xfrm>
      </p:grpSpPr>
      <p:sp>
        <p:nvSpPr>
          <p:cNvPr id="5581" name="Google Shape;5581;p44"/>
          <p:cNvSpPr txBox="1">
            <a:spLocks noGrp="1"/>
          </p:cNvSpPr>
          <p:nvPr>
            <p:ph type="title"/>
          </p:nvPr>
        </p:nvSpPr>
        <p:spPr>
          <a:xfrm>
            <a:off x="960000" y="1190817"/>
            <a:ext cx="10272000" cy="166149"/>
          </a:xfrm>
          <a:prstGeom prst="rect">
            <a:avLst/>
          </a:prstGeom>
        </p:spPr>
        <p:txBody>
          <a:bodyPr spcFirstLastPara="1" wrap="square" lIns="121900" tIns="121900" rIns="121900" bIns="121900" anchor="ctr" anchorCtr="0">
            <a:noAutofit/>
          </a:bodyPr>
          <a:lstStyle/>
          <a:p>
            <a:r>
              <a:rPr lang="en" u="sng" dirty="0">
                <a:solidFill>
                  <a:schemeClr val="tx2"/>
                </a:solidFill>
              </a:rPr>
              <a:t>RESULTS BASED ON SELECTED ALGORITHMS</a:t>
            </a:r>
            <a:endParaRPr u="sng" dirty="0">
              <a:solidFill>
                <a:schemeClr val="tx2"/>
              </a:solidFill>
            </a:endParaRPr>
          </a:p>
        </p:txBody>
      </p:sp>
      <p:sp>
        <p:nvSpPr>
          <p:cNvPr id="5582" name="Google Shape;5582;p44"/>
          <p:cNvSpPr txBox="1"/>
          <p:nvPr/>
        </p:nvSpPr>
        <p:spPr>
          <a:xfrm>
            <a:off x="93960" y="2811078"/>
            <a:ext cx="2471867" cy="399829"/>
          </a:xfrm>
          <a:prstGeom prst="rect">
            <a:avLst/>
          </a:prstGeom>
          <a:noFill/>
          <a:ln>
            <a:noFill/>
          </a:ln>
        </p:spPr>
        <p:txBody>
          <a:bodyPr spcFirstLastPara="1" wrap="square" lIns="121900" tIns="121900" rIns="121900" bIns="121900" anchor="ctr" anchorCtr="0">
            <a:noAutofit/>
          </a:bodyPr>
          <a:lstStyle/>
          <a:p>
            <a:pPr algn="ctr">
              <a:buClr>
                <a:srgbClr val="000000"/>
              </a:buClr>
              <a:buSzPts val="1100"/>
            </a:pPr>
            <a:r>
              <a:rPr lang="en" sz="2667" b="1" dirty="0">
                <a:latin typeface="Big Shoulders Text"/>
                <a:ea typeface="Big Shoulders Text"/>
                <a:cs typeface="Big Shoulders Text"/>
                <a:sym typeface="Big Shoulders Text"/>
              </a:rPr>
              <a:t>Random Forest Classifier</a:t>
            </a:r>
            <a:endParaRPr sz="2667" b="1" dirty="0">
              <a:latin typeface="Big Shoulders Text"/>
              <a:ea typeface="Big Shoulders Text"/>
              <a:cs typeface="Big Shoulders Text"/>
              <a:sym typeface="Big Shoulders Text"/>
            </a:endParaRPr>
          </a:p>
        </p:txBody>
      </p:sp>
      <p:sp>
        <p:nvSpPr>
          <p:cNvPr id="5586" name="Google Shape;5586;p44"/>
          <p:cNvSpPr txBox="1"/>
          <p:nvPr/>
        </p:nvSpPr>
        <p:spPr>
          <a:xfrm>
            <a:off x="3863865" y="2776507"/>
            <a:ext cx="2574800" cy="434400"/>
          </a:xfrm>
          <a:prstGeom prst="rect">
            <a:avLst/>
          </a:prstGeom>
          <a:noFill/>
          <a:ln>
            <a:noFill/>
          </a:ln>
        </p:spPr>
        <p:txBody>
          <a:bodyPr spcFirstLastPara="1" wrap="square" lIns="121900" tIns="121900" rIns="121900" bIns="121900" anchor="ctr" anchorCtr="0">
            <a:noAutofit/>
          </a:bodyPr>
          <a:lstStyle/>
          <a:p>
            <a:pPr algn="ctr">
              <a:buClr>
                <a:srgbClr val="000000"/>
              </a:buClr>
              <a:buSzPts val="1100"/>
            </a:pPr>
            <a:r>
              <a:rPr lang="en-US" sz="2667" b="1" dirty="0">
                <a:latin typeface="Big Shoulders Text"/>
                <a:ea typeface="Big Shoulders Text"/>
                <a:cs typeface="Big Shoulders Text"/>
                <a:sym typeface="Big Shoulders Text"/>
              </a:rPr>
              <a:t>Logistic</a:t>
            </a:r>
            <a:r>
              <a:rPr lang="en" sz="2667" b="1" dirty="0">
                <a:latin typeface="Big Shoulders Text"/>
                <a:ea typeface="Big Shoulders Text"/>
                <a:cs typeface="Big Shoulders Text"/>
                <a:sym typeface="Big Shoulders Text"/>
              </a:rPr>
              <a:t> regression</a:t>
            </a:r>
            <a:endParaRPr sz="2667" b="1" dirty="0">
              <a:latin typeface="Big Shoulders Text"/>
              <a:ea typeface="Big Shoulders Text"/>
              <a:cs typeface="Big Shoulders Text"/>
              <a:sym typeface="Big Shoulders Text"/>
            </a:endParaRPr>
          </a:p>
        </p:txBody>
      </p:sp>
      <p:sp>
        <p:nvSpPr>
          <p:cNvPr id="5590" name="Google Shape;5590;p44"/>
          <p:cNvSpPr/>
          <p:nvPr/>
        </p:nvSpPr>
        <p:spPr>
          <a:xfrm>
            <a:off x="820939" y="3904576"/>
            <a:ext cx="278000" cy="2780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5591" name="Google Shape;5591;p44"/>
          <p:cNvSpPr/>
          <p:nvPr/>
        </p:nvSpPr>
        <p:spPr>
          <a:xfrm>
            <a:off x="4912757" y="3919376"/>
            <a:ext cx="278000" cy="2780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5592" name="Google Shape;5592;p44"/>
          <p:cNvSpPr/>
          <p:nvPr/>
        </p:nvSpPr>
        <p:spPr>
          <a:xfrm>
            <a:off x="7348589" y="3919376"/>
            <a:ext cx="278000" cy="2780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5593" name="Google Shape;5593;p44"/>
          <p:cNvSpPr/>
          <p:nvPr/>
        </p:nvSpPr>
        <p:spPr>
          <a:xfrm>
            <a:off x="10271320" y="3930301"/>
            <a:ext cx="278000" cy="2780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cxnSp>
        <p:nvCxnSpPr>
          <p:cNvPr id="5594" name="Google Shape;5594;p44"/>
          <p:cNvCxnSpPr>
            <a:cxnSpLocks/>
            <a:stCxn id="5590" idx="6"/>
          </p:cNvCxnSpPr>
          <p:nvPr/>
        </p:nvCxnSpPr>
        <p:spPr>
          <a:xfrm>
            <a:off x="1098939" y="4043576"/>
            <a:ext cx="1814664" cy="0"/>
          </a:xfrm>
          <a:prstGeom prst="straightConnector1">
            <a:avLst/>
          </a:prstGeom>
          <a:noFill/>
          <a:ln w="9525" cap="flat" cmpd="sng">
            <a:solidFill>
              <a:schemeClr val="dk1"/>
            </a:solidFill>
            <a:prstDash val="solid"/>
            <a:round/>
            <a:headEnd type="none" w="med" len="med"/>
            <a:tailEnd type="none" w="med" len="med"/>
          </a:ln>
        </p:spPr>
      </p:cxnSp>
      <p:cxnSp>
        <p:nvCxnSpPr>
          <p:cNvPr id="5595" name="Google Shape;5595;p44"/>
          <p:cNvCxnSpPr>
            <a:cxnSpLocks/>
            <a:stCxn id="5591" idx="6"/>
            <a:endCxn id="5592" idx="2"/>
          </p:cNvCxnSpPr>
          <p:nvPr/>
        </p:nvCxnSpPr>
        <p:spPr>
          <a:xfrm>
            <a:off x="5190757" y="4058376"/>
            <a:ext cx="2157832" cy="0"/>
          </a:xfrm>
          <a:prstGeom prst="straightConnector1">
            <a:avLst/>
          </a:prstGeom>
          <a:noFill/>
          <a:ln w="9525" cap="flat" cmpd="sng">
            <a:solidFill>
              <a:schemeClr val="dk1"/>
            </a:solidFill>
            <a:prstDash val="solid"/>
            <a:round/>
            <a:headEnd type="none" w="med" len="med"/>
            <a:tailEnd type="none" w="med" len="med"/>
          </a:ln>
        </p:spPr>
      </p:cxnSp>
      <p:cxnSp>
        <p:nvCxnSpPr>
          <p:cNvPr id="5596" name="Google Shape;5596;p44"/>
          <p:cNvCxnSpPr>
            <a:cxnSpLocks/>
            <a:stCxn id="5592" idx="6"/>
          </p:cNvCxnSpPr>
          <p:nvPr/>
        </p:nvCxnSpPr>
        <p:spPr>
          <a:xfrm>
            <a:off x="7626589" y="4058376"/>
            <a:ext cx="2618968" cy="28480"/>
          </a:xfrm>
          <a:prstGeom prst="straightConnector1">
            <a:avLst/>
          </a:prstGeom>
          <a:noFill/>
          <a:ln w="9525" cap="flat" cmpd="sng">
            <a:solidFill>
              <a:schemeClr val="dk1"/>
            </a:solidFill>
            <a:prstDash val="solid"/>
            <a:round/>
            <a:headEnd type="none" w="med" len="med"/>
            <a:tailEnd type="none" w="med" len="med"/>
          </a:ln>
        </p:spPr>
      </p:cxnSp>
      <p:cxnSp>
        <p:nvCxnSpPr>
          <p:cNvPr id="5597" name="Google Shape;5597;p44"/>
          <p:cNvCxnSpPr>
            <a:cxnSpLocks/>
          </p:cNvCxnSpPr>
          <p:nvPr/>
        </p:nvCxnSpPr>
        <p:spPr>
          <a:xfrm flipV="1">
            <a:off x="949177" y="3504745"/>
            <a:ext cx="0" cy="399833"/>
          </a:xfrm>
          <a:prstGeom prst="straightConnector1">
            <a:avLst/>
          </a:prstGeom>
          <a:noFill/>
          <a:ln w="9525" cap="flat" cmpd="sng">
            <a:solidFill>
              <a:schemeClr val="dk1"/>
            </a:solidFill>
            <a:prstDash val="solid"/>
            <a:round/>
            <a:headEnd type="none" w="med" len="med"/>
            <a:tailEnd type="none" w="med" len="med"/>
          </a:ln>
        </p:spPr>
      </p:cxnSp>
      <p:sp>
        <p:nvSpPr>
          <p:cNvPr id="5601" name="Google Shape;5601;p44"/>
          <p:cNvSpPr/>
          <p:nvPr/>
        </p:nvSpPr>
        <p:spPr>
          <a:xfrm>
            <a:off x="2987052" y="2530397"/>
            <a:ext cx="932800" cy="865475"/>
          </a:xfrm>
          <a:prstGeom prst="ellipse">
            <a:avLst/>
          </a:prstGeom>
          <a:noFill/>
          <a:ln w="3810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02" name="Google Shape;5602;p44"/>
          <p:cNvSpPr/>
          <p:nvPr/>
        </p:nvSpPr>
        <p:spPr>
          <a:xfrm>
            <a:off x="8904679" y="4439445"/>
            <a:ext cx="932800" cy="946827"/>
          </a:xfrm>
          <a:prstGeom prst="ellipse">
            <a:avLst/>
          </a:prstGeom>
          <a:noFill/>
          <a:ln w="3810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03" name="Google Shape;5603;p44"/>
          <p:cNvSpPr/>
          <p:nvPr/>
        </p:nvSpPr>
        <p:spPr>
          <a:xfrm>
            <a:off x="6156820" y="2589676"/>
            <a:ext cx="932800" cy="932800"/>
          </a:xfrm>
          <a:prstGeom prst="ellipse">
            <a:avLst/>
          </a:prstGeom>
          <a:noFill/>
          <a:ln w="3810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04" name="Google Shape;5604;p44"/>
          <p:cNvSpPr/>
          <p:nvPr/>
        </p:nvSpPr>
        <p:spPr>
          <a:xfrm>
            <a:off x="4500808" y="4439445"/>
            <a:ext cx="932800" cy="932800"/>
          </a:xfrm>
          <a:prstGeom prst="ellipse">
            <a:avLst/>
          </a:prstGeom>
          <a:noFill/>
          <a:ln w="3810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5605" name="Google Shape;5605;p44"/>
          <p:cNvGrpSpPr/>
          <p:nvPr/>
        </p:nvGrpSpPr>
        <p:grpSpPr>
          <a:xfrm>
            <a:off x="4754276" y="4674908"/>
            <a:ext cx="452033" cy="517467"/>
            <a:chOff x="2988900" y="1660475"/>
            <a:chExt cx="339025" cy="388100"/>
          </a:xfrm>
        </p:grpSpPr>
        <p:sp>
          <p:nvSpPr>
            <p:cNvPr id="5606" name="Google Shape;5606;p44"/>
            <p:cNvSpPr/>
            <p:nvPr/>
          </p:nvSpPr>
          <p:spPr>
            <a:xfrm>
              <a:off x="3068300" y="1741200"/>
              <a:ext cx="57575" cy="107525"/>
            </a:xfrm>
            <a:custGeom>
              <a:avLst/>
              <a:gdLst/>
              <a:ahLst/>
              <a:cxnLst/>
              <a:rect l="l" t="t" r="r" b="b"/>
              <a:pathLst>
                <a:path w="2303" h="4301" extrusionOk="0">
                  <a:moveTo>
                    <a:pt x="2302" y="1"/>
                  </a:moveTo>
                  <a:cubicBezTo>
                    <a:pt x="1000" y="215"/>
                    <a:pt x="0" y="1339"/>
                    <a:pt x="0" y="2695"/>
                  </a:cubicBezTo>
                  <a:cubicBezTo>
                    <a:pt x="0" y="3302"/>
                    <a:pt x="197" y="3837"/>
                    <a:pt x="518" y="4301"/>
                  </a:cubicBezTo>
                  <a:lnTo>
                    <a:pt x="2302" y="2517"/>
                  </a:lnTo>
                  <a:lnTo>
                    <a:pt x="230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07" name="Google Shape;5607;p44"/>
            <p:cNvSpPr/>
            <p:nvPr/>
          </p:nvSpPr>
          <p:spPr>
            <a:xfrm>
              <a:off x="3148600" y="1741200"/>
              <a:ext cx="56225" cy="56225"/>
            </a:xfrm>
            <a:custGeom>
              <a:avLst/>
              <a:gdLst/>
              <a:ahLst/>
              <a:cxnLst/>
              <a:rect l="l" t="t" r="r" b="b"/>
              <a:pathLst>
                <a:path w="2249" h="2249" extrusionOk="0">
                  <a:moveTo>
                    <a:pt x="0" y="1"/>
                  </a:moveTo>
                  <a:lnTo>
                    <a:pt x="0" y="2249"/>
                  </a:lnTo>
                  <a:lnTo>
                    <a:pt x="2248" y="2249"/>
                  </a:lnTo>
                  <a:cubicBezTo>
                    <a:pt x="2052" y="1107"/>
                    <a:pt x="1142" y="197"/>
                    <a:pt x="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08" name="Google Shape;5608;p44"/>
            <p:cNvSpPr/>
            <p:nvPr/>
          </p:nvSpPr>
          <p:spPr>
            <a:xfrm>
              <a:off x="3097300" y="1820150"/>
              <a:ext cx="107525" cy="57125"/>
            </a:xfrm>
            <a:custGeom>
              <a:avLst/>
              <a:gdLst/>
              <a:ahLst/>
              <a:cxnLst/>
              <a:rect l="l" t="t" r="r" b="b"/>
              <a:pathLst>
                <a:path w="4301" h="2285" extrusionOk="0">
                  <a:moveTo>
                    <a:pt x="1784" y="1"/>
                  </a:moveTo>
                  <a:lnTo>
                    <a:pt x="0" y="1785"/>
                  </a:lnTo>
                  <a:cubicBezTo>
                    <a:pt x="446" y="2106"/>
                    <a:pt x="999" y="2285"/>
                    <a:pt x="1588" y="2285"/>
                  </a:cubicBezTo>
                  <a:cubicBezTo>
                    <a:pt x="2944" y="2285"/>
                    <a:pt x="4086" y="1303"/>
                    <a:pt x="430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09" name="Google Shape;5609;p44"/>
            <p:cNvSpPr/>
            <p:nvPr/>
          </p:nvSpPr>
          <p:spPr>
            <a:xfrm>
              <a:off x="2988900" y="1660475"/>
              <a:ext cx="339025" cy="388100"/>
            </a:xfrm>
            <a:custGeom>
              <a:avLst/>
              <a:gdLst/>
              <a:ahLst/>
              <a:cxnLst/>
              <a:rect l="l" t="t" r="r" b="b"/>
              <a:pathLst>
                <a:path w="13561" h="15524" extrusionOk="0">
                  <a:moveTo>
                    <a:pt x="5924" y="2284"/>
                  </a:moveTo>
                  <a:cubicBezTo>
                    <a:pt x="7940" y="2284"/>
                    <a:pt x="9582" y="3926"/>
                    <a:pt x="9582" y="5924"/>
                  </a:cubicBezTo>
                  <a:cubicBezTo>
                    <a:pt x="9582" y="7940"/>
                    <a:pt x="7940" y="9582"/>
                    <a:pt x="5924" y="9582"/>
                  </a:cubicBezTo>
                  <a:cubicBezTo>
                    <a:pt x="3908" y="9582"/>
                    <a:pt x="2266" y="7940"/>
                    <a:pt x="2266" y="5924"/>
                  </a:cubicBezTo>
                  <a:cubicBezTo>
                    <a:pt x="2266" y="3926"/>
                    <a:pt x="3908" y="2284"/>
                    <a:pt x="5924" y="2284"/>
                  </a:cubicBezTo>
                  <a:close/>
                  <a:moveTo>
                    <a:pt x="5924" y="0"/>
                  </a:moveTo>
                  <a:cubicBezTo>
                    <a:pt x="2659" y="0"/>
                    <a:pt x="0" y="2659"/>
                    <a:pt x="0" y="5924"/>
                  </a:cubicBezTo>
                  <a:cubicBezTo>
                    <a:pt x="0" y="7548"/>
                    <a:pt x="661" y="9100"/>
                    <a:pt x="1820" y="10206"/>
                  </a:cubicBezTo>
                  <a:lnTo>
                    <a:pt x="1820" y="15523"/>
                  </a:lnTo>
                  <a:lnTo>
                    <a:pt x="9118" y="15523"/>
                  </a:lnTo>
                  <a:lnTo>
                    <a:pt x="9118" y="12793"/>
                  </a:lnTo>
                  <a:lnTo>
                    <a:pt x="11848" y="12793"/>
                  </a:lnTo>
                  <a:lnTo>
                    <a:pt x="11848" y="10581"/>
                  </a:lnTo>
                  <a:lnTo>
                    <a:pt x="13561" y="10581"/>
                  </a:lnTo>
                  <a:lnTo>
                    <a:pt x="11848" y="5853"/>
                  </a:lnTo>
                  <a:cubicBezTo>
                    <a:pt x="11812" y="2623"/>
                    <a:pt x="9172" y="0"/>
                    <a:pt x="592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5610" name="Google Shape;5610;p44"/>
          <p:cNvGrpSpPr/>
          <p:nvPr/>
        </p:nvGrpSpPr>
        <p:grpSpPr>
          <a:xfrm>
            <a:off x="6300461" y="2791668"/>
            <a:ext cx="516867" cy="517467"/>
            <a:chOff x="4660750" y="1660475"/>
            <a:chExt cx="387650" cy="388100"/>
          </a:xfrm>
        </p:grpSpPr>
        <p:sp>
          <p:nvSpPr>
            <p:cNvPr id="5611" name="Google Shape;5611;p44"/>
            <p:cNvSpPr/>
            <p:nvPr/>
          </p:nvSpPr>
          <p:spPr>
            <a:xfrm>
              <a:off x="4832050" y="1796975"/>
              <a:ext cx="45525" cy="45525"/>
            </a:xfrm>
            <a:custGeom>
              <a:avLst/>
              <a:gdLst/>
              <a:ahLst/>
              <a:cxnLst/>
              <a:rect l="l" t="t" r="r" b="b"/>
              <a:pathLst>
                <a:path w="1821" h="1821" extrusionOk="0">
                  <a:moveTo>
                    <a:pt x="910" y="0"/>
                  </a:moveTo>
                  <a:cubicBezTo>
                    <a:pt x="393" y="0"/>
                    <a:pt x="0" y="411"/>
                    <a:pt x="0" y="910"/>
                  </a:cubicBezTo>
                  <a:cubicBezTo>
                    <a:pt x="0" y="1410"/>
                    <a:pt x="393" y="1820"/>
                    <a:pt x="910" y="1820"/>
                  </a:cubicBezTo>
                  <a:cubicBezTo>
                    <a:pt x="1410" y="1820"/>
                    <a:pt x="1820" y="1410"/>
                    <a:pt x="1820" y="910"/>
                  </a:cubicBezTo>
                  <a:cubicBezTo>
                    <a:pt x="1820" y="411"/>
                    <a:pt x="1410" y="0"/>
                    <a:pt x="9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12" name="Google Shape;5612;p44"/>
            <p:cNvSpPr/>
            <p:nvPr/>
          </p:nvSpPr>
          <p:spPr>
            <a:xfrm>
              <a:off x="4819550" y="1865225"/>
              <a:ext cx="70050" cy="46850"/>
            </a:xfrm>
            <a:custGeom>
              <a:avLst/>
              <a:gdLst/>
              <a:ahLst/>
              <a:cxnLst/>
              <a:rect l="l" t="t" r="r" b="b"/>
              <a:pathLst>
                <a:path w="2802" h="1874" extrusionOk="0">
                  <a:moveTo>
                    <a:pt x="1410" y="0"/>
                  </a:moveTo>
                  <a:cubicBezTo>
                    <a:pt x="625" y="0"/>
                    <a:pt x="1" y="625"/>
                    <a:pt x="1" y="1392"/>
                  </a:cubicBezTo>
                  <a:lnTo>
                    <a:pt x="1" y="1874"/>
                  </a:lnTo>
                  <a:lnTo>
                    <a:pt x="2802" y="1874"/>
                  </a:lnTo>
                  <a:lnTo>
                    <a:pt x="2802" y="1392"/>
                  </a:lnTo>
                  <a:cubicBezTo>
                    <a:pt x="2802" y="625"/>
                    <a:pt x="2177" y="0"/>
                    <a:pt x="141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13" name="Google Shape;5613;p44"/>
            <p:cNvSpPr/>
            <p:nvPr/>
          </p:nvSpPr>
          <p:spPr>
            <a:xfrm>
              <a:off x="4751750" y="1751475"/>
              <a:ext cx="206100" cy="206100"/>
            </a:xfrm>
            <a:custGeom>
              <a:avLst/>
              <a:gdLst/>
              <a:ahLst/>
              <a:cxnLst/>
              <a:rect l="l" t="t" r="r" b="b"/>
              <a:pathLst>
                <a:path w="8244" h="8244" extrusionOk="0">
                  <a:moveTo>
                    <a:pt x="4122" y="910"/>
                  </a:moveTo>
                  <a:cubicBezTo>
                    <a:pt x="5121" y="910"/>
                    <a:pt x="5924" y="1731"/>
                    <a:pt x="5924" y="2730"/>
                  </a:cubicBezTo>
                  <a:cubicBezTo>
                    <a:pt x="5924" y="3230"/>
                    <a:pt x="5728" y="3694"/>
                    <a:pt x="5389" y="4033"/>
                  </a:cubicBezTo>
                  <a:cubicBezTo>
                    <a:pt x="6014" y="4443"/>
                    <a:pt x="6424" y="5139"/>
                    <a:pt x="6424" y="5942"/>
                  </a:cubicBezTo>
                  <a:lnTo>
                    <a:pt x="6424" y="7334"/>
                  </a:lnTo>
                  <a:lnTo>
                    <a:pt x="1803" y="7334"/>
                  </a:lnTo>
                  <a:lnTo>
                    <a:pt x="1803" y="5942"/>
                  </a:lnTo>
                  <a:cubicBezTo>
                    <a:pt x="1803" y="5139"/>
                    <a:pt x="2213" y="4443"/>
                    <a:pt x="2838" y="4033"/>
                  </a:cubicBezTo>
                  <a:cubicBezTo>
                    <a:pt x="2499" y="3694"/>
                    <a:pt x="2302" y="3230"/>
                    <a:pt x="2302" y="2730"/>
                  </a:cubicBezTo>
                  <a:cubicBezTo>
                    <a:pt x="2302" y="1731"/>
                    <a:pt x="3105" y="910"/>
                    <a:pt x="4122" y="910"/>
                  </a:cubicBezTo>
                  <a:close/>
                  <a:moveTo>
                    <a:pt x="1" y="0"/>
                  </a:moveTo>
                  <a:lnTo>
                    <a:pt x="1" y="8244"/>
                  </a:lnTo>
                  <a:lnTo>
                    <a:pt x="8244" y="8244"/>
                  </a:lnTo>
                  <a:lnTo>
                    <a:pt x="824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14" name="Google Shape;5614;p44"/>
            <p:cNvSpPr/>
            <p:nvPr/>
          </p:nvSpPr>
          <p:spPr>
            <a:xfrm>
              <a:off x="4660750" y="1660475"/>
              <a:ext cx="387650" cy="388100"/>
            </a:xfrm>
            <a:custGeom>
              <a:avLst/>
              <a:gdLst/>
              <a:ahLst/>
              <a:cxnLst/>
              <a:rect l="l" t="t" r="r" b="b"/>
              <a:pathLst>
                <a:path w="15506" h="15524" extrusionOk="0">
                  <a:moveTo>
                    <a:pt x="12794" y="2730"/>
                  </a:moveTo>
                  <a:lnTo>
                    <a:pt x="12794" y="12793"/>
                  </a:lnTo>
                  <a:lnTo>
                    <a:pt x="2731" y="12793"/>
                  </a:lnTo>
                  <a:lnTo>
                    <a:pt x="2731" y="2730"/>
                  </a:lnTo>
                  <a:close/>
                  <a:moveTo>
                    <a:pt x="1821" y="0"/>
                  </a:moveTo>
                  <a:lnTo>
                    <a:pt x="1821" y="910"/>
                  </a:lnTo>
                  <a:lnTo>
                    <a:pt x="911" y="910"/>
                  </a:lnTo>
                  <a:lnTo>
                    <a:pt x="911" y="1820"/>
                  </a:lnTo>
                  <a:lnTo>
                    <a:pt x="1" y="1820"/>
                  </a:lnTo>
                  <a:lnTo>
                    <a:pt x="1" y="2730"/>
                  </a:lnTo>
                  <a:lnTo>
                    <a:pt x="911" y="2730"/>
                  </a:lnTo>
                  <a:lnTo>
                    <a:pt x="911" y="3658"/>
                  </a:lnTo>
                  <a:lnTo>
                    <a:pt x="1" y="3658"/>
                  </a:lnTo>
                  <a:lnTo>
                    <a:pt x="1" y="4568"/>
                  </a:lnTo>
                  <a:lnTo>
                    <a:pt x="911" y="4568"/>
                  </a:lnTo>
                  <a:lnTo>
                    <a:pt x="911" y="5478"/>
                  </a:lnTo>
                  <a:lnTo>
                    <a:pt x="1" y="5478"/>
                  </a:lnTo>
                  <a:lnTo>
                    <a:pt x="1" y="6388"/>
                  </a:lnTo>
                  <a:lnTo>
                    <a:pt x="911" y="6388"/>
                  </a:lnTo>
                  <a:lnTo>
                    <a:pt x="911" y="7316"/>
                  </a:lnTo>
                  <a:lnTo>
                    <a:pt x="1" y="7316"/>
                  </a:lnTo>
                  <a:lnTo>
                    <a:pt x="1" y="8226"/>
                  </a:lnTo>
                  <a:lnTo>
                    <a:pt x="911" y="8226"/>
                  </a:lnTo>
                  <a:lnTo>
                    <a:pt x="911" y="9136"/>
                  </a:lnTo>
                  <a:lnTo>
                    <a:pt x="1" y="9136"/>
                  </a:lnTo>
                  <a:lnTo>
                    <a:pt x="1" y="10046"/>
                  </a:lnTo>
                  <a:lnTo>
                    <a:pt x="911" y="10046"/>
                  </a:lnTo>
                  <a:lnTo>
                    <a:pt x="911" y="10974"/>
                  </a:lnTo>
                  <a:lnTo>
                    <a:pt x="1" y="10974"/>
                  </a:lnTo>
                  <a:lnTo>
                    <a:pt x="1" y="11884"/>
                  </a:lnTo>
                  <a:lnTo>
                    <a:pt x="911" y="11884"/>
                  </a:lnTo>
                  <a:lnTo>
                    <a:pt x="911" y="12793"/>
                  </a:lnTo>
                  <a:lnTo>
                    <a:pt x="1" y="12793"/>
                  </a:lnTo>
                  <a:lnTo>
                    <a:pt x="1" y="13703"/>
                  </a:lnTo>
                  <a:lnTo>
                    <a:pt x="911" y="13703"/>
                  </a:lnTo>
                  <a:lnTo>
                    <a:pt x="911" y="14613"/>
                  </a:lnTo>
                  <a:lnTo>
                    <a:pt x="1821" y="14613"/>
                  </a:lnTo>
                  <a:lnTo>
                    <a:pt x="1821" y="15523"/>
                  </a:lnTo>
                  <a:lnTo>
                    <a:pt x="2731" y="15523"/>
                  </a:lnTo>
                  <a:lnTo>
                    <a:pt x="2731" y="14613"/>
                  </a:lnTo>
                  <a:lnTo>
                    <a:pt x="3641" y="14613"/>
                  </a:lnTo>
                  <a:lnTo>
                    <a:pt x="3641" y="15523"/>
                  </a:lnTo>
                  <a:lnTo>
                    <a:pt x="4551" y="15523"/>
                  </a:lnTo>
                  <a:lnTo>
                    <a:pt x="4551" y="14613"/>
                  </a:lnTo>
                  <a:lnTo>
                    <a:pt x="5478" y="14613"/>
                  </a:lnTo>
                  <a:lnTo>
                    <a:pt x="5478" y="15523"/>
                  </a:lnTo>
                  <a:lnTo>
                    <a:pt x="6388" y="15523"/>
                  </a:lnTo>
                  <a:lnTo>
                    <a:pt x="6388" y="14613"/>
                  </a:lnTo>
                  <a:lnTo>
                    <a:pt x="7298" y="14613"/>
                  </a:lnTo>
                  <a:lnTo>
                    <a:pt x="7298" y="15523"/>
                  </a:lnTo>
                  <a:lnTo>
                    <a:pt x="8208" y="15523"/>
                  </a:lnTo>
                  <a:lnTo>
                    <a:pt x="8208" y="14613"/>
                  </a:lnTo>
                  <a:lnTo>
                    <a:pt x="9136" y="14613"/>
                  </a:lnTo>
                  <a:lnTo>
                    <a:pt x="9136" y="15523"/>
                  </a:lnTo>
                  <a:lnTo>
                    <a:pt x="10046" y="15523"/>
                  </a:lnTo>
                  <a:lnTo>
                    <a:pt x="10046" y="14613"/>
                  </a:lnTo>
                  <a:lnTo>
                    <a:pt x="10956" y="14613"/>
                  </a:lnTo>
                  <a:lnTo>
                    <a:pt x="10956" y="15523"/>
                  </a:lnTo>
                  <a:lnTo>
                    <a:pt x="11866" y="15523"/>
                  </a:lnTo>
                  <a:lnTo>
                    <a:pt x="11866" y="14613"/>
                  </a:lnTo>
                  <a:lnTo>
                    <a:pt x="12794" y="14613"/>
                  </a:lnTo>
                  <a:lnTo>
                    <a:pt x="12794" y="15523"/>
                  </a:lnTo>
                  <a:lnTo>
                    <a:pt x="13704" y="15523"/>
                  </a:lnTo>
                  <a:lnTo>
                    <a:pt x="13704" y="14613"/>
                  </a:lnTo>
                  <a:lnTo>
                    <a:pt x="14596" y="14613"/>
                  </a:lnTo>
                  <a:lnTo>
                    <a:pt x="14596" y="13703"/>
                  </a:lnTo>
                  <a:lnTo>
                    <a:pt x="15506" y="13703"/>
                  </a:lnTo>
                  <a:lnTo>
                    <a:pt x="15506" y="12793"/>
                  </a:lnTo>
                  <a:lnTo>
                    <a:pt x="14596" y="12793"/>
                  </a:lnTo>
                  <a:lnTo>
                    <a:pt x="14596" y="11884"/>
                  </a:lnTo>
                  <a:lnTo>
                    <a:pt x="15506" y="11884"/>
                  </a:lnTo>
                  <a:lnTo>
                    <a:pt x="15506" y="10974"/>
                  </a:lnTo>
                  <a:lnTo>
                    <a:pt x="14596" y="10974"/>
                  </a:lnTo>
                  <a:lnTo>
                    <a:pt x="14596" y="10046"/>
                  </a:lnTo>
                  <a:lnTo>
                    <a:pt x="15506" y="10046"/>
                  </a:lnTo>
                  <a:lnTo>
                    <a:pt x="15506" y="9136"/>
                  </a:lnTo>
                  <a:lnTo>
                    <a:pt x="14596" y="9136"/>
                  </a:lnTo>
                  <a:lnTo>
                    <a:pt x="14596" y="8226"/>
                  </a:lnTo>
                  <a:lnTo>
                    <a:pt x="15506" y="8226"/>
                  </a:lnTo>
                  <a:lnTo>
                    <a:pt x="15506" y="7316"/>
                  </a:lnTo>
                  <a:lnTo>
                    <a:pt x="14596" y="7316"/>
                  </a:lnTo>
                  <a:lnTo>
                    <a:pt x="14596" y="6388"/>
                  </a:lnTo>
                  <a:lnTo>
                    <a:pt x="15506" y="6388"/>
                  </a:lnTo>
                  <a:lnTo>
                    <a:pt x="15506" y="5478"/>
                  </a:lnTo>
                  <a:lnTo>
                    <a:pt x="14596" y="5478"/>
                  </a:lnTo>
                  <a:lnTo>
                    <a:pt x="14596" y="4568"/>
                  </a:lnTo>
                  <a:lnTo>
                    <a:pt x="15506" y="4568"/>
                  </a:lnTo>
                  <a:lnTo>
                    <a:pt x="15506" y="3658"/>
                  </a:lnTo>
                  <a:lnTo>
                    <a:pt x="14596" y="3658"/>
                  </a:lnTo>
                  <a:lnTo>
                    <a:pt x="14596" y="2730"/>
                  </a:lnTo>
                  <a:lnTo>
                    <a:pt x="15506" y="2730"/>
                  </a:lnTo>
                  <a:lnTo>
                    <a:pt x="15506" y="1820"/>
                  </a:lnTo>
                  <a:lnTo>
                    <a:pt x="14596" y="1820"/>
                  </a:lnTo>
                  <a:lnTo>
                    <a:pt x="14596" y="910"/>
                  </a:lnTo>
                  <a:lnTo>
                    <a:pt x="13704" y="910"/>
                  </a:lnTo>
                  <a:lnTo>
                    <a:pt x="13704" y="0"/>
                  </a:lnTo>
                  <a:lnTo>
                    <a:pt x="12794" y="0"/>
                  </a:lnTo>
                  <a:lnTo>
                    <a:pt x="12794" y="910"/>
                  </a:lnTo>
                  <a:lnTo>
                    <a:pt x="11866" y="910"/>
                  </a:lnTo>
                  <a:lnTo>
                    <a:pt x="11866" y="0"/>
                  </a:lnTo>
                  <a:lnTo>
                    <a:pt x="10956" y="0"/>
                  </a:lnTo>
                  <a:lnTo>
                    <a:pt x="10956" y="910"/>
                  </a:lnTo>
                  <a:lnTo>
                    <a:pt x="10046" y="910"/>
                  </a:lnTo>
                  <a:lnTo>
                    <a:pt x="10046" y="0"/>
                  </a:lnTo>
                  <a:lnTo>
                    <a:pt x="9136" y="0"/>
                  </a:lnTo>
                  <a:lnTo>
                    <a:pt x="9136" y="910"/>
                  </a:lnTo>
                  <a:lnTo>
                    <a:pt x="8208" y="910"/>
                  </a:lnTo>
                  <a:lnTo>
                    <a:pt x="8208" y="0"/>
                  </a:lnTo>
                  <a:lnTo>
                    <a:pt x="7298" y="0"/>
                  </a:lnTo>
                  <a:lnTo>
                    <a:pt x="7298" y="910"/>
                  </a:lnTo>
                  <a:lnTo>
                    <a:pt x="6388" y="910"/>
                  </a:lnTo>
                  <a:lnTo>
                    <a:pt x="6388" y="0"/>
                  </a:lnTo>
                  <a:lnTo>
                    <a:pt x="5478" y="0"/>
                  </a:lnTo>
                  <a:lnTo>
                    <a:pt x="5478" y="910"/>
                  </a:lnTo>
                  <a:lnTo>
                    <a:pt x="4551" y="910"/>
                  </a:lnTo>
                  <a:lnTo>
                    <a:pt x="4551" y="0"/>
                  </a:lnTo>
                  <a:lnTo>
                    <a:pt x="3641" y="0"/>
                  </a:lnTo>
                  <a:lnTo>
                    <a:pt x="3641" y="910"/>
                  </a:lnTo>
                  <a:lnTo>
                    <a:pt x="2731" y="910"/>
                  </a:lnTo>
                  <a:lnTo>
                    <a:pt x="273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5615" name="Google Shape;5615;p44"/>
          <p:cNvGrpSpPr/>
          <p:nvPr/>
        </p:nvGrpSpPr>
        <p:grpSpPr>
          <a:xfrm>
            <a:off x="3263594" y="2683499"/>
            <a:ext cx="396133" cy="517500"/>
            <a:chOff x="4706250" y="2234100"/>
            <a:chExt cx="297100" cy="388125"/>
          </a:xfrm>
        </p:grpSpPr>
        <p:sp>
          <p:nvSpPr>
            <p:cNvPr id="5616" name="Google Shape;5616;p44"/>
            <p:cNvSpPr/>
            <p:nvPr/>
          </p:nvSpPr>
          <p:spPr>
            <a:xfrm>
              <a:off x="4832050" y="2393350"/>
              <a:ext cx="45525" cy="45525"/>
            </a:xfrm>
            <a:custGeom>
              <a:avLst/>
              <a:gdLst/>
              <a:ahLst/>
              <a:cxnLst/>
              <a:rect l="l" t="t" r="r" b="b"/>
              <a:pathLst>
                <a:path w="1821" h="1821" extrusionOk="0">
                  <a:moveTo>
                    <a:pt x="910" y="1"/>
                  </a:moveTo>
                  <a:cubicBezTo>
                    <a:pt x="393" y="1"/>
                    <a:pt x="0" y="411"/>
                    <a:pt x="0" y="911"/>
                  </a:cubicBezTo>
                  <a:cubicBezTo>
                    <a:pt x="0" y="1410"/>
                    <a:pt x="393" y="1821"/>
                    <a:pt x="910" y="1821"/>
                  </a:cubicBezTo>
                  <a:cubicBezTo>
                    <a:pt x="1410" y="1821"/>
                    <a:pt x="1820" y="1410"/>
                    <a:pt x="1820" y="911"/>
                  </a:cubicBezTo>
                  <a:cubicBezTo>
                    <a:pt x="1820" y="411"/>
                    <a:pt x="1410" y="1"/>
                    <a:pt x="9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17" name="Google Shape;5617;p44"/>
            <p:cNvSpPr/>
            <p:nvPr/>
          </p:nvSpPr>
          <p:spPr>
            <a:xfrm>
              <a:off x="4762900" y="2347850"/>
              <a:ext cx="183350" cy="160625"/>
            </a:xfrm>
            <a:custGeom>
              <a:avLst/>
              <a:gdLst/>
              <a:ahLst/>
              <a:cxnLst/>
              <a:rect l="l" t="t" r="r" b="b"/>
              <a:pathLst>
                <a:path w="7334" h="6425" extrusionOk="0">
                  <a:moveTo>
                    <a:pt x="1" y="1"/>
                  </a:moveTo>
                  <a:lnTo>
                    <a:pt x="1" y="6424"/>
                  </a:lnTo>
                  <a:lnTo>
                    <a:pt x="1357" y="6424"/>
                  </a:lnTo>
                  <a:lnTo>
                    <a:pt x="1357" y="5942"/>
                  </a:lnTo>
                  <a:cubicBezTo>
                    <a:pt x="1357" y="5139"/>
                    <a:pt x="1767" y="4444"/>
                    <a:pt x="2392" y="4015"/>
                  </a:cubicBezTo>
                  <a:cubicBezTo>
                    <a:pt x="2053" y="3694"/>
                    <a:pt x="1856" y="3230"/>
                    <a:pt x="1856" y="2731"/>
                  </a:cubicBezTo>
                  <a:cubicBezTo>
                    <a:pt x="1856" y="1732"/>
                    <a:pt x="2659" y="911"/>
                    <a:pt x="3676" y="911"/>
                  </a:cubicBezTo>
                  <a:cubicBezTo>
                    <a:pt x="4675" y="911"/>
                    <a:pt x="5478" y="1732"/>
                    <a:pt x="5478" y="2731"/>
                  </a:cubicBezTo>
                  <a:cubicBezTo>
                    <a:pt x="5478" y="3230"/>
                    <a:pt x="5282" y="3694"/>
                    <a:pt x="4943" y="4015"/>
                  </a:cubicBezTo>
                  <a:cubicBezTo>
                    <a:pt x="5568" y="4444"/>
                    <a:pt x="5978" y="5139"/>
                    <a:pt x="5978" y="5942"/>
                  </a:cubicBezTo>
                  <a:lnTo>
                    <a:pt x="5978" y="6424"/>
                  </a:lnTo>
                  <a:lnTo>
                    <a:pt x="7334" y="6424"/>
                  </a:lnTo>
                  <a:lnTo>
                    <a:pt x="733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18" name="Google Shape;5618;p44"/>
            <p:cNvSpPr/>
            <p:nvPr/>
          </p:nvSpPr>
          <p:spPr>
            <a:xfrm>
              <a:off x="4819550" y="2461600"/>
              <a:ext cx="70050" cy="46875"/>
            </a:xfrm>
            <a:custGeom>
              <a:avLst/>
              <a:gdLst/>
              <a:ahLst/>
              <a:cxnLst/>
              <a:rect l="l" t="t" r="r" b="b"/>
              <a:pathLst>
                <a:path w="2802" h="1875" extrusionOk="0">
                  <a:moveTo>
                    <a:pt x="1410" y="1"/>
                  </a:moveTo>
                  <a:cubicBezTo>
                    <a:pt x="625" y="1"/>
                    <a:pt x="1" y="625"/>
                    <a:pt x="1" y="1392"/>
                  </a:cubicBezTo>
                  <a:lnTo>
                    <a:pt x="1" y="1874"/>
                  </a:lnTo>
                  <a:lnTo>
                    <a:pt x="2802" y="1874"/>
                  </a:lnTo>
                  <a:lnTo>
                    <a:pt x="2802" y="1392"/>
                  </a:lnTo>
                  <a:cubicBezTo>
                    <a:pt x="2802" y="625"/>
                    <a:pt x="2177" y="1"/>
                    <a:pt x="141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19" name="Google Shape;5619;p44"/>
            <p:cNvSpPr/>
            <p:nvPr/>
          </p:nvSpPr>
          <p:spPr>
            <a:xfrm>
              <a:off x="4706250" y="2291200"/>
              <a:ext cx="297100" cy="274350"/>
            </a:xfrm>
            <a:custGeom>
              <a:avLst/>
              <a:gdLst/>
              <a:ahLst/>
              <a:cxnLst/>
              <a:rect l="l" t="t" r="r" b="b"/>
              <a:pathLst>
                <a:path w="11884" h="10974" extrusionOk="0">
                  <a:moveTo>
                    <a:pt x="10510" y="1357"/>
                  </a:moveTo>
                  <a:lnTo>
                    <a:pt x="10510" y="9600"/>
                  </a:lnTo>
                  <a:lnTo>
                    <a:pt x="1357" y="9600"/>
                  </a:lnTo>
                  <a:lnTo>
                    <a:pt x="1357" y="1357"/>
                  </a:lnTo>
                  <a:close/>
                  <a:moveTo>
                    <a:pt x="1" y="1"/>
                  </a:moveTo>
                  <a:lnTo>
                    <a:pt x="1" y="10974"/>
                  </a:lnTo>
                  <a:lnTo>
                    <a:pt x="11884" y="10974"/>
                  </a:lnTo>
                  <a:lnTo>
                    <a:pt x="1188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20" name="Google Shape;5620;p44"/>
            <p:cNvSpPr/>
            <p:nvPr/>
          </p:nvSpPr>
          <p:spPr>
            <a:xfrm>
              <a:off x="4730775" y="2234100"/>
              <a:ext cx="247600" cy="34375"/>
            </a:xfrm>
            <a:custGeom>
              <a:avLst/>
              <a:gdLst/>
              <a:ahLst/>
              <a:cxnLst/>
              <a:rect l="l" t="t" r="r" b="b"/>
              <a:pathLst>
                <a:path w="9904" h="1375" extrusionOk="0">
                  <a:moveTo>
                    <a:pt x="1803" y="1"/>
                  </a:moveTo>
                  <a:cubicBezTo>
                    <a:pt x="947" y="1"/>
                    <a:pt x="215" y="572"/>
                    <a:pt x="1" y="1375"/>
                  </a:cubicBezTo>
                  <a:lnTo>
                    <a:pt x="9904" y="1375"/>
                  </a:lnTo>
                  <a:cubicBezTo>
                    <a:pt x="9690" y="572"/>
                    <a:pt x="8958" y="1"/>
                    <a:pt x="810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21" name="Google Shape;5621;p44"/>
            <p:cNvSpPr/>
            <p:nvPr/>
          </p:nvSpPr>
          <p:spPr>
            <a:xfrm>
              <a:off x="4730775" y="2587850"/>
              <a:ext cx="247600" cy="34375"/>
            </a:xfrm>
            <a:custGeom>
              <a:avLst/>
              <a:gdLst/>
              <a:ahLst/>
              <a:cxnLst/>
              <a:rect l="l" t="t" r="r" b="b"/>
              <a:pathLst>
                <a:path w="9904" h="1375" extrusionOk="0">
                  <a:moveTo>
                    <a:pt x="1" y="0"/>
                  </a:moveTo>
                  <a:cubicBezTo>
                    <a:pt x="215" y="803"/>
                    <a:pt x="947" y="1374"/>
                    <a:pt x="1803" y="1374"/>
                  </a:cubicBezTo>
                  <a:lnTo>
                    <a:pt x="8102" y="1374"/>
                  </a:lnTo>
                  <a:cubicBezTo>
                    <a:pt x="8958" y="1374"/>
                    <a:pt x="9690" y="803"/>
                    <a:pt x="99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5622" name="Google Shape;5622;p44"/>
          <p:cNvGrpSpPr/>
          <p:nvPr/>
        </p:nvGrpSpPr>
        <p:grpSpPr>
          <a:xfrm>
            <a:off x="9112345" y="4715812"/>
            <a:ext cx="517467" cy="380067"/>
            <a:chOff x="4095600" y="3423775"/>
            <a:chExt cx="388100" cy="285050"/>
          </a:xfrm>
        </p:grpSpPr>
        <p:sp>
          <p:nvSpPr>
            <p:cNvPr id="5623" name="Google Shape;5623;p44"/>
            <p:cNvSpPr/>
            <p:nvPr/>
          </p:nvSpPr>
          <p:spPr>
            <a:xfrm>
              <a:off x="4300775" y="3449650"/>
              <a:ext cx="182925" cy="259175"/>
            </a:xfrm>
            <a:custGeom>
              <a:avLst/>
              <a:gdLst/>
              <a:ahLst/>
              <a:cxnLst/>
              <a:rect l="l" t="t" r="r" b="b"/>
              <a:pathLst>
                <a:path w="7317" h="10367" extrusionOk="0">
                  <a:moveTo>
                    <a:pt x="6174" y="0"/>
                  </a:moveTo>
                  <a:lnTo>
                    <a:pt x="6174" y="9225"/>
                  </a:lnTo>
                  <a:lnTo>
                    <a:pt x="1" y="9225"/>
                  </a:lnTo>
                  <a:lnTo>
                    <a:pt x="1" y="10367"/>
                  </a:lnTo>
                  <a:lnTo>
                    <a:pt x="7316" y="10367"/>
                  </a:lnTo>
                  <a:lnTo>
                    <a:pt x="731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24" name="Google Shape;5624;p44"/>
            <p:cNvSpPr/>
            <p:nvPr/>
          </p:nvSpPr>
          <p:spPr>
            <a:xfrm>
              <a:off x="4095600" y="3449650"/>
              <a:ext cx="182450" cy="259175"/>
            </a:xfrm>
            <a:custGeom>
              <a:avLst/>
              <a:gdLst/>
              <a:ahLst/>
              <a:cxnLst/>
              <a:rect l="l" t="t" r="r" b="b"/>
              <a:pathLst>
                <a:path w="7298" h="10367" extrusionOk="0">
                  <a:moveTo>
                    <a:pt x="0" y="0"/>
                  </a:moveTo>
                  <a:lnTo>
                    <a:pt x="0" y="10367"/>
                  </a:lnTo>
                  <a:lnTo>
                    <a:pt x="7298" y="10367"/>
                  </a:lnTo>
                  <a:lnTo>
                    <a:pt x="7298" y="9225"/>
                  </a:lnTo>
                  <a:lnTo>
                    <a:pt x="1142" y="9225"/>
                  </a:lnTo>
                  <a:lnTo>
                    <a:pt x="114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25" name="Google Shape;5625;p44"/>
            <p:cNvSpPr/>
            <p:nvPr/>
          </p:nvSpPr>
          <p:spPr>
            <a:xfrm>
              <a:off x="4146875" y="3423775"/>
              <a:ext cx="131175" cy="233750"/>
            </a:xfrm>
            <a:custGeom>
              <a:avLst/>
              <a:gdLst/>
              <a:ahLst/>
              <a:cxnLst/>
              <a:rect l="l" t="t" r="r" b="b"/>
              <a:pathLst>
                <a:path w="5247" h="9350" extrusionOk="0">
                  <a:moveTo>
                    <a:pt x="1" y="0"/>
                  </a:moveTo>
                  <a:lnTo>
                    <a:pt x="1" y="9350"/>
                  </a:lnTo>
                  <a:lnTo>
                    <a:pt x="5247" y="9350"/>
                  </a:lnTo>
                  <a:lnTo>
                    <a:pt x="5247" y="8172"/>
                  </a:lnTo>
                  <a:cubicBezTo>
                    <a:pt x="4140" y="8065"/>
                    <a:pt x="3123" y="7494"/>
                    <a:pt x="2267" y="6513"/>
                  </a:cubicBezTo>
                  <a:cubicBezTo>
                    <a:pt x="1553" y="5710"/>
                    <a:pt x="1214" y="4889"/>
                    <a:pt x="1196" y="4853"/>
                  </a:cubicBezTo>
                  <a:lnTo>
                    <a:pt x="1125" y="4675"/>
                  </a:lnTo>
                  <a:lnTo>
                    <a:pt x="1196" y="4514"/>
                  </a:lnTo>
                  <a:cubicBezTo>
                    <a:pt x="1214" y="4479"/>
                    <a:pt x="1553" y="3658"/>
                    <a:pt x="2267" y="2855"/>
                  </a:cubicBezTo>
                  <a:cubicBezTo>
                    <a:pt x="3123" y="1874"/>
                    <a:pt x="4140" y="1303"/>
                    <a:pt x="5247" y="1178"/>
                  </a:cubicBezTo>
                  <a:lnTo>
                    <a:pt x="5247" y="571"/>
                  </a:lnTo>
                  <a:cubicBezTo>
                    <a:pt x="5247" y="268"/>
                    <a:pt x="4997" y="0"/>
                    <a:pt x="46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26" name="Google Shape;5626;p44"/>
            <p:cNvSpPr/>
            <p:nvPr/>
          </p:nvSpPr>
          <p:spPr>
            <a:xfrm>
              <a:off x="4199975" y="3475500"/>
              <a:ext cx="179325" cy="130725"/>
            </a:xfrm>
            <a:custGeom>
              <a:avLst/>
              <a:gdLst/>
              <a:ahLst/>
              <a:cxnLst/>
              <a:rect l="l" t="t" r="r" b="b"/>
              <a:pathLst>
                <a:path w="7173" h="5229" extrusionOk="0">
                  <a:moveTo>
                    <a:pt x="3587" y="1143"/>
                  </a:moveTo>
                  <a:cubicBezTo>
                    <a:pt x="4407" y="1143"/>
                    <a:pt x="5068" y="1803"/>
                    <a:pt x="5068" y="2606"/>
                  </a:cubicBezTo>
                  <a:cubicBezTo>
                    <a:pt x="5068" y="3427"/>
                    <a:pt x="4407" y="4087"/>
                    <a:pt x="3587" y="4087"/>
                  </a:cubicBezTo>
                  <a:cubicBezTo>
                    <a:pt x="2766" y="4087"/>
                    <a:pt x="2106" y="3427"/>
                    <a:pt x="2106" y="2606"/>
                  </a:cubicBezTo>
                  <a:cubicBezTo>
                    <a:pt x="2106" y="1803"/>
                    <a:pt x="2766" y="1143"/>
                    <a:pt x="3587" y="1143"/>
                  </a:cubicBezTo>
                  <a:close/>
                  <a:moveTo>
                    <a:pt x="3587" y="1"/>
                  </a:moveTo>
                  <a:cubicBezTo>
                    <a:pt x="2570" y="1"/>
                    <a:pt x="1642" y="465"/>
                    <a:pt x="839" y="1357"/>
                  </a:cubicBezTo>
                  <a:cubicBezTo>
                    <a:pt x="411" y="1857"/>
                    <a:pt x="125" y="2356"/>
                    <a:pt x="0" y="2606"/>
                  </a:cubicBezTo>
                  <a:cubicBezTo>
                    <a:pt x="125" y="2874"/>
                    <a:pt x="411" y="3373"/>
                    <a:pt x="839" y="3873"/>
                  </a:cubicBezTo>
                  <a:cubicBezTo>
                    <a:pt x="1642" y="4765"/>
                    <a:pt x="2570" y="5229"/>
                    <a:pt x="3587" y="5229"/>
                  </a:cubicBezTo>
                  <a:cubicBezTo>
                    <a:pt x="5692" y="5229"/>
                    <a:pt x="6870" y="3230"/>
                    <a:pt x="7173" y="2606"/>
                  </a:cubicBezTo>
                  <a:cubicBezTo>
                    <a:pt x="7048" y="2356"/>
                    <a:pt x="6763" y="1857"/>
                    <a:pt x="6317" y="1357"/>
                  </a:cubicBezTo>
                  <a:cubicBezTo>
                    <a:pt x="5531" y="465"/>
                    <a:pt x="4604" y="1"/>
                    <a:pt x="358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27" name="Google Shape;5627;p44"/>
            <p:cNvSpPr/>
            <p:nvPr/>
          </p:nvSpPr>
          <p:spPr>
            <a:xfrm>
              <a:off x="4300775" y="3423775"/>
              <a:ext cx="131625" cy="233750"/>
            </a:xfrm>
            <a:custGeom>
              <a:avLst/>
              <a:gdLst/>
              <a:ahLst/>
              <a:cxnLst/>
              <a:rect l="l" t="t" r="r" b="b"/>
              <a:pathLst>
                <a:path w="5265" h="9350" extrusionOk="0">
                  <a:moveTo>
                    <a:pt x="572" y="0"/>
                  </a:moveTo>
                  <a:cubicBezTo>
                    <a:pt x="268" y="0"/>
                    <a:pt x="1" y="268"/>
                    <a:pt x="1" y="571"/>
                  </a:cubicBezTo>
                  <a:lnTo>
                    <a:pt x="1" y="1178"/>
                  </a:lnTo>
                  <a:cubicBezTo>
                    <a:pt x="1107" y="1303"/>
                    <a:pt x="2142" y="1874"/>
                    <a:pt x="2998" y="2855"/>
                  </a:cubicBezTo>
                  <a:cubicBezTo>
                    <a:pt x="3712" y="3658"/>
                    <a:pt x="4051" y="4479"/>
                    <a:pt x="4069" y="4514"/>
                  </a:cubicBezTo>
                  <a:lnTo>
                    <a:pt x="4140" y="4675"/>
                  </a:lnTo>
                  <a:lnTo>
                    <a:pt x="4069" y="4853"/>
                  </a:lnTo>
                  <a:cubicBezTo>
                    <a:pt x="4051" y="4889"/>
                    <a:pt x="3712" y="5710"/>
                    <a:pt x="2998" y="6513"/>
                  </a:cubicBezTo>
                  <a:cubicBezTo>
                    <a:pt x="2142" y="7494"/>
                    <a:pt x="1107" y="8065"/>
                    <a:pt x="1" y="8172"/>
                  </a:cubicBezTo>
                  <a:lnTo>
                    <a:pt x="1" y="9350"/>
                  </a:lnTo>
                  <a:lnTo>
                    <a:pt x="5264" y="9350"/>
                  </a:lnTo>
                  <a:lnTo>
                    <a:pt x="526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628" name="Google Shape;5628;p44"/>
            <p:cNvSpPr/>
            <p:nvPr/>
          </p:nvSpPr>
          <p:spPr>
            <a:xfrm>
              <a:off x="4275350" y="3526800"/>
              <a:ext cx="28575" cy="28125"/>
            </a:xfrm>
            <a:custGeom>
              <a:avLst/>
              <a:gdLst/>
              <a:ahLst/>
              <a:cxnLst/>
              <a:rect l="l" t="t" r="r" b="b"/>
              <a:pathLst>
                <a:path w="1143" h="1125" extrusionOk="0">
                  <a:moveTo>
                    <a:pt x="572" y="1"/>
                  </a:moveTo>
                  <a:cubicBezTo>
                    <a:pt x="250" y="1"/>
                    <a:pt x="1" y="251"/>
                    <a:pt x="1" y="554"/>
                  </a:cubicBezTo>
                  <a:cubicBezTo>
                    <a:pt x="1" y="875"/>
                    <a:pt x="250" y="1125"/>
                    <a:pt x="572" y="1125"/>
                  </a:cubicBezTo>
                  <a:cubicBezTo>
                    <a:pt x="875" y="1125"/>
                    <a:pt x="1143" y="875"/>
                    <a:pt x="1143" y="554"/>
                  </a:cubicBezTo>
                  <a:cubicBezTo>
                    <a:pt x="1143" y="251"/>
                    <a:pt x="875" y="1"/>
                    <a:pt x="57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60" name="Google Shape;5591;p44">
            <a:extLst>
              <a:ext uri="{FF2B5EF4-FFF2-40B4-BE49-F238E27FC236}">
                <a16:creationId xmlns:a16="http://schemas.microsoft.com/office/drawing/2014/main" id="{B854FBE0-16B4-4641-BC32-CC4C1A30152A}"/>
              </a:ext>
            </a:extLst>
          </p:cNvPr>
          <p:cNvSpPr/>
          <p:nvPr/>
        </p:nvSpPr>
        <p:spPr>
          <a:xfrm>
            <a:off x="2939148" y="3934177"/>
            <a:ext cx="278000" cy="2780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cxnSp>
        <p:nvCxnSpPr>
          <p:cNvPr id="61" name="Google Shape;5594;p44">
            <a:extLst>
              <a:ext uri="{FF2B5EF4-FFF2-40B4-BE49-F238E27FC236}">
                <a16:creationId xmlns:a16="http://schemas.microsoft.com/office/drawing/2014/main" id="{F027C676-6CF5-4484-9BEA-978AE61A3512}"/>
              </a:ext>
            </a:extLst>
          </p:cNvPr>
          <p:cNvCxnSpPr>
            <a:cxnSpLocks/>
            <a:stCxn id="60" idx="6"/>
            <a:endCxn id="5591" idx="2"/>
          </p:cNvCxnSpPr>
          <p:nvPr/>
        </p:nvCxnSpPr>
        <p:spPr>
          <a:xfrm flipV="1">
            <a:off x="3217149" y="4058377"/>
            <a:ext cx="1695609" cy="14801"/>
          </a:xfrm>
          <a:prstGeom prst="straightConnector1">
            <a:avLst/>
          </a:prstGeom>
          <a:noFill/>
          <a:ln w="9525" cap="flat" cmpd="sng">
            <a:solidFill>
              <a:schemeClr val="dk1"/>
            </a:solidFill>
            <a:prstDash val="solid"/>
            <a:round/>
            <a:headEnd type="none" w="med" len="med"/>
            <a:tailEnd type="none" w="med" len="med"/>
          </a:ln>
        </p:spPr>
      </p:cxnSp>
      <p:sp>
        <p:nvSpPr>
          <p:cNvPr id="63" name="Google Shape;5582;p44">
            <a:extLst>
              <a:ext uri="{FF2B5EF4-FFF2-40B4-BE49-F238E27FC236}">
                <a16:creationId xmlns:a16="http://schemas.microsoft.com/office/drawing/2014/main" id="{8F1FBB69-8CF2-405B-BD11-0182240C3434}"/>
              </a:ext>
            </a:extLst>
          </p:cNvPr>
          <p:cNvSpPr txBox="1"/>
          <p:nvPr/>
        </p:nvSpPr>
        <p:spPr>
          <a:xfrm>
            <a:off x="1699652" y="4735451"/>
            <a:ext cx="2574800" cy="434400"/>
          </a:xfrm>
          <a:prstGeom prst="rect">
            <a:avLst/>
          </a:prstGeom>
          <a:noFill/>
          <a:ln>
            <a:noFill/>
          </a:ln>
        </p:spPr>
        <p:txBody>
          <a:bodyPr spcFirstLastPara="1" wrap="square" lIns="121900" tIns="121900" rIns="121900" bIns="121900" anchor="ctr" anchorCtr="0">
            <a:noAutofit/>
          </a:bodyPr>
          <a:lstStyle/>
          <a:p>
            <a:pPr algn="ctr">
              <a:buClr>
                <a:srgbClr val="000000"/>
              </a:buClr>
              <a:buSzPts val="1100"/>
            </a:pPr>
            <a:r>
              <a:rPr lang="en" sz="2667" b="1" dirty="0">
                <a:latin typeface="Big Shoulders Text"/>
                <a:ea typeface="Big Shoulders Text"/>
                <a:cs typeface="Big Shoulders Text"/>
                <a:sym typeface="Big Shoulders Text"/>
              </a:rPr>
              <a:t>XGBOOST</a:t>
            </a:r>
            <a:endParaRPr sz="2667" b="1" dirty="0">
              <a:latin typeface="Big Shoulders Text"/>
              <a:ea typeface="Big Shoulders Text"/>
              <a:cs typeface="Big Shoulders Text"/>
              <a:sym typeface="Big Shoulders Text"/>
            </a:endParaRPr>
          </a:p>
        </p:txBody>
      </p:sp>
      <p:cxnSp>
        <p:nvCxnSpPr>
          <p:cNvPr id="64" name="Google Shape;5597;p44">
            <a:extLst>
              <a:ext uri="{FF2B5EF4-FFF2-40B4-BE49-F238E27FC236}">
                <a16:creationId xmlns:a16="http://schemas.microsoft.com/office/drawing/2014/main" id="{BE48A28A-A21F-45F4-A00C-1915E72B28B6}"/>
              </a:ext>
            </a:extLst>
          </p:cNvPr>
          <p:cNvCxnSpPr>
            <a:cxnSpLocks/>
          </p:cNvCxnSpPr>
          <p:nvPr/>
        </p:nvCxnSpPr>
        <p:spPr>
          <a:xfrm flipV="1">
            <a:off x="3078148" y="4182577"/>
            <a:ext cx="0" cy="399833"/>
          </a:xfrm>
          <a:prstGeom prst="straightConnector1">
            <a:avLst/>
          </a:prstGeom>
          <a:noFill/>
          <a:ln w="9525" cap="flat" cmpd="sng">
            <a:solidFill>
              <a:schemeClr val="dk1"/>
            </a:solidFill>
            <a:prstDash val="solid"/>
            <a:round/>
            <a:headEnd type="none" w="med" len="med"/>
            <a:tailEnd type="none" w="med" len="med"/>
          </a:ln>
        </p:spPr>
      </p:cxnSp>
      <p:cxnSp>
        <p:nvCxnSpPr>
          <p:cNvPr id="65" name="Google Shape;5598;p44">
            <a:extLst>
              <a:ext uri="{FF2B5EF4-FFF2-40B4-BE49-F238E27FC236}">
                <a16:creationId xmlns:a16="http://schemas.microsoft.com/office/drawing/2014/main" id="{0CE07658-DDC5-425C-9572-406D1DBE50A2}"/>
              </a:ext>
            </a:extLst>
          </p:cNvPr>
          <p:cNvCxnSpPr>
            <a:cxnSpLocks/>
            <a:endCxn id="5591" idx="0"/>
          </p:cNvCxnSpPr>
          <p:nvPr/>
        </p:nvCxnSpPr>
        <p:spPr>
          <a:xfrm>
            <a:off x="5051757" y="3504744"/>
            <a:ext cx="0" cy="414632"/>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5599;p44">
            <a:extLst>
              <a:ext uri="{FF2B5EF4-FFF2-40B4-BE49-F238E27FC236}">
                <a16:creationId xmlns:a16="http://schemas.microsoft.com/office/drawing/2014/main" id="{E2ADEEC4-6FF4-4DBF-949D-38AA67937237}"/>
              </a:ext>
            </a:extLst>
          </p:cNvPr>
          <p:cNvCxnSpPr>
            <a:cxnSpLocks/>
          </p:cNvCxnSpPr>
          <p:nvPr/>
        </p:nvCxnSpPr>
        <p:spPr>
          <a:xfrm flipH="1" flipV="1">
            <a:off x="7480272" y="4197378"/>
            <a:ext cx="3021" cy="362773"/>
          </a:xfrm>
          <a:prstGeom prst="straightConnector1">
            <a:avLst/>
          </a:prstGeom>
          <a:noFill/>
          <a:ln w="9525" cap="flat" cmpd="sng">
            <a:solidFill>
              <a:schemeClr val="dk1"/>
            </a:solidFill>
            <a:prstDash val="solid"/>
            <a:round/>
            <a:headEnd type="none" w="med" len="med"/>
            <a:tailEnd type="none" w="med" len="med"/>
          </a:ln>
        </p:spPr>
      </p:cxnSp>
      <p:sp>
        <p:nvSpPr>
          <p:cNvPr id="85" name="Google Shape;5582;p44">
            <a:extLst>
              <a:ext uri="{FF2B5EF4-FFF2-40B4-BE49-F238E27FC236}">
                <a16:creationId xmlns:a16="http://schemas.microsoft.com/office/drawing/2014/main" id="{9FB46F6B-0E2B-4904-AF70-A260C2C276F2}"/>
              </a:ext>
            </a:extLst>
          </p:cNvPr>
          <p:cNvSpPr txBox="1"/>
          <p:nvPr/>
        </p:nvSpPr>
        <p:spPr>
          <a:xfrm>
            <a:off x="6192872" y="4627525"/>
            <a:ext cx="2574800" cy="434400"/>
          </a:xfrm>
          <a:prstGeom prst="rect">
            <a:avLst/>
          </a:prstGeom>
          <a:noFill/>
          <a:ln>
            <a:noFill/>
          </a:ln>
        </p:spPr>
        <p:txBody>
          <a:bodyPr spcFirstLastPara="1" wrap="square" lIns="121900" tIns="121900" rIns="121900" bIns="121900" anchor="ctr" anchorCtr="0">
            <a:noAutofit/>
          </a:bodyPr>
          <a:lstStyle/>
          <a:p>
            <a:pPr algn="ctr">
              <a:buClr>
                <a:srgbClr val="000000"/>
              </a:buClr>
              <a:buSzPts val="1100"/>
            </a:pPr>
            <a:r>
              <a:rPr lang="en" sz="2667" b="1" dirty="0">
                <a:latin typeface="Big Shoulders Text"/>
                <a:ea typeface="Big Shoulders Text"/>
                <a:cs typeface="Big Shoulders Text"/>
                <a:sym typeface="Big Shoulders Text"/>
              </a:rPr>
              <a:t>Na</a:t>
            </a:r>
            <a:r>
              <a:rPr lang="en-US" sz="2667" b="1" dirty="0">
                <a:latin typeface="Big Shoulders Text"/>
                <a:ea typeface="Big Shoulders Text"/>
                <a:cs typeface="Big Shoulders Text"/>
                <a:sym typeface="Big Shoulders Text"/>
              </a:rPr>
              <a:t>ï</a:t>
            </a:r>
            <a:r>
              <a:rPr lang="en" sz="2667" b="1" dirty="0">
                <a:latin typeface="Big Shoulders Text"/>
                <a:ea typeface="Big Shoulders Text"/>
                <a:cs typeface="Big Shoulders Text"/>
                <a:sym typeface="Big Shoulders Text"/>
              </a:rPr>
              <a:t>ve Bayes</a:t>
            </a:r>
            <a:endParaRPr sz="2667" b="1" dirty="0">
              <a:latin typeface="Big Shoulders Text"/>
              <a:ea typeface="Big Shoulders Text"/>
              <a:cs typeface="Big Shoulders Text"/>
              <a:sym typeface="Big Shoulders Text"/>
            </a:endParaRPr>
          </a:p>
        </p:txBody>
      </p:sp>
      <p:cxnSp>
        <p:nvCxnSpPr>
          <p:cNvPr id="86" name="Google Shape;5600;p44">
            <a:extLst>
              <a:ext uri="{FF2B5EF4-FFF2-40B4-BE49-F238E27FC236}">
                <a16:creationId xmlns:a16="http://schemas.microsoft.com/office/drawing/2014/main" id="{AF300211-3FFB-499C-B02D-6E565ED0A38D}"/>
              </a:ext>
            </a:extLst>
          </p:cNvPr>
          <p:cNvCxnSpPr/>
          <p:nvPr/>
        </p:nvCxnSpPr>
        <p:spPr>
          <a:xfrm>
            <a:off x="10410320" y="3522476"/>
            <a:ext cx="0" cy="418800"/>
          </a:xfrm>
          <a:prstGeom prst="straightConnector1">
            <a:avLst/>
          </a:prstGeom>
          <a:noFill/>
          <a:ln w="9525" cap="flat" cmpd="sng">
            <a:solidFill>
              <a:schemeClr val="dk1"/>
            </a:solidFill>
            <a:prstDash val="solid"/>
            <a:round/>
            <a:headEnd type="none" w="med" len="med"/>
            <a:tailEnd type="none" w="med" len="med"/>
          </a:ln>
        </p:spPr>
      </p:cxnSp>
      <p:sp>
        <p:nvSpPr>
          <p:cNvPr id="88" name="Google Shape;5588;p44">
            <a:extLst>
              <a:ext uri="{FF2B5EF4-FFF2-40B4-BE49-F238E27FC236}">
                <a16:creationId xmlns:a16="http://schemas.microsoft.com/office/drawing/2014/main" id="{25F8EB1D-3BC9-4543-A26D-C39659EC2AC7}"/>
              </a:ext>
            </a:extLst>
          </p:cNvPr>
          <p:cNvSpPr txBox="1"/>
          <p:nvPr/>
        </p:nvSpPr>
        <p:spPr>
          <a:xfrm>
            <a:off x="8983920" y="2829008"/>
            <a:ext cx="2574800" cy="434400"/>
          </a:xfrm>
          <a:prstGeom prst="rect">
            <a:avLst/>
          </a:prstGeom>
          <a:noFill/>
          <a:ln>
            <a:noFill/>
          </a:ln>
        </p:spPr>
        <p:txBody>
          <a:bodyPr spcFirstLastPara="1" wrap="square" lIns="121900" tIns="121900" rIns="121900" bIns="121900" anchor="ctr" anchorCtr="0">
            <a:noAutofit/>
          </a:bodyPr>
          <a:lstStyle/>
          <a:p>
            <a:pPr algn="ctr">
              <a:buClr>
                <a:srgbClr val="000000"/>
              </a:buClr>
              <a:buSzPts val="1100"/>
            </a:pPr>
            <a:r>
              <a:rPr lang="en" sz="2667" b="1" dirty="0">
                <a:latin typeface="Big Shoulders Text"/>
                <a:ea typeface="Big Shoulders Text"/>
                <a:cs typeface="Big Shoulders Text"/>
                <a:sym typeface="Big Shoulders Text"/>
              </a:rPr>
              <a:t>K Nearest Neighbours</a:t>
            </a:r>
            <a:endParaRPr sz="2667" b="1" dirty="0">
              <a:latin typeface="Big Shoulders Text"/>
              <a:ea typeface="Big Shoulders Text"/>
              <a:cs typeface="Big Shoulders Text"/>
              <a:sym typeface="Big Shoulders Text"/>
            </a:endParaRPr>
          </a:p>
        </p:txBody>
      </p:sp>
      <p:sp>
        <p:nvSpPr>
          <p:cNvPr id="2" name="TextBox 1">
            <a:extLst>
              <a:ext uri="{FF2B5EF4-FFF2-40B4-BE49-F238E27FC236}">
                <a16:creationId xmlns:a16="http://schemas.microsoft.com/office/drawing/2014/main" id="{A04C3633-8A38-3403-E45E-0212424E914A}"/>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1001-D174-DAB4-A9F8-9E6642E10CB2}"/>
              </a:ext>
            </a:extLst>
          </p:cNvPr>
          <p:cNvSpPr>
            <a:spLocks noGrp="1"/>
          </p:cNvSpPr>
          <p:nvPr>
            <p:ph type="title"/>
          </p:nvPr>
        </p:nvSpPr>
        <p:spPr>
          <a:xfrm>
            <a:off x="960000" y="434932"/>
            <a:ext cx="10272000" cy="620695"/>
          </a:xfrm>
        </p:spPr>
        <p:txBody>
          <a:bodyPr/>
          <a:lstStyle/>
          <a:p>
            <a:r>
              <a:rPr lang="en-GB" b="1" dirty="0">
                <a:solidFill>
                  <a:schemeClr val="tx2"/>
                </a:solidFill>
              </a:rPr>
              <a:t>Random Forest </a:t>
            </a:r>
            <a:r>
              <a:rPr lang="en-GB" b="1" dirty="0" err="1">
                <a:solidFill>
                  <a:schemeClr val="tx2"/>
                </a:solidFill>
              </a:rPr>
              <a:t>Classfier</a:t>
            </a:r>
            <a:endParaRPr lang="en-GB" b="1" dirty="0">
              <a:solidFill>
                <a:schemeClr val="tx2"/>
              </a:solidFill>
            </a:endParaRPr>
          </a:p>
        </p:txBody>
      </p:sp>
      <p:sp>
        <p:nvSpPr>
          <p:cNvPr id="3" name="TextBox 2">
            <a:extLst>
              <a:ext uri="{FF2B5EF4-FFF2-40B4-BE49-F238E27FC236}">
                <a16:creationId xmlns:a16="http://schemas.microsoft.com/office/drawing/2014/main" id="{B398E1CB-2DC3-7BA0-4FB4-52BB87D76011}"/>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2796AF-7DDE-2E10-EE15-0FF9B86CD59B}"/>
              </a:ext>
            </a:extLst>
          </p:cNvPr>
          <p:cNvSpPr txBox="1"/>
          <p:nvPr/>
        </p:nvSpPr>
        <p:spPr>
          <a:xfrm>
            <a:off x="3048573" y="1306234"/>
            <a:ext cx="6094854" cy="2031325"/>
          </a:xfrm>
          <a:prstGeom prst="rect">
            <a:avLst/>
          </a:prstGeom>
          <a:solidFill>
            <a:schemeClr val="bg2"/>
          </a:solidFill>
        </p:spPr>
        <p:txBody>
          <a:bodyPr wrap="square">
            <a:spAutoFit/>
          </a:bodyPr>
          <a:lstStyle/>
          <a:p>
            <a:r>
              <a:rPr lang="en-GB" b="0" i="0" dirty="0">
                <a:effectLst/>
                <a:latin typeface="Söhne"/>
              </a:rPr>
              <a:t>A Random Forest Classifier is an ensemble learning method that combines multiple decision trees to make more accurate and robust predictions in classification tasks. Each decision tree in the forest is created using a random subset of the training data (bootstrapping) and a random subset of the features (feature bagging). The final prediction is typically made by aggregating the predictions of all the individual trees.  </a:t>
            </a:r>
          </a:p>
        </p:txBody>
      </p:sp>
      <p:sp>
        <p:nvSpPr>
          <p:cNvPr id="7" name="Arrow: Pentagon 6">
            <a:extLst>
              <a:ext uri="{FF2B5EF4-FFF2-40B4-BE49-F238E27FC236}">
                <a16:creationId xmlns:a16="http://schemas.microsoft.com/office/drawing/2014/main" id="{249F51F5-1F17-D760-8123-CC773133826B}"/>
              </a:ext>
            </a:extLst>
          </p:cNvPr>
          <p:cNvSpPr/>
          <p:nvPr/>
        </p:nvSpPr>
        <p:spPr>
          <a:xfrm>
            <a:off x="244794" y="1894003"/>
            <a:ext cx="2858780"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Definition</a:t>
            </a:r>
          </a:p>
        </p:txBody>
      </p:sp>
      <p:sp>
        <p:nvSpPr>
          <p:cNvPr id="9" name="TextBox 8">
            <a:extLst>
              <a:ext uri="{FF2B5EF4-FFF2-40B4-BE49-F238E27FC236}">
                <a16:creationId xmlns:a16="http://schemas.microsoft.com/office/drawing/2014/main" id="{6CD4FAF8-4F7D-6DD3-38E3-466B34023CA1}"/>
              </a:ext>
            </a:extLst>
          </p:cNvPr>
          <p:cNvSpPr txBox="1"/>
          <p:nvPr/>
        </p:nvSpPr>
        <p:spPr>
          <a:xfrm>
            <a:off x="3048573" y="4074438"/>
            <a:ext cx="6094854" cy="1477328"/>
          </a:xfrm>
          <a:prstGeom prst="rect">
            <a:avLst/>
          </a:prstGeom>
          <a:solidFill>
            <a:schemeClr val="bg2"/>
          </a:solidFill>
        </p:spPr>
        <p:txBody>
          <a:bodyPr wrap="square">
            <a:spAutoFit/>
          </a:bodyPr>
          <a:lstStyle/>
          <a:p>
            <a:endParaRPr lang="en-GB" b="0" i="0" dirty="0">
              <a:effectLst/>
              <a:latin typeface="Söhne"/>
            </a:endParaRPr>
          </a:p>
          <a:p>
            <a:r>
              <a:rPr lang="en-GB" dirty="0"/>
              <a:t>The time complexity of Random Forests is O(t*u*n*log(n)), where: </a:t>
            </a:r>
          </a:p>
          <a:p>
            <a:r>
              <a:rPr lang="en-GB" dirty="0"/>
              <a:t>• t is the number of trees </a:t>
            </a:r>
          </a:p>
          <a:p>
            <a:r>
              <a:rPr lang="en-GB" dirty="0"/>
              <a:t>• u - total characteristics considered while splitting</a:t>
            </a:r>
          </a:p>
        </p:txBody>
      </p:sp>
      <p:sp>
        <p:nvSpPr>
          <p:cNvPr id="10" name="Arrow: Pentagon 9">
            <a:extLst>
              <a:ext uri="{FF2B5EF4-FFF2-40B4-BE49-F238E27FC236}">
                <a16:creationId xmlns:a16="http://schemas.microsoft.com/office/drawing/2014/main" id="{9C3F0936-DC17-CFAB-E6B6-80B430B097F2}"/>
              </a:ext>
            </a:extLst>
          </p:cNvPr>
          <p:cNvSpPr/>
          <p:nvPr/>
        </p:nvSpPr>
        <p:spPr>
          <a:xfrm>
            <a:off x="434435" y="4385209"/>
            <a:ext cx="2669139"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Time Complexity</a:t>
            </a:r>
          </a:p>
        </p:txBody>
      </p:sp>
    </p:spTree>
    <p:extLst>
      <p:ext uri="{BB962C8B-B14F-4D97-AF65-F5344CB8AC3E}">
        <p14:creationId xmlns:p14="http://schemas.microsoft.com/office/powerpoint/2010/main" val="3883870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34"/>
        <p:cNvGrpSpPr/>
        <p:nvPr/>
      </p:nvGrpSpPr>
      <p:grpSpPr>
        <a:xfrm>
          <a:off x="0" y="0"/>
          <a:ext cx="0" cy="0"/>
          <a:chOff x="0" y="0"/>
          <a:chExt cx="0" cy="0"/>
        </a:xfrm>
      </p:grpSpPr>
      <p:sp>
        <p:nvSpPr>
          <p:cNvPr id="5536" name="Google Shape;5536;p41"/>
          <p:cNvSpPr txBox="1">
            <a:spLocks noGrp="1"/>
          </p:cNvSpPr>
          <p:nvPr>
            <p:ph type="title"/>
          </p:nvPr>
        </p:nvSpPr>
        <p:spPr>
          <a:xfrm>
            <a:off x="960000" y="281373"/>
            <a:ext cx="10272000" cy="369333"/>
          </a:xfrm>
          <a:prstGeom prst="rect">
            <a:avLst/>
          </a:prstGeom>
        </p:spPr>
        <p:txBody>
          <a:bodyPr spcFirstLastPara="1" wrap="square" lIns="121900" tIns="121900" rIns="121900" bIns="121900" anchor="t" anchorCtr="0">
            <a:noAutofit/>
          </a:bodyPr>
          <a:lstStyle/>
          <a:p>
            <a:r>
              <a:rPr lang="en-US" sz="3200" b="1" u="sng" dirty="0">
                <a:solidFill>
                  <a:schemeClr val="tx2"/>
                </a:solidFill>
                <a:latin typeface="Big Shoulders Text"/>
                <a:ea typeface="Big Shoulders Text"/>
                <a:cs typeface="Big Shoulders Text"/>
                <a:sym typeface="Big Shoulders Text"/>
              </a:rPr>
              <a:t>Random Forest Classifier</a:t>
            </a:r>
            <a:br>
              <a:rPr lang="en-US" sz="4800" b="1" dirty="0">
                <a:solidFill>
                  <a:schemeClr val="lt2"/>
                </a:solidFill>
                <a:latin typeface="Big Shoulders Text"/>
                <a:ea typeface="Big Shoulders Text"/>
                <a:cs typeface="Big Shoulders Text"/>
                <a:sym typeface="Big Shoulders Text"/>
              </a:rPr>
            </a:br>
            <a:endParaRPr dirty="0"/>
          </a:p>
        </p:txBody>
      </p:sp>
      <p:sp>
        <p:nvSpPr>
          <p:cNvPr id="2" name="Rectangle 1">
            <a:extLst>
              <a:ext uri="{FF2B5EF4-FFF2-40B4-BE49-F238E27FC236}">
                <a16:creationId xmlns:a16="http://schemas.microsoft.com/office/drawing/2014/main" id="{0E40E1D3-2908-4E8F-BD16-8CA406ABD54D}"/>
              </a:ext>
            </a:extLst>
          </p:cNvPr>
          <p:cNvSpPr/>
          <p:nvPr/>
        </p:nvSpPr>
        <p:spPr>
          <a:xfrm>
            <a:off x="209722" y="1302618"/>
            <a:ext cx="5176252" cy="2750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7" name="Picture 16" descr="A diagram of confusion matrix&#10;&#10;Description automatically generated">
            <a:extLst>
              <a:ext uri="{FF2B5EF4-FFF2-40B4-BE49-F238E27FC236}">
                <a16:creationId xmlns:a16="http://schemas.microsoft.com/office/drawing/2014/main" id="{3BA4BB77-C5EE-49A5-B0C7-E3E5F0D102AD}"/>
              </a:ext>
            </a:extLst>
          </p:cNvPr>
          <p:cNvPicPr/>
          <p:nvPr/>
        </p:nvPicPr>
        <p:blipFill>
          <a:blip r:embed="rId3"/>
          <a:stretch>
            <a:fillRect/>
          </a:stretch>
        </p:blipFill>
        <p:spPr>
          <a:xfrm>
            <a:off x="518667" y="1398608"/>
            <a:ext cx="4624016" cy="2536691"/>
          </a:xfrm>
          <a:prstGeom prst="rect">
            <a:avLst/>
          </a:prstGeom>
        </p:spPr>
      </p:pic>
      <p:sp>
        <p:nvSpPr>
          <p:cNvPr id="19" name="Rectangle 18">
            <a:extLst>
              <a:ext uri="{FF2B5EF4-FFF2-40B4-BE49-F238E27FC236}">
                <a16:creationId xmlns:a16="http://schemas.microsoft.com/office/drawing/2014/main" id="{C709601A-8B45-41AC-BA5A-D77D4FA275F0}"/>
              </a:ext>
            </a:extLst>
          </p:cNvPr>
          <p:cNvSpPr/>
          <p:nvPr/>
        </p:nvSpPr>
        <p:spPr>
          <a:xfrm>
            <a:off x="213895" y="908951"/>
            <a:ext cx="5176253" cy="32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erlin Sans FB Demi" panose="020E0802020502020306" pitchFamily="34" charset="0"/>
              </a:rPr>
              <a:t> RANDOM FOREST USING CLASS WEIGHTS </a:t>
            </a:r>
          </a:p>
        </p:txBody>
      </p:sp>
      <p:sp>
        <p:nvSpPr>
          <p:cNvPr id="28" name="Rectangle 27">
            <a:extLst>
              <a:ext uri="{FF2B5EF4-FFF2-40B4-BE49-F238E27FC236}">
                <a16:creationId xmlns:a16="http://schemas.microsoft.com/office/drawing/2014/main" id="{9A824ECA-7748-458A-8AED-3D3EE9C9849A}"/>
              </a:ext>
            </a:extLst>
          </p:cNvPr>
          <p:cNvSpPr/>
          <p:nvPr/>
        </p:nvSpPr>
        <p:spPr>
          <a:xfrm>
            <a:off x="209722" y="4088194"/>
            <a:ext cx="5176249" cy="33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erlin Sans FB Demi" panose="020E0802020502020306" pitchFamily="34" charset="0"/>
              </a:rPr>
              <a:t>RESULTS</a:t>
            </a:r>
          </a:p>
        </p:txBody>
      </p:sp>
      <p:sp>
        <p:nvSpPr>
          <p:cNvPr id="29" name="Rectangle 28">
            <a:extLst>
              <a:ext uri="{FF2B5EF4-FFF2-40B4-BE49-F238E27FC236}">
                <a16:creationId xmlns:a16="http://schemas.microsoft.com/office/drawing/2014/main" id="{04806F18-06B7-4CEE-8543-A5E161AADFAF}"/>
              </a:ext>
            </a:extLst>
          </p:cNvPr>
          <p:cNvSpPr/>
          <p:nvPr/>
        </p:nvSpPr>
        <p:spPr>
          <a:xfrm>
            <a:off x="209721" y="4388099"/>
            <a:ext cx="5176252" cy="164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0" name="Picture 29" descr="A screenshot of a computer&#10;&#10;Description automatically generated">
            <a:extLst>
              <a:ext uri="{FF2B5EF4-FFF2-40B4-BE49-F238E27FC236}">
                <a16:creationId xmlns:a16="http://schemas.microsoft.com/office/drawing/2014/main" id="{FD58981C-6A81-4881-B7BD-59DB69DE7CAB}"/>
              </a:ext>
            </a:extLst>
          </p:cNvPr>
          <p:cNvPicPr/>
          <p:nvPr/>
        </p:nvPicPr>
        <p:blipFill>
          <a:blip r:embed="rId4"/>
          <a:stretch>
            <a:fillRect/>
          </a:stretch>
        </p:blipFill>
        <p:spPr>
          <a:xfrm>
            <a:off x="375191" y="4526282"/>
            <a:ext cx="4845308" cy="1422767"/>
          </a:xfrm>
          <a:prstGeom prst="rect">
            <a:avLst/>
          </a:prstGeom>
        </p:spPr>
      </p:pic>
      <p:sp>
        <p:nvSpPr>
          <p:cNvPr id="31" name="Rectangle 30">
            <a:extLst>
              <a:ext uri="{FF2B5EF4-FFF2-40B4-BE49-F238E27FC236}">
                <a16:creationId xmlns:a16="http://schemas.microsoft.com/office/drawing/2014/main" id="{B14D3405-D3F4-458F-85C1-E47EAB155E67}"/>
              </a:ext>
            </a:extLst>
          </p:cNvPr>
          <p:cNvSpPr/>
          <p:nvPr/>
        </p:nvSpPr>
        <p:spPr>
          <a:xfrm>
            <a:off x="209720" y="6026904"/>
            <a:ext cx="10272000" cy="7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Rectangle 2">
            <a:extLst>
              <a:ext uri="{FF2B5EF4-FFF2-40B4-BE49-F238E27FC236}">
                <a16:creationId xmlns:a16="http://schemas.microsoft.com/office/drawing/2014/main" id="{F2AB8CA6-46F3-4ED0-9976-0667997FBE6D}"/>
              </a:ext>
            </a:extLst>
          </p:cNvPr>
          <p:cNvSpPr/>
          <p:nvPr/>
        </p:nvSpPr>
        <p:spPr>
          <a:xfrm>
            <a:off x="517105" y="6065838"/>
            <a:ext cx="9964615" cy="64625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b="1" dirty="0">
                <a:solidFill>
                  <a:schemeClr val="bg1"/>
                </a:solidFill>
                <a:latin typeface="Calibri" panose="020F0502020204030204" pitchFamily="34" charset="0"/>
                <a:ea typeface="DengXian" panose="020B0503020204020204" pitchFamily="2" charset="-122"/>
                <a:cs typeface="Calibri" panose="020F0502020204030204" pitchFamily="34" charset="0"/>
              </a:rPr>
              <a:t>Random Forest is an exact algorithm that produces outcomes that are comparable to those of the SMOTE method and class weights. </a:t>
            </a:r>
            <a:endParaRPr lang="en-US" sz="1600" b="1" dirty="0">
              <a:solidFill>
                <a:schemeClr val="bg1"/>
              </a:solidFill>
              <a:latin typeface="Calibri" panose="020F0502020204030204" pitchFamily="34" charset="0"/>
              <a:ea typeface="DengXian" panose="020B0503020204020204" pitchFamily="2" charset="-122"/>
              <a:cs typeface="Arial" panose="020B0604020202020204" pitchFamily="34" charset="0"/>
            </a:endParaRPr>
          </a:p>
          <a:p>
            <a:pPr>
              <a:lnSpc>
                <a:spcPct val="107000"/>
              </a:lnSpc>
              <a:spcAft>
                <a:spcPts val="1067"/>
              </a:spcAft>
              <a:tabLst>
                <a:tab pos="1928658" algn="l"/>
              </a:tabLst>
            </a:pPr>
            <a:r>
              <a:rPr lang="en-GB" sz="2400" dirty="0">
                <a:solidFill>
                  <a:srgbClr val="000000"/>
                </a:solidFill>
                <a:latin typeface="Calibri" panose="020F0502020204030204" pitchFamily="34" charset="0"/>
                <a:ea typeface="DengXian" panose="020B0503020204020204" pitchFamily="2" charset="-122"/>
                <a:cs typeface="Calibri" panose="020F0502020204030204" pitchFamily="34" charset="0"/>
              </a:rPr>
              <a:t> </a:t>
            </a:r>
            <a:endParaRPr lang="en-US" sz="2400" dirty="0">
              <a:latin typeface="Calibri" panose="020F0502020204030204" pitchFamily="34" charset="0"/>
              <a:ea typeface="DengXian" panose="020B0503020204020204" pitchFamily="2" charset="-122"/>
              <a:cs typeface="Arial" panose="020B0604020202020204" pitchFamily="34" charset="0"/>
            </a:endParaRPr>
          </a:p>
        </p:txBody>
      </p:sp>
      <p:sp>
        <p:nvSpPr>
          <p:cNvPr id="33" name="Rectangle 32">
            <a:extLst>
              <a:ext uri="{FF2B5EF4-FFF2-40B4-BE49-F238E27FC236}">
                <a16:creationId xmlns:a16="http://schemas.microsoft.com/office/drawing/2014/main" id="{1C7FDE88-D799-462A-8A51-FA4B6A376AEE}"/>
              </a:ext>
            </a:extLst>
          </p:cNvPr>
          <p:cNvSpPr/>
          <p:nvPr/>
        </p:nvSpPr>
        <p:spPr>
          <a:xfrm>
            <a:off x="5676850" y="1021244"/>
            <a:ext cx="5176253" cy="210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erlin Sans FB Demi" panose="020E0802020502020306" pitchFamily="34" charset="0"/>
              </a:rPr>
              <a:t>RANDOM FOREST WITH SMOTE </a:t>
            </a:r>
          </a:p>
        </p:txBody>
      </p:sp>
      <p:sp>
        <p:nvSpPr>
          <p:cNvPr id="34" name="Rectangle 33">
            <a:extLst>
              <a:ext uri="{FF2B5EF4-FFF2-40B4-BE49-F238E27FC236}">
                <a16:creationId xmlns:a16="http://schemas.microsoft.com/office/drawing/2014/main" id="{09C32F55-28F6-4058-9A88-3F9FF0475C3A}"/>
              </a:ext>
            </a:extLst>
          </p:cNvPr>
          <p:cNvSpPr/>
          <p:nvPr/>
        </p:nvSpPr>
        <p:spPr>
          <a:xfrm>
            <a:off x="5694919" y="1302618"/>
            <a:ext cx="5176252" cy="2750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ectangle 34">
            <a:extLst>
              <a:ext uri="{FF2B5EF4-FFF2-40B4-BE49-F238E27FC236}">
                <a16:creationId xmlns:a16="http://schemas.microsoft.com/office/drawing/2014/main" id="{E04E3767-6EAB-42EF-AE81-64F7EAC86F6A}"/>
              </a:ext>
            </a:extLst>
          </p:cNvPr>
          <p:cNvSpPr/>
          <p:nvPr/>
        </p:nvSpPr>
        <p:spPr>
          <a:xfrm>
            <a:off x="5694922" y="4088194"/>
            <a:ext cx="5176249" cy="33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erlin Sans FB Demi" panose="020E0802020502020306" pitchFamily="34" charset="0"/>
              </a:rPr>
              <a:t>RESULTS</a:t>
            </a:r>
          </a:p>
        </p:txBody>
      </p:sp>
      <p:sp>
        <p:nvSpPr>
          <p:cNvPr id="36" name="Rectangle 35">
            <a:extLst>
              <a:ext uri="{FF2B5EF4-FFF2-40B4-BE49-F238E27FC236}">
                <a16:creationId xmlns:a16="http://schemas.microsoft.com/office/drawing/2014/main" id="{4B88E881-C116-42F1-9159-32BB696AEFB4}"/>
              </a:ext>
            </a:extLst>
          </p:cNvPr>
          <p:cNvSpPr/>
          <p:nvPr/>
        </p:nvSpPr>
        <p:spPr>
          <a:xfrm>
            <a:off x="5676850" y="4388099"/>
            <a:ext cx="5176252" cy="164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7" name="Picture 36" descr="A blue squares with white text&#10;&#10;Description automatically generated">
            <a:extLst>
              <a:ext uri="{FF2B5EF4-FFF2-40B4-BE49-F238E27FC236}">
                <a16:creationId xmlns:a16="http://schemas.microsoft.com/office/drawing/2014/main" id="{B5D21C7C-C6C9-4CFA-B5BD-27A17E0D572D}"/>
              </a:ext>
            </a:extLst>
          </p:cNvPr>
          <p:cNvPicPr/>
          <p:nvPr/>
        </p:nvPicPr>
        <p:blipFill>
          <a:blip r:embed="rId5"/>
          <a:stretch>
            <a:fillRect/>
          </a:stretch>
        </p:blipFill>
        <p:spPr>
          <a:xfrm>
            <a:off x="5908432" y="1447267"/>
            <a:ext cx="4700953" cy="2488031"/>
          </a:xfrm>
          <a:prstGeom prst="rect">
            <a:avLst/>
          </a:prstGeom>
        </p:spPr>
      </p:pic>
      <p:pic>
        <p:nvPicPr>
          <p:cNvPr id="38" name="Picture 37" descr="A screenshot of a computer&#10;&#10;Description automatically generated">
            <a:extLst>
              <a:ext uri="{FF2B5EF4-FFF2-40B4-BE49-F238E27FC236}">
                <a16:creationId xmlns:a16="http://schemas.microsoft.com/office/drawing/2014/main" id="{8C5C19A0-65FD-441F-A05F-1210D170CFD5}"/>
              </a:ext>
            </a:extLst>
          </p:cNvPr>
          <p:cNvPicPr/>
          <p:nvPr/>
        </p:nvPicPr>
        <p:blipFill>
          <a:blip r:embed="rId6"/>
          <a:stretch>
            <a:fillRect/>
          </a:stretch>
        </p:blipFill>
        <p:spPr>
          <a:xfrm>
            <a:off x="5844735" y="4466034"/>
            <a:ext cx="4846711" cy="1483015"/>
          </a:xfrm>
          <a:prstGeom prst="rect">
            <a:avLst/>
          </a:prstGeom>
        </p:spPr>
      </p:pic>
      <p:sp>
        <p:nvSpPr>
          <p:cNvPr id="4" name="TextBox 3">
            <a:extLst>
              <a:ext uri="{FF2B5EF4-FFF2-40B4-BE49-F238E27FC236}">
                <a16:creationId xmlns:a16="http://schemas.microsoft.com/office/drawing/2014/main" id="{A6033697-5175-AA53-6343-59E2F96CCA3A}"/>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20"/>
        <p:cNvGrpSpPr/>
        <p:nvPr/>
      </p:nvGrpSpPr>
      <p:grpSpPr>
        <a:xfrm>
          <a:off x="0" y="0"/>
          <a:ext cx="0" cy="0"/>
          <a:chOff x="0" y="0"/>
          <a:chExt cx="0" cy="0"/>
        </a:xfrm>
      </p:grpSpPr>
      <p:sp>
        <p:nvSpPr>
          <p:cNvPr id="13" name="Rectangle 12">
            <a:extLst>
              <a:ext uri="{FF2B5EF4-FFF2-40B4-BE49-F238E27FC236}">
                <a16:creationId xmlns:a16="http://schemas.microsoft.com/office/drawing/2014/main" id="{C30CD4D1-1F63-4C8B-8D8C-837178099DA7}"/>
              </a:ext>
            </a:extLst>
          </p:cNvPr>
          <p:cNvSpPr/>
          <p:nvPr/>
        </p:nvSpPr>
        <p:spPr>
          <a:xfrm>
            <a:off x="641841" y="0"/>
            <a:ext cx="11195535" cy="6623539"/>
          </a:xfrm>
          <a:prstGeom prst="rect">
            <a:avLst/>
          </a:prstGeom>
          <a:solidFill>
            <a:schemeClr val="bg1">
              <a:lumMod val="90000"/>
              <a:lumOff val="1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US" sz="2400" dirty="0"/>
          </a:p>
        </p:txBody>
      </p:sp>
      <p:sp>
        <p:nvSpPr>
          <p:cNvPr id="3" name="Rectangle: Rounded Corners 2">
            <a:extLst>
              <a:ext uri="{FF2B5EF4-FFF2-40B4-BE49-F238E27FC236}">
                <a16:creationId xmlns:a16="http://schemas.microsoft.com/office/drawing/2014/main" id="{123F3875-E565-444C-B652-AA6A88D9D9FD}"/>
              </a:ext>
            </a:extLst>
          </p:cNvPr>
          <p:cNvSpPr/>
          <p:nvPr/>
        </p:nvSpPr>
        <p:spPr>
          <a:xfrm>
            <a:off x="3086959" y="436893"/>
            <a:ext cx="6834556" cy="4238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Black" panose="020B0A04020102020204" pitchFamily="34" charset="0"/>
              </a:rPr>
              <a:t>PERFROMANCE METRICS DISCUSSION</a:t>
            </a:r>
          </a:p>
        </p:txBody>
      </p:sp>
      <p:sp>
        <p:nvSpPr>
          <p:cNvPr id="16" name="Rectangle: Rounded Corners 15">
            <a:extLst>
              <a:ext uri="{FF2B5EF4-FFF2-40B4-BE49-F238E27FC236}">
                <a16:creationId xmlns:a16="http://schemas.microsoft.com/office/drawing/2014/main" id="{CE3E7253-391C-4AC1-A721-B3ECB1142961}"/>
              </a:ext>
            </a:extLst>
          </p:cNvPr>
          <p:cNvSpPr/>
          <p:nvPr/>
        </p:nvSpPr>
        <p:spPr>
          <a:xfrm>
            <a:off x="64479" y="1364068"/>
            <a:ext cx="2297723" cy="683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TRUE POSITIVE</a:t>
            </a:r>
          </a:p>
        </p:txBody>
      </p:sp>
      <p:sp>
        <p:nvSpPr>
          <p:cNvPr id="6" name="Rectangle 5">
            <a:extLst>
              <a:ext uri="{FF2B5EF4-FFF2-40B4-BE49-F238E27FC236}">
                <a16:creationId xmlns:a16="http://schemas.microsoft.com/office/drawing/2014/main" id="{797DF398-9B71-4262-89C2-5856E4374A67}"/>
              </a:ext>
            </a:extLst>
          </p:cNvPr>
          <p:cNvSpPr/>
          <p:nvPr/>
        </p:nvSpPr>
        <p:spPr>
          <a:xfrm>
            <a:off x="2426680" y="963240"/>
            <a:ext cx="4290648" cy="351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lumOff val="25000"/>
                  </a:schemeClr>
                </a:solidFill>
              </a:rPr>
              <a:t>USING CLASS WEIGHTS</a:t>
            </a:r>
          </a:p>
        </p:txBody>
      </p:sp>
      <p:sp>
        <p:nvSpPr>
          <p:cNvPr id="19" name="Rectangle: Rounded Corners 18">
            <a:extLst>
              <a:ext uri="{FF2B5EF4-FFF2-40B4-BE49-F238E27FC236}">
                <a16:creationId xmlns:a16="http://schemas.microsoft.com/office/drawing/2014/main" id="{FA1291B8-82E4-4F19-B065-ACF4FC1F5A84}"/>
              </a:ext>
            </a:extLst>
          </p:cNvPr>
          <p:cNvSpPr/>
          <p:nvPr/>
        </p:nvSpPr>
        <p:spPr>
          <a:xfrm>
            <a:off x="64479" y="2270816"/>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Times New Roman" panose="02020603050405020304" pitchFamily="18" charset="0"/>
                <a:cs typeface="Times New Roman" panose="02020603050405020304" pitchFamily="18" charset="0"/>
              </a:rPr>
              <a:t>FALSE POSITIVE</a:t>
            </a:r>
            <a:endParaRPr lang="en-US" sz="2000" dirty="0"/>
          </a:p>
        </p:txBody>
      </p:sp>
      <p:sp>
        <p:nvSpPr>
          <p:cNvPr id="23" name="Rectangle: Rounded Corners 22">
            <a:extLst>
              <a:ext uri="{FF2B5EF4-FFF2-40B4-BE49-F238E27FC236}">
                <a16:creationId xmlns:a16="http://schemas.microsoft.com/office/drawing/2014/main" id="{53725B54-6740-4766-A507-248A231C62F3}"/>
              </a:ext>
            </a:extLst>
          </p:cNvPr>
          <p:cNvSpPr/>
          <p:nvPr/>
        </p:nvSpPr>
        <p:spPr>
          <a:xfrm>
            <a:off x="32238" y="4411078"/>
            <a:ext cx="2362201" cy="599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  OF DETECTED FRAUD</a:t>
            </a:r>
          </a:p>
        </p:txBody>
      </p:sp>
      <p:sp>
        <p:nvSpPr>
          <p:cNvPr id="31" name="Rectangle 30">
            <a:extLst>
              <a:ext uri="{FF2B5EF4-FFF2-40B4-BE49-F238E27FC236}">
                <a16:creationId xmlns:a16="http://schemas.microsoft.com/office/drawing/2014/main" id="{2E6A89B3-427F-4197-9963-7F64012BFF54}"/>
              </a:ext>
            </a:extLst>
          </p:cNvPr>
          <p:cNvSpPr/>
          <p:nvPr/>
        </p:nvSpPr>
        <p:spPr>
          <a:xfrm>
            <a:off x="6787658" y="960132"/>
            <a:ext cx="5316415" cy="351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lumOff val="25000"/>
                  </a:schemeClr>
                </a:solidFill>
              </a:rPr>
              <a:t>USING SMOTE</a:t>
            </a:r>
          </a:p>
        </p:txBody>
      </p:sp>
      <p:sp>
        <p:nvSpPr>
          <p:cNvPr id="32" name="Rectangle: Rounded Corners 31">
            <a:extLst>
              <a:ext uri="{FF2B5EF4-FFF2-40B4-BE49-F238E27FC236}">
                <a16:creationId xmlns:a16="http://schemas.microsoft.com/office/drawing/2014/main" id="{DC54A731-E687-4AE5-813A-467CAAAEF8EB}"/>
              </a:ext>
            </a:extLst>
          </p:cNvPr>
          <p:cNvSpPr/>
          <p:nvPr/>
        </p:nvSpPr>
        <p:spPr>
          <a:xfrm>
            <a:off x="64479" y="2958831"/>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atin typeface="Times New Roman" panose="02020603050405020304" pitchFamily="18" charset="0"/>
                <a:cs typeface="Times New Roman" panose="02020603050405020304" pitchFamily="18" charset="0"/>
              </a:rPr>
              <a:t>FALSE NEGATIVE</a:t>
            </a:r>
          </a:p>
          <a:p>
            <a:endParaRPr lang="en-US" sz="2400" dirty="0"/>
          </a:p>
        </p:txBody>
      </p:sp>
      <p:sp>
        <p:nvSpPr>
          <p:cNvPr id="33" name="Rectangle: Rounded Corners 32">
            <a:extLst>
              <a:ext uri="{FF2B5EF4-FFF2-40B4-BE49-F238E27FC236}">
                <a16:creationId xmlns:a16="http://schemas.microsoft.com/office/drawing/2014/main" id="{22323132-31AA-462E-B559-74220FBC540F}"/>
              </a:ext>
            </a:extLst>
          </p:cNvPr>
          <p:cNvSpPr/>
          <p:nvPr/>
        </p:nvSpPr>
        <p:spPr>
          <a:xfrm>
            <a:off x="64479" y="3609440"/>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Times New Roman" panose="02020603050405020304" pitchFamily="18" charset="0"/>
                <a:cs typeface="Times New Roman" panose="02020603050405020304" pitchFamily="18" charset="0"/>
              </a:rPr>
              <a:t>TRUE NEGATIVE</a:t>
            </a:r>
          </a:p>
          <a:p>
            <a:endParaRPr lang="en-US" sz="2400" dirty="0"/>
          </a:p>
        </p:txBody>
      </p:sp>
      <p:sp>
        <p:nvSpPr>
          <p:cNvPr id="39" name="Rectangle: Rounded Corners 38">
            <a:extLst>
              <a:ext uri="{FF2B5EF4-FFF2-40B4-BE49-F238E27FC236}">
                <a16:creationId xmlns:a16="http://schemas.microsoft.com/office/drawing/2014/main" id="{08732224-09E8-4ED9-83C5-A922255430E9}"/>
              </a:ext>
            </a:extLst>
          </p:cNvPr>
          <p:cNvSpPr/>
          <p:nvPr/>
        </p:nvSpPr>
        <p:spPr>
          <a:xfrm>
            <a:off x="32238" y="5171362"/>
            <a:ext cx="2362201" cy="599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  OF MISSED FRAUD</a:t>
            </a:r>
          </a:p>
        </p:txBody>
      </p:sp>
      <p:sp>
        <p:nvSpPr>
          <p:cNvPr id="40" name="Rectangle: Rounded Corners 39">
            <a:extLst>
              <a:ext uri="{FF2B5EF4-FFF2-40B4-BE49-F238E27FC236}">
                <a16:creationId xmlns:a16="http://schemas.microsoft.com/office/drawing/2014/main" id="{001ECF17-0304-4AB2-9B81-7D10A5395BCF}"/>
              </a:ext>
            </a:extLst>
          </p:cNvPr>
          <p:cNvSpPr/>
          <p:nvPr/>
        </p:nvSpPr>
        <p:spPr>
          <a:xfrm>
            <a:off x="64480" y="5956327"/>
            <a:ext cx="2362201" cy="766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AVERAGE PRECISION-RECALL SCORE</a:t>
            </a:r>
          </a:p>
        </p:txBody>
      </p:sp>
      <p:sp>
        <p:nvSpPr>
          <p:cNvPr id="35" name="Rectangle 34">
            <a:extLst>
              <a:ext uri="{FF2B5EF4-FFF2-40B4-BE49-F238E27FC236}">
                <a16:creationId xmlns:a16="http://schemas.microsoft.com/office/drawing/2014/main" id="{7FAA69FA-DEF0-4F62-A7DF-1F5F5A4AFFF3}"/>
              </a:ext>
            </a:extLst>
          </p:cNvPr>
          <p:cNvSpPr/>
          <p:nvPr/>
        </p:nvSpPr>
        <p:spPr>
          <a:xfrm>
            <a:off x="2394439" y="1386707"/>
            <a:ext cx="4265733" cy="6837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828,575 instances of fraudulent transactions were successfully recognised</a:t>
            </a: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a:t>
            </a:r>
            <a:endParaRPr lang="en-US" sz="2400" dirty="0"/>
          </a:p>
        </p:txBody>
      </p:sp>
      <p:sp>
        <p:nvSpPr>
          <p:cNvPr id="42" name="Rectangle 41">
            <a:extLst>
              <a:ext uri="{FF2B5EF4-FFF2-40B4-BE49-F238E27FC236}">
                <a16:creationId xmlns:a16="http://schemas.microsoft.com/office/drawing/2014/main" id="{8C126A50-67E5-4994-8217-024083FB94E7}"/>
              </a:ext>
            </a:extLst>
          </p:cNvPr>
          <p:cNvSpPr/>
          <p:nvPr/>
        </p:nvSpPr>
        <p:spPr>
          <a:xfrm>
            <a:off x="6787659" y="1386707"/>
            <a:ext cx="5316415" cy="6511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 </a:t>
            </a: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552,196 instances as fraudulent transactions</a:t>
            </a:r>
            <a:r>
              <a:rPr lang="en-GB" sz="2400" dirty="0">
                <a:solidFill>
                  <a:schemeClr val="bg1"/>
                </a:solidFill>
                <a:latin typeface="Calibri" panose="020F0502020204030204" pitchFamily="34" charset="0"/>
                <a:ea typeface="DengXian" panose="02010600030101010101" pitchFamily="2" charset="-122"/>
                <a:cs typeface="Calibri" panose="020F0502020204030204" pitchFamily="34" charset="0"/>
              </a:rPr>
              <a:t>.</a:t>
            </a: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 </a:t>
            </a:r>
            <a:endParaRPr lang="en-US" sz="1600" dirty="0">
              <a:solidFill>
                <a:schemeClr val="bg1"/>
              </a:solidFill>
            </a:endParaRPr>
          </a:p>
        </p:txBody>
      </p:sp>
      <p:sp>
        <p:nvSpPr>
          <p:cNvPr id="43" name="Rectangle 42">
            <a:extLst>
              <a:ext uri="{FF2B5EF4-FFF2-40B4-BE49-F238E27FC236}">
                <a16:creationId xmlns:a16="http://schemas.microsoft.com/office/drawing/2014/main" id="{196B6234-A33E-48EE-BBF5-775C21E116CF}"/>
              </a:ext>
            </a:extLst>
          </p:cNvPr>
          <p:cNvSpPr/>
          <p:nvPr/>
        </p:nvSpPr>
        <p:spPr>
          <a:xfrm>
            <a:off x="2426680" y="2167057"/>
            <a:ext cx="4265733" cy="6744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0 instances as fraudulent when they were genuine transactions</a:t>
            </a:r>
            <a:r>
              <a:rPr lang="en-GB" sz="2400" dirty="0">
                <a:solidFill>
                  <a:schemeClr val="bg1"/>
                </a:solidFill>
                <a:latin typeface="Calibri" panose="020F0502020204030204" pitchFamily="34" charset="0"/>
                <a:ea typeface="DengXian" panose="02010600030101010101" pitchFamily="2" charset="-122"/>
                <a:cs typeface="Calibri" panose="020F0502020204030204" pitchFamily="34" charset="0"/>
              </a:rPr>
              <a:t>.</a:t>
            </a:r>
            <a:endParaRPr lang="en-US" sz="24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4" name="Rectangle 43">
            <a:extLst>
              <a:ext uri="{FF2B5EF4-FFF2-40B4-BE49-F238E27FC236}">
                <a16:creationId xmlns:a16="http://schemas.microsoft.com/office/drawing/2014/main" id="{B6F1CC7C-5453-467F-8D6A-6E844D8E4770}"/>
              </a:ext>
            </a:extLst>
          </p:cNvPr>
          <p:cNvSpPr/>
          <p:nvPr/>
        </p:nvSpPr>
        <p:spPr>
          <a:xfrm>
            <a:off x="2413491" y="2912986"/>
            <a:ext cx="4265733" cy="7660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6 instances of actual fraudulent transactions and classified them as genuine</a:t>
            </a:r>
            <a:r>
              <a:rPr lang="en-GB" sz="2400" dirty="0">
                <a:solidFill>
                  <a:schemeClr val="bg1"/>
                </a:solidFill>
                <a:latin typeface="Calibri" panose="020F0502020204030204" pitchFamily="34" charset="0"/>
                <a:ea typeface="DengXian" panose="02010600030101010101" pitchFamily="2" charset="-122"/>
                <a:cs typeface="Calibri" panose="020F0502020204030204" pitchFamily="34" charset="0"/>
              </a:rPr>
              <a:t>.</a:t>
            </a:r>
            <a:endParaRPr lang="en-US" sz="24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5" name="Rectangle 44">
            <a:extLst>
              <a:ext uri="{FF2B5EF4-FFF2-40B4-BE49-F238E27FC236}">
                <a16:creationId xmlns:a16="http://schemas.microsoft.com/office/drawing/2014/main" id="{55682C65-F187-430B-9454-50D33DD25FEF}"/>
              </a:ext>
            </a:extLst>
          </p:cNvPr>
          <p:cNvSpPr/>
          <p:nvPr/>
        </p:nvSpPr>
        <p:spPr>
          <a:xfrm>
            <a:off x="2414952" y="3701145"/>
            <a:ext cx="4265733" cy="7660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2,542 instances as genuine transactions.</a:t>
            </a:r>
            <a:r>
              <a:rPr lang="en-GB" sz="2400" dirty="0">
                <a:solidFill>
                  <a:srgbClr val="000000"/>
                </a:solidFill>
                <a:latin typeface="Calibri" panose="020F0502020204030204" pitchFamily="34" charset="0"/>
                <a:ea typeface="DengXian" panose="02010600030101010101" pitchFamily="2" charset="-122"/>
                <a:cs typeface="Calibri" panose="020F0502020204030204" pitchFamily="34" charset="0"/>
              </a:rPr>
              <a:t>.</a:t>
            </a:r>
            <a:endParaRPr lang="en-US" sz="2400" dirty="0">
              <a:latin typeface="Calibri" panose="020F0502020204030204" pitchFamily="34" charset="0"/>
              <a:ea typeface="DengXian" panose="02010600030101010101" pitchFamily="2" charset="-122"/>
              <a:cs typeface="Arial" panose="020B0604020202020204" pitchFamily="34" charset="0"/>
            </a:endParaRPr>
          </a:p>
        </p:txBody>
      </p:sp>
      <p:sp>
        <p:nvSpPr>
          <p:cNvPr id="46" name="Rectangle 45">
            <a:extLst>
              <a:ext uri="{FF2B5EF4-FFF2-40B4-BE49-F238E27FC236}">
                <a16:creationId xmlns:a16="http://schemas.microsoft.com/office/drawing/2014/main" id="{D3B294C3-474C-4FBA-B5C8-DA4AA9D25851}"/>
              </a:ext>
            </a:extLst>
          </p:cNvPr>
          <p:cNvSpPr/>
          <p:nvPr/>
        </p:nvSpPr>
        <p:spPr>
          <a:xfrm>
            <a:off x="6811105" y="2167056"/>
            <a:ext cx="5316416" cy="6744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12 instances in which the model mistakenly detected legitimate transaction.</a:t>
            </a:r>
            <a:endParaRPr lang="en-US" sz="1600" dirty="0">
              <a:solidFill>
                <a:schemeClr val="bg1"/>
              </a:solidFill>
            </a:endParaRPr>
          </a:p>
        </p:txBody>
      </p:sp>
      <p:sp>
        <p:nvSpPr>
          <p:cNvPr id="47" name="Rectangle 46">
            <a:extLst>
              <a:ext uri="{FF2B5EF4-FFF2-40B4-BE49-F238E27FC236}">
                <a16:creationId xmlns:a16="http://schemas.microsoft.com/office/drawing/2014/main" id="{5800ACE2-CFA5-4D7F-8934-DBB26D1208D3}"/>
              </a:ext>
            </a:extLst>
          </p:cNvPr>
          <p:cNvSpPr/>
          <p:nvPr/>
        </p:nvSpPr>
        <p:spPr>
          <a:xfrm>
            <a:off x="6811105" y="2894221"/>
            <a:ext cx="5316416" cy="5712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41 real instances of fraudulent transactions and incorrectly identified them as legitimate.</a:t>
            </a:r>
            <a:r>
              <a:rPr lang="en-GB" sz="1600" dirty="0">
                <a:solidFill>
                  <a:srgbClr val="000000"/>
                </a:solidFill>
                <a:latin typeface="Calibri" panose="020F0502020204030204" pitchFamily="34" charset="0"/>
                <a:ea typeface="DengXian" panose="02010600030101010101" pitchFamily="2" charset="-122"/>
              </a:rPr>
              <a:t>.</a:t>
            </a:r>
            <a:endParaRPr lang="en-US" sz="1600" dirty="0"/>
          </a:p>
        </p:txBody>
      </p:sp>
      <p:sp>
        <p:nvSpPr>
          <p:cNvPr id="48" name="Rectangle 47">
            <a:extLst>
              <a:ext uri="{FF2B5EF4-FFF2-40B4-BE49-F238E27FC236}">
                <a16:creationId xmlns:a16="http://schemas.microsoft.com/office/drawing/2014/main" id="{7F7591B0-2D0B-4E17-B7D8-2FDDF3F2A88E}"/>
              </a:ext>
            </a:extLst>
          </p:cNvPr>
          <p:cNvSpPr/>
          <p:nvPr/>
        </p:nvSpPr>
        <p:spPr>
          <a:xfrm>
            <a:off x="6834555" y="3569237"/>
            <a:ext cx="5316416" cy="7660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5,52,630</a:t>
            </a:r>
            <a:r>
              <a:rPr lang="en-GB" sz="1600" dirty="0">
                <a:solidFill>
                  <a:srgbClr val="000000"/>
                </a:solidFill>
                <a:latin typeface="Calibri" panose="020F0502020204030204" pitchFamily="34" charset="0"/>
                <a:ea typeface="DengXian" panose="02010600030101010101" pitchFamily="2" charset="-122"/>
              </a:rPr>
              <a:t> </a:t>
            </a:r>
            <a:r>
              <a:rPr lang="en-GB" sz="1600" dirty="0">
                <a:solidFill>
                  <a:schemeClr val="bg1"/>
                </a:solidFill>
                <a:latin typeface="Calibri" panose="020F0502020204030204" pitchFamily="34" charset="0"/>
                <a:ea typeface="DengXian" panose="02010600030101010101" pitchFamily="2" charset="-122"/>
              </a:rPr>
              <a:t>cases were accurately classified as actual transactions. </a:t>
            </a:r>
            <a:endParaRPr lang="en-US" sz="1600" dirty="0">
              <a:solidFill>
                <a:schemeClr val="bg1"/>
              </a:solidFill>
            </a:endParaRPr>
          </a:p>
        </p:txBody>
      </p:sp>
      <p:sp>
        <p:nvSpPr>
          <p:cNvPr id="49" name="Rectangle 48">
            <a:extLst>
              <a:ext uri="{FF2B5EF4-FFF2-40B4-BE49-F238E27FC236}">
                <a16:creationId xmlns:a16="http://schemas.microsoft.com/office/drawing/2014/main" id="{E9AFE372-E321-4A64-AFB1-C7B96F6454F8}"/>
              </a:ext>
            </a:extLst>
          </p:cNvPr>
          <p:cNvSpPr/>
          <p:nvPr/>
        </p:nvSpPr>
        <p:spPr>
          <a:xfrm>
            <a:off x="2426680" y="4410147"/>
            <a:ext cx="4265733"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It's 0.9976%, signifying that the model successfully identified all instances of fraud.</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a:p>
            <a:endParaRPr lang="en-US" sz="1600" dirty="0"/>
          </a:p>
        </p:txBody>
      </p:sp>
      <p:sp>
        <p:nvSpPr>
          <p:cNvPr id="60" name="Rectangle 59">
            <a:extLst>
              <a:ext uri="{FF2B5EF4-FFF2-40B4-BE49-F238E27FC236}">
                <a16:creationId xmlns:a16="http://schemas.microsoft.com/office/drawing/2014/main" id="{E42A0EDD-2A83-4B3E-A604-32B5EB9E1F04}"/>
              </a:ext>
            </a:extLst>
          </p:cNvPr>
          <p:cNvSpPr/>
          <p:nvPr/>
        </p:nvSpPr>
        <p:spPr>
          <a:xfrm>
            <a:off x="2426680" y="5171360"/>
            <a:ext cx="4265733" cy="743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67" dirty="0">
                <a:solidFill>
                  <a:schemeClr val="bg1"/>
                </a:solidFill>
                <a:latin typeface="Calibri" panose="020F0502020204030204" pitchFamily="34" charset="0"/>
                <a:ea typeface="DengXian" panose="02010600030101010101" pitchFamily="2" charset="-122"/>
              </a:rPr>
              <a:t>low at 0.00002354.%, suggesting that the model missed only a very small fraction of fraudulent transactions.</a:t>
            </a:r>
            <a:endParaRPr lang="en-US" sz="1467" dirty="0">
              <a:solidFill>
                <a:schemeClr val="bg1"/>
              </a:solidFill>
            </a:endParaRPr>
          </a:p>
        </p:txBody>
      </p:sp>
      <p:sp>
        <p:nvSpPr>
          <p:cNvPr id="61" name="Rectangle 60">
            <a:extLst>
              <a:ext uri="{FF2B5EF4-FFF2-40B4-BE49-F238E27FC236}">
                <a16:creationId xmlns:a16="http://schemas.microsoft.com/office/drawing/2014/main" id="{925947B8-4BC4-45C9-9F06-9F123F30AE52}"/>
              </a:ext>
            </a:extLst>
          </p:cNvPr>
          <p:cNvSpPr/>
          <p:nvPr/>
        </p:nvSpPr>
        <p:spPr>
          <a:xfrm>
            <a:off x="2413491" y="6023888"/>
            <a:ext cx="4265733" cy="7612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67" dirty="0">
                <a:solidFill>
                  <a:schemeClr val="bg1"/>
                </a:solidFill>
                <a:latin typeface="Calibri" panose="020F0502020204030204" pitchFamily="34" charset="0"/>
                <a:ea typeface="DengXian" panose="02010600030101010101" pitchFamily="2" charset="-122"/>
              </a:rPr>
              <a:t>0.9976%, model excels in both precision (minimizing false positives) and recall (minimizing false negatives)</a:t>
            </a:r>
            <a:r>
              <a:rPr lang="en-GB" sz="1467" dirty="0">
                <a:solidFill>
                  <a:srgbClr val="000000"/>
                </a:solidFill>
                <a:latin typeface="Calibri" panose="020F0502020204030204" pitchFamily="34" charset="0"/>
                <a:ea typeface="DengXian" panose="02010600030101010101" pitchFamily="2" charset="-122"/>
              </a:rPr>
              <a:t>,</a:t>
            </a:r>
            <a:endParaRPr lang="en-US" sz="1467" dirty="0"/>
          </a:p>
        </p:txBody>
      </p:sp>
      <p:sp>
        <p:nvSpPr>
          <p:cNvPr id="62" name="Rectangle 61">
            <a:extLst>
              <a:ext uri="{FF2B5EF4-FFF2-40B4-BE49-F238E27FC236}">
                <a16:creationId xmlns:a16="http://schemas.microsoft.com/office/drawing/2014/main" id="{E44FABDB-1D61-436C-80FF-229072FF19E1}"/>
              </a:ext>
            </a:extLst>
          </p:cNvPr>
          <p:cNvSpPr/>
          <p:nvPr/>
        </p:nvSpPr>
        <p:spPr>
          <a:xfrm>
            <a:off x="6834554" y="4410147"/>
            <a:ext cx="5325209"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is 0.999%,model was effective in spotting every incident of fraud.</a:t>
            </a:r>
            <a:endParaRPr lang="en-US" sz="1600" dirty="0">
              <a:solidFill>
                <a:schemeClr val="bg1"/>
              </a:solidFill>
            </a:endParaRPr>
          </a:p>
        </p:txBody>
      </p:sp>
      <p:sp>
        <p:nvSpPr>
          <p:cNvPr id="63" name="Rectangle 62">
            <a:extLst>
              <a:ext uri="{FF2B5EF4-FFF2-40B4-BE49-F238E27FC236}">
                <a16:creationId xmlns:a16="http://schemas.microsoft.com/office/drawing/2014/main" id="{993E92B7-AAC6-407D-BDF6-BD1CF4F2987C}"/>
              </a:ext>
            </a:extLst>
          </p:cNvPr>
          <p:cNvSpPr/>
          <p:nvPr/>
        </p:nvSpPr>
        <p:spPr>
          <a:xfrm>
            <a:off x="6787659" y="5154101"/>
            <a:ext cx="5380895" cy="743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0.00007418.%, missed only a very small fraction of fraudulent transactions.</a:t>
            </a:r>
            <a:endParaRPr lang="en-US" sz="1600" dirty="0">
              <a:solidFill>
                <a:schemeClr val="bg1"/>
              </a:solidFill>
            </a:endParaRPr>
          </a:p>
        </p:txBody>
      </p:sp>
      <p:sp>
        <p:nvSpPr>
          <p:cNvPr id="64" name="Rectangle 63">
            <a:extLst>
              <a:ext uri="{FF2B5EF4-FFF2-40B4-BE49-F238E27FC236}">
                <a16:creationId xmlns:a16="http://schemas.microsoft.com/office/drawing/2014/main" id="{5D1A6D80-1624-40CF-8DC8-2478B89BA836}"/>
              </a:ext>
            </a:extLst>
          </p:cNvPr>
          <p:cNvSpPr/>
          <p:nvPr/>
        </p:nvSpPr>
        <p:spPr>
          <a:xfrm>
            <a:off x="6787659" y="6023888"/>
            <a:ext cx="5372104" cy="6711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rPr>
              <a:t>0.9999%,</a:t>
            </a: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 highly accurate and reliable.</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a:p>
            <a:pPr algn="ctr">
              <a:lnSpc>
                <a:spcPct val="107000"/>
              </a:lnSpc>
              <a:spcAft>
                <a:spcPts val="1067"/>
              </a:spcAft>
              <a:tabLst>
                <a:tab pos="1928658" algn="l"/>
              </a:tabLst>
            </a:pPr>
            <a:r>
              <a:rPr lang="en-GB" sz="1600" dirty="0">
                <a:solidFill>
                  <a:srgbClr val="4472C4"/>
                </a:solidFill>
                <a:latin typeface="Calibri" panose="020F0502020204030204" pitchFamily="34" charset="0"/>
                <a:ea typeface="DengXian" panose="02010600030101010101" pitchFamily="2" charset="-122"/>
                <a:cs typeface="Calibri" panose="020F0502020204030204" pitchFamily="34" charset="0"/>
              </a:rPr>
              <a:t> </a:t>
            </a:r>
            <a:endParaRPr lang="en-US" sz="1600" dirty="0">
              <a:latin typeface="Calibri" panose="020F0502020204030204" pitchFamily="34" charset="0"/>
              <a:ea typeface="DengXian" panose="02010600030101010101" pitchFamily="2" charset="-122"/>
              <a:cs typeface="Arial" panose="020B0604020202020204" pitchFamily="34" charset="0"/>
            </a:endParaRPr>
          </a:p>
          <a:p>
            <a:endParaRPr lang="en-US" sz="1600" dirty="0"/>
          </a:p>
        </p:txBody>
      </p:sp>
      <p:sp>
        <p:nvSpPr>
          <p:cNvPr id="2" name="TextBox 1">
            <a:extLst>
              <a:ext uri="{FF2B5EF4-FFF2-40B4-BE49-F238E27FC236}">
                <a16:creationId xmlns:a16="http://schemas.microsoft.com/office/drawing/2014/main" id="{C2BFCD25-47EF-B8CA-D95A-5DEC3D0FCE3B}"/>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49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38F2-E823-CA2C-6416-E33200A31443}"/>
              </a:ext>
            </a:extLst>
          </p:cNvPr>
          <p:cNvSpPr>
            <a:spLocks noGrp="1"/>
          </p:cNvSpPr>
          <p:nvPr>
            <p:ph type="title"/>
          </p:nvPr>
        </p:nvSpPr>
        <p:spPr>
          <a:xfrm>
            <a:off x="2722524" y="1288345"/>
            <a:ext cx="6623200" cy="2640071"/>
          </a:xfrm>
          <a:solidFill>
            <a:schemeClr val="bg2"/>
          </a:solidFill>
        </p:spPr>
        <p:txBody>
          <a:bodyPr/>
          <a:lstStyle/>
          <a:p>
            <a:r>
              <a:rPr lang="en-GB" sz="2000" b="0" i="0" dirty="0" err="1">
                <a:solidFill>
                  <a:srgbClr val="374151"/>
                </a:solidFill>
                <a:effectLst/>
                <a:latin typeface="Söhne"/>
              </a:rPr>
              <a:t>XGBoost</a:t>
            </a:r>
            <a:r>
              <a:rPr lang="en-GB" sz="2000" b="0" i="0" dirty="0">
                <a:solidFill>
                  <a:srgbClr val="374151"/>
                </a:solidFill>
                <a:effectLst/>
                <a:latin typeface="Söhne"/>
              </a:rPr>
              <a:t> is a supervised machine learning algorithm that combines the predictions of multiple decision trees to create a robust and highly accurate model. It extends the gradient boosting framework by incorporating a number of enhancements, including a regularization term and the ability to handle missing values, which makes it less prone to overfitting and more robust to noisy data. </a:t>
            </a:r>
            <a:r>
              <a:rPr lang="en-GB" sz="2000" b="0" i="0" dirty="0" err="1">
                <a:solidFill>
                  <a:srgbClr val="374151"/>
                </a:solidFill>
                <a:effectLst/>
                <a:latin typeface="Söhne"/>
              </a:rPr>
              <a:t>XGBoost</a:t>
            </a:r>
            <a:r>
              <a:rPr lang="en-GB" sz="2000" b="0" i="0" dirty="0">
                <a:solidFill>
                  <a:srgbClr val="374151"/>
                </a:solidFill>
                <a:effectLst/>
                <a:latin typeface="Söhne"/>
              </a:rPr>
              <a:t> is widely used in various machine learning competitions and real-world applications due to its speed and effectiveness.</a:t>
            </a:r>
            <a:endParaRPr lang="en-GB" sz="2000" dirty="0"/>
          </a:p>
        </p:txBody>
      </p:sp>
      <p:sp>
        <p:nvSpPr>
          <p:cNvPr id="3" name="Subtitle 2">
            <a:extLst>
              <a:ext uri="{FF2B5EF4-FFF2-40B4-BE49-F238E27FC236}">
                <a16:creationId xmlns:a16="http://schemas.microsoft.com/office/drawing/2014/main" id="{AA36D9AA-85E4-7FD8-DF32-2DEC9A5E1B90}"/>
              </a:ext>
            </a:extLst>
          </p:cNvPr>
          <p:cNvSpPr>
            <a:spLocks noGrp="1"/>
          </p:cNvSpPr>
          <p:nvPr>
            <p:ph type="subTitle" idx="1"/>
          </p:nvPr>
        </p:nvSpPr>
        <p:spPr>
          <a:xfrm>
            <a:off x="2722524" y="4294096"/>
            <a:ext cx="6623200" cy="2035056"/>
          </a:xfrm>
          <a:solidFill>
            <a:schemeClr val="bg2"/>
          </a:solidFill>
        </p:spPr>
        <p:txBody>
          <a:bodyPr/>
          <a:lstStyle/>
          <a:p>
            <a:pPr algn="l"/>
            <a:r>
              <a:rPr lang="en-GB" sz="1600" b="1" i="0" dirty="0">
                <a:solidFill>
                  <a:srgbClr val="374151"/>
                </a:solidFill>
                <a:effectLst/>
                <a:latin typeface="Söhne"/>
              </a:rPr>
              <a:t>Time Complexity:</a:t>
            </a:r>
            <a:r>
              <a:rPr lang="en-GB" sz="1600" b="0" i="0" dirty="0">
                <a:solidFill>
                  <a:srgbClr val="374151"/>
                </a:solidFill>
                <a:effectLst/>
                <a:latin typeface="Söhne"/>
              </a:rPr>
              <a:t> The time complexity of </a:t>
            </a:r>
            <a:r>
              <a:rPr lang="en-GB" sz="1600" b="0" i="0" dirty="0" err="1">
                <a:solidFill>
                  <a:srgbClr val="374151"/>
                </a:solidFill>
                <a:effectLst/>
                <a:latin typeface="Söhne"/>
              </a:rPr>
              <a:t>XGBoost</a:t>
            </a:r>
            <a:r>
              <a:rPr lang="en-GB" sz="1600" b="0" i="0" dirty="0">
                <a:solidFill>
                  <a:srgbClr val="374151"/>
                </a:solidFill>
                <a:effectLst/>
                <a:latin typeface="Söhne"/>
              </a:rPr>
              <a:t> primarily depends on the number of trees (iterations) in the ensemble and the complexity of each tree. Generally, the time complexity is approximately O(T * n * d * log(n)), where:</a:t>
            </a:r>
          </a:p>
          <a:p>
            <a:pPr algn="l">
              <a:buFont typeface="Arial" panose="020B0604020202020204" pitchFamily="34" charset="0"/>
              <a:buChar char="•"/>
            </a:pPr>
            <a:r>
              <a:rPr lang="en-GB" sz="1600" b="1" i="0" dirty="0">
                <a:solidFill>
                  <a:srgbClr val="374151"/>
                </a:solidFill>
                <a:effectLst/>
                <a:latin typeface="Söhne"/>
              </a:rPr>
              <a:t>T</a:t>
            </a:r>
            <a:r>
              <a:rPr lang="en-GB" sz="1600" b="0" i="0" dirty="0">
                <a:solidFill>
                  <a:srgbClr val="374151"/>
                </a:solidFill>
                <a:effectLst/>
                <a:latin typeface="Söhne"/>
              </a:rPr>
              <a:t> is the number of trees in the ensemble.</a:t>
            </a:r>
          </a:p>
          <a:p>
            <a:pPr algn="l">
              <a:buFont typeface="Arial" panose="020B0604020202020204" pitchFamily="34" charset="0"/>
              <a:buChar char="•"/>
            </a:pPr>
            <a:r>
              <a:rPr lang="en-GB" sz="1600" b="1" i="0" dirty="0">
                <a:solidFill>
                  <a:srgbClr val="374151"/>
                </a:solidFill>
                <a:effectLst/>
                <a:latin typeface="Söhne"/>
              </a:rPr>
              <a:t>n</a:t>
            </a:r>
            <a:r>
              <a:rPr lang="en-GB" sz="1600" b="0" i="0" dirty="0">
                <a:solidFill>
                  <a:srgbClr val="374151"/>
                </a:solidFill>
                <a:effectLst/>
                <a:latin typeface="Söhne"/>
              </a:rPr>
              <a:t> is the number of data points (training examples).</a:t>
            </a:r>
          </a:p>
          <a:p>
            <a:pPr algn="l">
              <a:buFont typeface="Arial" panose="020B0604020202020204" pitchFamily="34" charset="0"/>
              <a:buChar char="•"/>
            </a:pPr>
            <a:r>
              <a:rPr lang="en-GB" sz="1600" b="1" i="0" dirty="0">
                <a:solidFill>
                  <a:srgbClr val="374151"/>
                </a:solidFill>
                <a:effectLst/>
                <a:latin typeface="Söhne"/>
              </a:rPr>
              <a:t>d</a:t>
            </a:r>
            <a:r>
              <a:rPr lang="en-GB" sz="1600" b="0" i="0" dirty="0">
                <a:solidFill>
                  <a:srgbClr val="374151"/>
                </a:solidFill>
                <a:effectLst/>
                <a:latin typeface="Söhne"/>
              </a:rPr>
              <a:t> is the average depth of each tree.</a:t>
            </a:r>
          </a:p>
        </p:txBody>
      </p:sp>
      <p:sp>
        <p:nvSpPr>
          <p:cNvPr id="4" name="TextBox 3">
            <a:extLst>
              <a:ext uri="{FF2B5EF4-FFF2-40B4-BE49-F238E27FC236}">
                <a16:creationId xmlns:a16="http://schemas.microsoft.com/office/drawing/2014/main" id="{F72BE620-9915-3275-DFE0-49D14C68037E}"/>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Arrow: Pentagon 6">
            <a:extLst>
              <a:ext uri="{FF2B5EF4-FFF2-40B4-BE49-F238E27FC236}">
                <a16:creationId xmlns:a16="http://schemas.microsoft.com/office/drawing/2014/main" id="{604D3991-9F63-AAC6-C5FC-E9D02669049C}"/>
              </a:ext>
            </a:extLst>
          </p:cNvPr>
          <p:cNvSpPr/>
          <p:nvPr/>
        </p:nvSpPr>
        <p:spPr>
          <a:xfrm>
            <a:off x="90573" y="1851165"/>
            <a:ext cx="2570125"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Definition</a:t>
            </a:r>
          </a:p>
        </p:txBody>
      </p:sp>
      <p:sp>
        <p:nvSpPr>
          <p:cNvPr id="8" name="Arrow: Pentagon 7">
            <a:extLst>
              <a:ext uri="{FF2B5EF4-FFF2-40B4-BE49-F238E27FC236}">
                <a16:creationId xmlns:a16="http://schemas.microsoft.com/office/drawing/2014/main" id="{0F38898E-C028-90B0-02E0-72864E788EDA}"/>
              </a:ext>
            </a:extLst>
          </p:cNvPr>
          <p:cNvSpPr/>
          <p:nvPr/>
        </p:nvSpPr>
        <p:spPr>
          <a:xfrm>
            <a:off x="139845" y="4657388"/>
            <a:ext cx="2520853"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Time Complexity</a:t>
            </a:r>
          </a:p>
        </p:txBody>
      </p:sp>
      <p:sp>
        <p:nvSpPr>
          <p:cNvPr id="15" name="TextBox 14">
            <a:extLst>
              <a:ext uri="{FF2B5EF4-FFF2-40B4-BE49-F238E27FC236}">
                <a16:creationId xmlns:a16="http://schemas.microsoft.com/office/drawing/2014/main" id="{9E2AD905-3F88-525E-1A06-2E21A464B31B}"/>
              </a:ext>
            </a:extLst>
          </p:cNvPr>
          <p:cNvSpPr txBox="1"/>
          <p:nvPr/>
        </p:nvSpPr>
        <p:spPr>
          <a:xfrm>
            <a:off x="2722524" y="492753"/>
            <a:ext cx="6736016" cy="707886"/>
          </a:xfrm>
          <a:prstGeom prst="rect">
            <a:avLst/>
          </a:prstGeom>
          <a:noFill/>
        </p:spPr>
        <p:txBody>
          <a:bodyPr wrap="square">
            <a:spAutoFit/>
          </a:bodyPr>
          <a:lstStyle/>
          <a:p>
            <a:r>
              <a:rPr lang="en-US" sz="4000" b="1" dirty="0">
                <a:solidFill>
                  <a:schemeClr val="tx2"/>
                </a:solidFill>
              </a:rPr>
              <a:t>XGBOOST</a:t>
            </a:r>
            <a:endParaRPr lang="en-GB" sz="4000" dirty="0"/>
          </a:p>
        </p:txBody>
      </p:sp>
    </p:spTree>
    <p:extLst>
      <p:ext uri="{BB962C8B-B14F-4D97-AF65-F5344CB8AC3E}">
        <p14:creationId xmlns:p14="http://schemas.microsoft.com/office/powerpoint/2010/main" val="11437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39"/>
        <p:cNvGrpSpPr/>
        <p:nvPr/>
      </p:nvGrpSpPr>
      <p:grpSpPr>
        <a:xfrm>
          <a:off x="0" y="0"/>
          <a:ext cx="0" cy="0"/>
          <a:chOff x="0" y="0"/>
          <a:chExt cx="0" cy="0"/>
        </a:xfrm>
      </p:grpSpPr>
      <p:sp>
        <p:nvSpPr>
          <p:cNvPr id="5141" name="Google Shape;5141;p32"/>
          <p:cNvSpPr txBox="1">
            <a:spLocks noGrp="1"/>
          </p:cNvSpPr>
          <p:nvPr>
            <p:ph type="title"/>
          </p:nvPr>
        </p:nvSpPr>
        <p:spPr>
          <a:xfrm>
            <a:off x="960000" y="2512082"/>
            <a:ext cx="2920800" cy="495756"/>
          </a:xfrm>
          <a:prstGeom prst="rect">
            <a:avLst/>
          </a:prstGeom>
        </p:spPr>
        <p:txBody>
          <a:bodyPr spcFirstLastPara="1" wrap="square" lIns="121900" tIns="121900" rIns="121900" bIns="121900" anchor="ctr" anchorCtr="0">
            <a:noAutofit/>
          </a:bodyPr>
          <a:lstStyle/>
          <a:p>
            <a:r>
              <a:rPr lang="en" u="sng" dirty="0">
                <a:solidFill>
                  <a:schemeClr val="accent1"/>
                </a:solidFill>
                <a:latin typeface="Berlin Sans FB Demi" panose="020E0802020502020306" pitchFamily="34" charset="0"/>
              </a:rPr>
              <a:t>Introduction</a:t>
            </a:r>
            <a:endParaRPr u="sng" dirty="0">
              <a:solidFill>
                <a:schemeClr val="accent1"/>
              </a:solidFill>
              <a:latin typeface="Berlin Sans FB Demi" panose="020E0802020502020306" pitchFamily="34" charset="0"/>
            </a:endParaRPr>
          </a:p>
        </p:txBody>
      </p:sp>
      <p:sp>
        <p:nvSpPr>
          <p:cNvPr id="5146" name="Google Shape;5146;p32"/>
          <p:cNvSpPr txBox="1">
            <a:spLocks noGrp="1"/>
          </p:cNvSpPr>
          <p:nvPr>
            <p:ph type="title" idx="2"/>
          </p:nvPr>
        </p:nvSpPr>
        <p:spPr>
          <a:xfrm>
            <a:off x="1824400" y="1715867"/>
            <a:ext cx="1192000" cy="607833"/>
          </a:xfrm>
          <a:prstGeom prst="rect">
            <a:avLst/>
          </a:prstGeom>
        </p:spPr>
        <p:txBody>
          <a:bodyPr spcFirstLastPara="1" wrap="square" lIns="121900" tIns="121900" rIns="121900" bIns="121900" anchor="ctr" anchorCtr="0">
            <a:noAutofit/>
          </a:bodyPr>
          <a:lstStyle/>
          <a:p>
            <a:r>
              <a:rPr lang="en" dirty="0">
                <a:latin typeface="Berlin Sans FB Demi" panose="020E0802020502020306" pitchFamily="34" charset="0"/>
              </a:rPr>
              <a:t>01</a:t>
            </a:r>
            <a:endParaRPr dirty="0">
              <a:latin typeface="Berlin Sans FB Demi" panose="020E0802020502020306" pitchFamily="34" charset="0"/>
            </a:endParaRPr>
          </a:p>
        </p:txBody>
      </p:sp>
      <p:sp>
        <p:nvSpPr>
          <p:cNvPr id="5147" name="Google Shape;5147;p32"/>
          <p:cNvSpPr txBox="1">
            <a:spLocks noGrp="1"/>
          </p:cNvSpPr>
          <p:nvPr>
            <p:ph type="subTitle" idx="1"/>
          </p:nvPr>
        </p:nvSpPr>
        <p:spPr>
          <a:xfrm>
            <a:off x="743471" y="3102348"/>
            <a:ext cx="3286401" cy="724800"/>
          </a:xfrm>
          <a:prstGeom prst="rect">
            <a:avLst/>
          </a:prstGeom>
        </p:spPr>
        <p:txBody>
          <a:bodyPr spcFirstLastPara="1" wrap="square" lIns="121900" tIns="121900" rIns="121900" bIns="121900" anchor="ctr" anchorCtr="0">
            <a:noAutofit/>
          </a:bodyPr>
          <a:lstStyle/>
          <a:p>
            <a:pPr marL="0" indent="0"/>
            <a:r>
              <a:rPr lang="en-US" sz="1800" dirty="0">
                <a:latin typeface="Berlin Sans FB Demi" panose="020E0802020502020306" pitchFamily="34" charset="0"/>
              </a:rPr>
              <a:t>D</a:t>
            </a:r>
            <a:r>
              <a:rPr lang="en" sz="1800" dirty="0">
                <a:latin typeface="Berlin Sans FB Demi" panose="020E0802020502020306" pitchFamily="34" charset="0"/>
              </a:rPr>
              <a:t>escription of </a:t>
            </a:r>
            <a:r>
              <a:rPr lang="en-US" sz="1800" dirty="0">
                <a:latin typeface="Berlin Sans FB Demi" panose="020E0802020502020306" pitchFamily="34" charset="0"/>
              </a:rPr>
              <a:t>basic information of </a:t>
            </a:r>
            <a:r>
              <a:rPr lang="en" sz="1800" dirty="0">
                <a:latin typeface="Berlin Sans FB Demi" panose="020E0802020502020306" pitchFamily="34" charset="0"/>
              </a:rPr>
              <a:t>the project</a:t>
            </a:r>
            <a:endParaRPr sz="1800" dirty="0">
              <a:latin typeface="Berlin Sans FB Demi" panose="020E0802020502020306" pitchFamily="34" charset="0"/>
            </a:endParaRPr>
          </a:p>
        </p:txBody>
      </p:sp>
      <p:sp>
        <p:nvSpPr>
          <p:cNvPr id="5158" name="Google Shape;5158;p32"/>
          <p:cNvSpPr txBox="1">
            <a:spLocks noGrp="1"/>
          </p:cNvSpPr>
          <p:nvPr>
            <p:ph type="title" idx="3"/>
          </p:nvPr>
        </p:nvSpPr>
        <p:spPr>
          <a:xfrm>
            <a:off x="336783" y="1000235"/>
            <a:ext cx="10690412" cy="830468"/>
          </a:xfrm>
          <a:prstGeom prst="rect">
            <a:avLst/>
          </a:prstGeom>
        </p:spPr>
        <p:txBody>
          <a:bodyPr spcFirstLastPara="1" wrap="square" lIns="121900" tIns="121900" rIns="121900" bIns="121900" anchor="ctr" anchorCtr="0">
            <a:noAutofit/>
          </a:bodyPr>
          <a:lstStyle/>
          <a:p>
            <a:pPr algn="ctr"/>
            <a:r>
              <a:rPr lang="en" sz="2800" u="sng" dirty="0">
                <a:solidFill>
                  <a:schemeClr val="tx2"/>
                </a:solidFill>
                <a:latin typeface="Berlin Sans FB Demi" panose="020E0802020502020306" pitchFamily="34" charset="0"/>
              </a:rPr>
              <a:t>Table of contents</a:t>
            </a:r>
            <a:endParaRPr sz="2800" u="sng" dirty="0">
              <a:solidFill>
                <a:schemeClr val="tx2"/>
              </a:solidFill>
              <a:latin typeface="Berlin Sans FB Demi" panose="020E0802020502020306" pitchFamily="34" charset="0"/>
            </a:endParaRPr>
          </a:p>
        </p:txBody>
      </p:sp>
      <p:sp>
        <p:nvSpPr>
          <p:cNvPr id="32" name="Google Shape;5146;p32">
            <a:extLst>
              <a:ext uri="{FF2B5EF4-FFF2-40B4-BE49-F238E27FC236}">
                <a16:creationId xmlns:a16="http://schemas.microsoft.com/office/drawing/2014/main" id="{45171B18-734D-4215-91E9-1AED5F86B0F3}"/>
              </a:ext>
            </a:extLst>
          </p:cNvPr>
          <p:cNvSpPr txBox="1">
            <a:spLocks/>
          </p:cNvSpPr>
          <p:nvPr/>
        </p:nvSpPr>
        <p:spPr>
          <a:xfrm>
            <a:off x="5583785" y="1715867"/>
            <a:ext cx="1192000" cy="47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Text ExtraBold"/>
              <a:buNone/>
              <a:defRPr sz="3000" b="0" i="0" u="none" strike="noStrike" cap="none">
                <a:solidFill>
                  <a:schemeClr val="dk1"/>
                </a:solidFill>
                <a:latin typeface="Big Shoulders Text ExtraBold"/>
                <a:ea typeface="Big Shoulders Text ExtraBold"/>
                <a:cs typeface="Big Shoulders Text ExtraBold"/>
                <a:sym typeface="Big Shoulders Text ExtraBold"/>
              </a:defRPr>
            </a:lvl1pPr>
            <a:lvl2pPr marR="0" lvl="1"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 sz="4000" dirty="0">
                <a:latin typeface="Berlin Sans FB Demi" panose="020E0802020502020306" pitchFamily="34" charset="0"/>
              </a:rPr>
              <a:t>02</a:t>
            </a:r>
          </a:p>
        </p:txBody>
      </p:sp>
      <p:sp>
        <p:nvSpPr>
          <p:cNvPr id="33" name="Google Shape;5141;p32">
            <a:extLst>
              <a:ext uri="{FF2B5EF4-FFF2-40B4-BE49-F238E27FC236}">
                <a16:creationId xmlns:a16="http://schemas.microsoft.com/office/drawing/2014/main" id="{28972034-92AE-49B9-8C0D-70FF347D2FF6}"/>
              </a:ext>
            </a:extLst>
          </p:cNvPr>
          <p:cNvSpPr txBox="1">
            <a:spLocks/>
          </p:cNvSpPr>
          <p:nvPr/>
        </p:nvSpPr>
        <p:spPr>
          <a:xfrm>
            <a:off x="4754333" y="2323700"/>
            <a:ext cx="3463544" cy="70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ig Shoulders Text ExtraBold"/>
              <a:buNone/>
              <a:defRPr sz="2000" b="0" i="0" u="none" strike="noStrike" cap="none">
                <a:solidFill>
                  <a:schemeClr val="lt2"/>
                </a:solidFill>
                <a:latin typeface="Big Shoulders Text ExtraBold"/>
                <a:ea typeface="Big Shoulders Text ExtraBold"/>
                <a:cs typeface="Big Shoulders Text ExtraBold"/>
                <a:sym typeface="Big Shoulders Text ExtraBold"/>
              </a:defRPr>
            </a:lvl1pPr>
            <a:lvl2pPr marR="0" lvl="1"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9pPr>
          </a:lstStyle>
          <a:p>
            <a:r>
              <a:rPr lang="en-US" sz="2667" u="sng" dirty="0">
                <a:solidFill>
                  <a:schemeClr val="accent1"/>
                </a:solidFill>
                <a:latin typeface="Berlin Sans FB Demi" panose="020E0802020502020306" pitchFamily="34" charset="0"/>
              </a:rPr>
              <a:t>Aims and Objectives</a:t>
            </a:r>
          </a:p>
        </p:txBody>
      </p:sp>
      <p:sp>
        <p:nvSpPr>
          <p:cNvPr id="34" name="Google Shape;5146;p32">
            <a:extLst>
              <a:ext uri="{FF2B5EF4-FFF2-40B4-BE49-F238E27FC236}">
                <a16:creationId xmlns:a16="http://schemas.microsoft.com/office/drawing/2014/main" id="{A9691FF6-9422-4BC2-B9AE-775E066BCDC0}"/>
              </a:ext>
            </a:extLst>
          </p:cNvPr>
          <p:cNvSpPr txBox="1">
            <a:spLocks/>
          </p:cNvSpPr>
          <p:nvPr/>
        </p:nvSpPr>
        <p:spPr>
          <a:xfrm>
            <a:off x="9294333" y="1715867"/>
            <a:ext cx="1192000" cy="47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Text ExtraBold"/>
              <a:buNone/>
              <a:defRPr sz="3000" b="0" i="0" u="none" strike="noStrike" cap="none">
                <a:solidFill>
                  <a:schemeClr val="dk1"/>
                </a:solidFill>
                <a:latin typeface="Big Shoulders Text ExtraBold"/>
                <a:ea typeface="Big Shoulders Text ExtraBold"/>
                <a:cs typeface="Big Shoulders Text ExtraBold"/>
                <a:sym typeface="Big Shoulders Text ExtraBold"/>
              </a:defRPr>
            </a:lvl1pPr>
            <a:lvl2pPr marR="0" lvl="1"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 sz="4000" dirty="0">
                <a:latin typeface="Berlin Sans FB Demi" panose="020E0802020502020306" pitchFamily="34" charset="0"/>
              </a:rPr>
              <a:t>03</a:t>
            </a:r>
          </a:p>
        </p:txBody>
      </p:sp>
      <p:sp>
        <p:nvSpPr>
          <p:cNvPr id="38" name="Google Shape;5147;p32">
            <a:extLst>
              <a:ext uri="{FF2B5EF4-FFF2-40B4-BE49-F238E27FC236}">
                <a16:creationId xmlns:a16="http://schemas.microsoft.com/office/drawing/2014/main" id="{03049517-8FF4-4E32-AF7A-70147714FEF9}"/>
              </a:ext>
            </a:extLst>
          </p:cNvPr>
          <p:cNvSpPr txBox="1">
            <a:spLocks/>
          </p:cNvSpPr>
          <p:nvPr/>
        </p:nvSpPr>
        <p:spPr>
          <a:xfrm>
            <a:off x="4500369" y="3027300"/>
            <a:ext cx="3463543" cy="724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9pPr>
          </a:lstStyle>
          <a:p>
            <a:pPr marL="0" indent="0"/>
            <a:r>
              <a:rPr lang="en-US" sz="1867" dirty="0">
                <a:latin typeface="Berlin Sans FB Demi" panose="020E0802020502020306" pitchFamily="34" charset="0"/>
              </a:rPr>
              <a:t>Description of what the project will cover and aim</a:t>
            </a:r>
          </a:p>
        </p:txBody>
      </p:sp>
      <p:sp>
        <p:nvSpPr>
          <p:cNvPr id="39" name="Google Shape;5147;p32">
            <a:extLst>
              <a:ext uri="{FF2B5EF4-FFF2-40B4-BE49-F238E27FC236}">
                <a16:creationId xmlns:a16="http://schemas.microsoft.com/office/drawing/2014/main" id="{C38C718E-C35E-4B51-A3BD-2EBCB3DA8247}"/>
              </a:ext>
            </a:extLst>
          </p:cNvPr>
          <p:cNvSpPr txBox="1">
            <a:spLocks/>
          </p:cNvSpPr>
          <p:nvPr/>
        </p:nvSpPr>
        <p:spPr>
          <a:xfrm>
            <a:off x="8548666" y="3027300"/>
            <a:ext cx="3463543" cy="724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9pPr>
          </a:lstStyle>
          <a:p>
            <a:pPr marL="0" indent="0"/>
            <a:r>
              <a:rPr lang="en-US" sz="1867" dirty="0">
                <a:latin typeface="Berlin Sans FB Demi" panose="020E0802020502020306" pitchFamily="34" charset="0"/>
              </a:rPr>
              <a:t>Description of the selected dataset and its characteristics</a:t>
            </a:r>
          </a:p>
        </p:txBody>
      </p:sp>
      <p:sp>
        <p:nvSpPr>
          <p:cNvPr id="40" name="Google Shape;5141;p32">
            <a:extLst>
              <a:ext uri="{FF2B5EF4-FFF2-40B4-BE49-F238E27FC236}">
                <a16:creationId xmlns:a16="http://schemas.microsoft.com/office/drawing/2014/main" id="{7D7A814D-18DD-46D4-9214-03C61C850185}"/>
              </a:ext>
            </a:extLst>
          </p:cNvPr>
          <p:cNvSpPr txBox="1">
            <a:spLocks/>
          </p:cNvSpPr>
          <p:nvPr/>
        </p:nvSpPr>
        <p:spPr>
          <a:xfrm>
            <a:off x="8311200" y="2323700"/>
            <a:ext cx="2920800" cy="70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ig Shoulders Text ExtraBold"/>
              <a:buNone/>
              <a:defRPr sz="2000" b="0" i="0" u="none" strike="noStrike" cap="none">
                <a:solidFill>
                  <a:schemeClr val="lt2"/>
                </a:solidFill>
                <a:latin typeface="Big Shoulders Text ExtraBold"/>
                <a:ea typeface="Big Shoulders Text ExtraBold"/>
                <a:cs typeface="Big Shoulders Text ExtraBold"/>
                <a:sym typeface="Big Shoulders Text ExtraBold"/>
              </a:defRPr>
            </a:lvl1pPr>
            <a:lvl2pPr marR="0" lvl="1"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9pPr>
          </a:lstStyle>
          <a:p>
            <a:r>
              <a:rPr lang="en-US" sz="2667" u="sng" dirty="0">
                <a:solidFill>
                  <a:schemeClr val="accent1"/>
                </a:solidFill>
                <a:latin typeface="Berlin Sans FB Demi" panose="020E0802020502020306" pitchFamily="34" charset="0"/>
              </a:rPr>
              <a:t>Dataset</a:t>
            </a:r>
          </a:p>
        </p:txBody>
      </p:sp>
      <p:sp>
        <p:nvSpPr>
          <p:cNvPr id="47" name="Google Shape;5146;p32">
            <a:extLst>
              <a:ext uri="{FF2B5EF4-FFF2-40B4-BE49-F238E27FC236}">
                <a16:creationId xmlns:a16="http://schemas.microsoft.com/office/drawing/2014/main" id="{56B38047-F8BE-4056-8DDF-8AF76685CCD2}"/>
              </a:ext>
            </a:extLst>
          </p:cNvPr>
          <p:cNvSpPr txBox="1">
            <a:spLocks/>
          </p:cNvSpPr>
          <p:nvPr/>
        </p:nvSpPr>
        <p:spPr>
          <a:xfrm>
            <a:off x="1824400" y="4045223"/>
            <a:ext cx="1192000" cy="47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Text ExtraBold"/>
              <a:buNone/>
              <a:defRPr sz="3000" b="0" i="0" u="none" strike="noStrike" cap="none">
                <a:solidFill>
                  <a:schemeClr val="dk1"/>
                </a:solidFill>
                <a:latin typeface="Big Shoulders Text ExtraBold"/>
                <a:ea typeface="Big Shoulders Text ExtraBold"/>
                <a:cs typeface="Big Shoulders Text ExtraBold"/>
                <a:sym typeface="Big Shoulders Text ExtraBold"/>
              </a:defRPr>
            </a:lvl1pPr>
            <a:lvl2pPr marR="0" lvl="1"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 sz="4000" dirty="0">
                <a:latin typeface="Berlin Sans FB Demi" panose="020E0802020502020306" pitchFamily="34" charset="0"/>
              </a:rPr>
              <a:t>04</a:t>
            </a:r>
          </a:p>
        </p:txBody>
      </p:sp>
      <p:sp>
        <p:nvSpPr>
          <p:cNvPr id="48" name="Google Shape;5141;p32">
            <a:extLst>
              <a:ext uri="{FF2B5EF4-FFF2-40B4-BE49-F238E27FC236}">
                <a16:creationId xmlns:a16="http://schemas.microsoft.com/office/drawing/2014/main" id="{AFA72DD4-7DD6-455B-A710-719CB18B3265}"/>
              </a:ext>
            </a:extLst>
          </p:cNvPr>
          <p:cNvSpPr txBox="1">
            <a:spLocks/>
          </p:cNvSpPr>
          <p:nvPr/>
        </p:nvSpPr>
        <p:spPr>
          <a:xfrm>
            <a:off x="960000" y="4618133"/>
            <a:ext cx="2920800" cy="70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ig Shoulders Text ExtraBold"/>
              <a:buNone/>
              <a:defRPr sz="2000" b="0" i="0" u="none" strike="noStrike" cap="none">
                <a:solidFill>
                  <a:schemeClr val="lt2"/>
                </a:solidFill>
                <a:latin typeface="Big Shoulders Text ExtraBold"/>
                <a:ea typeface="Big Shoulders Text ExtraBold"/>
                <a:cs typeface="Big Shoulders Text ExtraBold"/>
                <a:sym typeface="Big Shoulders Text ExtraBold"/>
              </a:defRPr>
            </a:lvl1pPr>
            <a:lvl2pPr marR="0" lvl="1"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9pPr>
          </a:lstStyle>
          <a:p>
            <a:r>
              <a:rPr lang="en-US" sz="2667" u="sng" dirty="0">
                <a:solidFill>
                  <a:schemeClr val="accent1"/>
                </a:solidFill>
                <a:latin typeface="Berlin Sans FB Demi" panose="020E0802020502020306" pitchFamily="34" charset="0"/>
              </a:rPr>
              <a:t>Methodology</a:t>
            </a:r>
          </a:p>
        </p:txBody>
      </p:sp>
      <p:sp>
        <p:nvSpPr>
          <p:cNvPr id="49" name="Google Shape;5147;p32">
            <a:extLst>
              <a:ext uri="{FF2B5EF4-FFF2-40B4-BE49-F238E27FC236}">
                <a16:creationId xmlns:a16="http://schemas.microsoft.com/office/drawing/2014/main" id="{99F2064B-E318-458F-B4E9-3F9FFCA0E5A5}"/>
              </a:ext>
            </a:extLst>
          </p:cNvPr>
          <p:cNvSpPr txBox="1">
            <a:spLocks/>
          </p:cNvSpPr>
          <p:nvPr/>
        </p:nvSpPr>
        <p:spPr>
          <a:xfrm>
            <a:off x="4251575" y="5308139"/>
            <a:ext cx="3423557" cy="724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9pPr>
          </a:lstStyle>
          <a:p>
            <a:pPr marL="0" indent="0"/>
            <a:r>
              <a:rPr lang="en-US" sz="1867" dirty="0">
                <a:latin typeface="Berlin Sans FB Demi" panose="020E0802020502020306" pitchFamily="34" charset="0"/>
              </a:rPr>
              <a:t>Results based on selected machine learning algorithms</a:t>
            </a:r>
          </a:p>
        </p:txBody>
      </p:sp>
      <p:sp>
        <p:nvSpPr>
          <p:cNvPr id="62" name="Google Shape;5146;p32">
            <a:extLst>
              <a:ext uri="{FF2B5EF4-FFF2-40B4-BE49-F238E27FC236}">
                <a16:creationId xmlns:a16="http://schemas.microsoft.com/office/drawing/2014/main" id="{FA4756EE-865C-499A-B95C-783E5AE84ED0}"/>
              </a:ext>
            </a:extLst>
          </p:cNvPr>
          <p:cNvSpPr txBox="1">
            <a:spLocks/>
          </p:cNvSpPr>
          <p:nvPr/>
        </p:nvSpPr>
        <p:spPr>
          <a:xfrm>
            <a:off x="5540147" y="4022647"/>
            <a:ext cx="1192000" cy="47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Text ExtraBold"/>
              <a:buNone/>
              <a:defRPr sz="3000" b="0" i="0" u="none" strike="noStrike" cap="none">
                <a:solidFill>
                  <a:schemeClr val="dk1"/>
                </a:solidFill>
                <a:latin typeface="Big Shoulders Text ExtraBold"/>
                <a:ea typeface="Big Shoulders Text ExtraBold"/>
                <a:cs typeface="Big Shoulders Text ExtraBold"/>
                <a:sym typeface="Big Shoulders Text ExtraBold"/>
              </a:defRPr>
            </a:lvl1pPr>
            <a:lvl2pPr marR="0" lvl="1"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 sz="4000" dirty="0">
                <a:latin typeface="Berlin Sans FB Demi" panose="020E0802020502020306" pitchFamily="34" charset="0"/>
              </a:rPr>
              <a:t>05</a:t>
            </a:r>
          </a:p>
        </p:txBody>
      </p:sp>
      <p:sp>
        <p:nvSpPr>
          <p:cNvPr id="63" name="Google Shape;5141;p32">
            <a:extLst>
              <a:ext uri="{FF2B5EF4-FFF2-40B4-BE49-F238E27FC236}">
                <a16:creationId xmlns:a16="http://schemas.microsoft.com/office/drawing/2014/main" id="{6BAE0FD2-E5FB-4534-9C25-755637D09EFA}"/>
              </a:ext>
            </a:extLst>
          </p:cNvPr>
          <p:cNvSpPr txBox="1">
            <a:spLocks/>
          </p:cNvSpPr>
          <p:nvPr/>
        </p:nvSpPr>
        <p:spPr>
          <a:xfrm>
            <a:off x="4688340" y="4618133"/>
            <a:ext cx="2920800" cy="70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ig Shoulders Text ExtraBold"/>
              <a:buNone/>
              <a:defRPr sz="2000" b="0" i="0" u="none" strike="noStrike" cap="none">
                <a:solidFill>
                  <a:schemeClr val="lt2"/>
                </a:solidFill>
                <a:latin typeface="Big Shoulders Text ExtraBold"/>
                <a:ea typeface="Big Shoulders Text ExtraBold"/>
                <a:cs typeface="Big Shoulders Text ExtraBold"/>
                <a:sym typeface="Big Shoulders Text ExtraBold"/>
              </a:defRPr>
            </a:lvl1pPr>
            <a:lvl2pPr marR="0" lvl="1"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9pPr>
          </a:lstStyle>
          <a:p>
            <a:r>
              <a:rPr lang="en-US" sz="2667" u="sng" dirty="0">
                <a:solidFill>
                  <a:schemeClr val="accent1"/>
                </a:solidFill>
                <a:latin typeface="Berlin Sans FB Demi" panose="020E0802020502020306" pitchFamily="34" charset="0"/>
              </a:rPr>
              <a:t>Results</a:t>
            </a:r>
          </a:p>
        </p:txBody>
      </p:sp>
      <p:sp>
        <p:nvSpPr>
          <p:cNvPr id="64" name="Google Shape;5146;p32">
            <a:extLst>
              <a:ext uri="{FF2B5EF4-FFF2-40B4-BE49-F238E27FC236}">
                <a16:creationId xmlns:a16="http://schemas.microsoft.com/office/drawing/2014/main" id="{E3A81D7A-364C-4BD7-B86D-B318CCC35D8D}"/>
              </a:ext>
            </a:extLst>
          </p:cNvPr>
          <p:cNvSpPr txBox="1">
            <a:spLocks/>
          </p:cNvSpPr>
          <p:nvPr/>
        </p:nvSpPr>
        <p:spPr>
          <a:xfrm>
            <a:off x="9286961" y="4045223"/>
            <a:ext cx="1183720" cy="478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ig Shoulders Text ExtraBold"/>
              <a:buNone/>
              <a:defRPr sz="3000" b="0" i="0" u="none" strike="noStrike" cap="none">
                <a:solidFill>
                  <a:schemeClr val="dk1"/>
                </a:solidFill>
                <a:latin typeface="Big Shoulders Text ExtraBold"/>
                <a:ea typeface="Big Shoulders Text ExtraBold"/>
                <a:cs typeface="Big Shoulders Text ExtraBold"/>
                <a:sym typeface="Big Shoulders Text ExtraBold"/>
              </a:defRPr>
            </a:lvl1pPr>
            <a:lvl2pPr marR="0" lvl="1"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3000"/>
              <a:buFont typeface="Montserrat ExtraBold"/>
              <a:buNone/>
              <a:defRPr sz="3000" b="0" i="0" u="none" strike="noStrike" cap="none">
                <a:solidFill>
                  <a:schemeClr val="dk1"/>
                </a:solidFill>
                <a:latin typeface="Montserrat ExtraBold"/>
                <a:ea typeface="Montserrat ExtraBold"/>
                <a:cs typeface="Montserrat ExtraBold"/>
                <a:sym typeface="Montserrat ExtraBold"/>
              </a:defRPr>
            </a:lvl9pPr>
          </a:lstStyle>
          <a:p>
            <a:r>
              <a:rPr lang="en" sz="4000" dirty="0">
                <a:latin typeface="Berlin Sans FB Demi" panose="020E0802020502020306" pitchFamily="34" charset="0"/>
              </a:rPr>
              <a:t>06</a:t>
            </a:r>
          </a:p>
        </p:txBody>
      </p:sp>
      <p:sp>
        <p:nvSpPr>
          <p:cNvPr id="65" name="Google Shape;5147;p32">
            <a:extLst>
              <a:ext uri="{FF2B5EF4-FFF2-40B4-BE49-F238E27FC236}">
                <a16:creationId xmlns:a16="http://schemas.microsoft.com/office/drawing/2014/main" id="{00A845C3-E0A0-4B83-9CA9-F7BB96D89061}"/>
              </a:ext>
            </a:extLst>
          </p:cNvPr>
          <p:cNvSpPr txBox="1">
            <a:spLocks/>
          </p:cNvSpPr>
          <p:nvPr/>
        </p:nvSpPr>
        <p:spPr>
          <a:xfrm>
            <a:off x="455778" y="5308139"/>
            <a:ext cx="3861789" cy="724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9pPr>
          </a:lstStyle>
          <a:p>
            <a:pPr marL="0" indent="0"/>
            <a:r>
              <a:rPr lang="en-US" sz="1867" dirty="0">
                <a:latin typeface="Berlin Sans FB Demi" panose="020E0802020502020306" pitchFamily="34" charset="0"/>
              </a:rPr>
              <a:t>Description of the criteria to be used for completion of the project</a:t>
            </a:r>
          </a:p>
        </p:txBody>
      </p:sp>
      <p:sp>
        <p:nvSpPr>
          <p:cNvPr id="66" name="Google Shape;5141;p32">
            <a:extLst>
              <a:ext uri="{FF2B5EF4-FFF2-40B4-BE49-F238E27FC236}">
                <a16:creationId xmlns:a16="http://schemas.microsoft.com/office/drawing/2014/main" id="{6A4E2060-D8DA-4F61-AEA9-3E7232A61694}"/>
              </a:ext>
            </a:extLst>
          </p:cNvPr>
          <p:cNvSpPr txBox="1">
            <a:spLocks/>
          </p:cNvSpPr>
          <p:nvPr/>
        </p:nvSpPr>
        <p:spPr>
          <a:xfrm>
            <a:off x="7503662" y="4618133"/>
            <a:ext cx="4535876" cy="70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Big Shoulders Text ExtraBold"/>
              <a:buNone/>
              <a:defRPr sz="2000" b="0" i="0" u="none" strike="noStrike" cap="none">
                <a:solidFill>
                  <a:schemeClr val="lt2"/>
                </a:solidFill>
                <a:latin typeface="Big Shoulders Text ExtraBold"/>
                <a:ea typeface="Big Shoulders Text ExtraBold"/>
                <a:cs typeface="Big Shoulders Text ExtraBold"/>
                <a:sym typeface="Big Shoulders Text ExtraBold"/>
              </a:defRPr>
            </a:lvl1pPr>
            <a:lvl2pPr marR="0" lvl="1"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dk1"/>
              </a:buClr>
              <a:buSzPts val="2500"/>
              <a:buFont typeface="Montserrat ExtraBold"/>
              <a:buNone/>
              <a:defRPr sz="2500" b="0" i="0" u="none" strike="noStrike" cap="none">
                <a:solidFill>
                  <a:schemeClr val="dk1"/>
                </a:solidFill>
                <a:latin typeface="Montserrat ExtraBold"/>
                <a:ea typeface="Montserrat ExtraBold"/>
                <a:cs typeface="Montserrat ExtraBold"/>
                <a:sym typeface="Montserrat ExtraBold"/>
              </a:defRPr>
            </a:lvl9pPr>
          </a:lstStyle>
          <a:p>
            <a:r>
              <a:rPr lang="en-US" sz="2667" u="sng" dirty="0">
                <a:solidFill>
                  <a:schemeClr val="accent1"/>
                </a:solidFill>
                <a:latin typeface="Berlin Sans FB Demi" panose="020E0802020502020306" pitchFamily="34" charset="0"/>
              </a:rPr>
              <a:t>Conclusion &amp; Future Work</a:t>
            </a:r>
          </a:p>
        </p:txBody>
      </p:sp>
      <p:sp>
        <p:nvSpPr>
          <p:cNvPr id="67" name="Google Shape;5147;p32">
            <a:extLst>
              <a:ext uri="{FF2B5EF4-FFF2-40B4-BE49-F238E27FC236}">
                <a16:creationId xmlns:a16="http://schemas.microsoft.com/office/drawing/2014/main" id="{99AA9FAA-7101-4D39-A831-88B8EA99DC5A}"/>
              </a:ext>
            </a:extLst>
          </p:cNvPr>
          <p:cNvSpPr txBox="1">
            <a:spLocks/>
          </p:cNvSpPr>
          <p:nvPr/>
        </p:nvSpPr>
        <p:spPr>
          <a:xfrm>
            <a:off x="7675133" y="5308139"/>
            <a:ext cx="4061092" cy="7248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Cambay"/>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600"/>
              <a:buFont typeface="Cambay"/>
              <a:buNone/>
              <a:defRPr sz="1600" b="0" i="0" u="none" strike="noStrike" cap="none">
                <a:solidFill>
                  <a:schemeClr val="dk1"/>
                </a:solidFill>
                <a:latin typeface="Cambay"/>
                <a:ea typeface="Cambay"/>
                <a:cs typeface="Cambay"/>
                <a:sym typeface="Cambay"/>
              </a:defRPr>
            </a:lvl9pPr>
          </a:lstStyle>
          <a:p>
            <a:pPr marL="0" indent="0"/>
            <a:r>
              <a:rPr lang="en-US" sz="1867" dirty="0">
                <a:latin typeface="Berlin Sans FB Demi" panose="020E0802020502020306" pitchFamily="34" charset="0"/>
              </a:rPr>
              <a:t>Final remarks based on objectives and future recommendations</a:t>
            </a:r>
          </a:p>
        </p:txBody>
      </p:sp>
      <p:sp>
        <p:nvSpPr>
          <p:cNvPr id="5" name="TextBox 4">
            <a:extLst>
              <a:ext uri="{FF2B5EF4-FFF2-40B4-BE49-F238E27FC236}">
                <a16:creationId xmlns:a16="http://schemas.microsoft.com/office/drawing/2014/main" id="{B998BABA-0993-D8FF-A8CC-3680EC606C20}"/>
              </a:ext>
            </a:extLst>
          </p:cNvPr>
          <p:cNvSpPr txBox="1"/>
          <p:nvPr/>
        </p:nvSpPr>
        <p:spPr>
          <a:xfrm>
            <a:off x="0" y="-67052"/>
            <a:ext cx="12191999" cy="369332"/>
          </a:xfrm>
          <a:prstGeom prst="rect">
            <a:avLst/>
          </a:prstGeom>
          <a:solidFill>
            <a:srgbClr val="00B050"/>
          </a:solidFill>
        </p:spPr>
        <p:txBody>
          <a:bodyPr wrap="square">
            <a:spAutoFit/>
          </a:bodyPr>
          <a:lstStyle/>
          <a:p>
            <a:pPr algn="ctr"/>
            <a:r>
              <a:rPr lang="en-GB" b="1" dirty="0">
                <a:solidFill>
                  <a:schemeClr val="tx1"/>
                </a:solidFill>
                <a:latin typeface="Montserrat"/>
                <a:ea typeface="Montserrat"/>
                <a:cs typeface="Montserrat"/>
                <a:sym typeface="Montserrat"/>
              </a:rPr>
              <a:t>Detecting Fraudulent Customer’s Transactions using </a:t>
            </a:r>
            <a:r>
              <a:rPr lang="en-GB" b="1" dirty="0" err="1">
                <a:solidFill>
                  <a:schemeClr val="tx1"/>
                </a:solidFill>
                <a:latin typeface="Montserrat"/>
                <a:ea typeface="Montserrat"/>
                <a:cs typeface="Montserrat"/>
                <a:sym typeface="Montserrat"/>
              </a:rPr>
              <a:t>Paysim</a:t>
            </a:r>
            <a:r>
              <a:rPr lang="en-GB" b="1" dirty="0">
                <a:solidFill>
                  <a:schemeClr val="tx1"/>
                </a:solidFill>
                <a:latin typeface="Montserrat"/>
                <a:ea typeface="Montserrat"/>
                <a:cs typeface="Montserrat"/>
                <a:sym typeface="Montserrat"/>
              </a:rPr>
              <a:t> Dataset</a:t>
            </a:r>
            <a:endPar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478A92-BCEF-1391-7E63-5E6654AA5502}"/>
              </a:ext>
            </a:extLst>
          </p:cNvPr>
          <p:cNvSpPr txBox="1"/>
          <p:nvPr/>
        </p:nvSpPr>
        <p:spPr>
          <a:xfrm>
            <a:off x="-1" y="-59632"/>
            <a:ext cx="12191999" cy="1200329"/>
          </a:xfrm>
          <a:prstGeom prst="rect">
            <a:avLst/>
          </a:prstGeom>
          <a:solidFill>
            <a:srgbClr val="00B050"/>
          </a:solidFill>
        </p:spPr>
        <p:txBody>
          <a:bodyPr wrap="square">
            <a:spAutoFit/>
          </a:bodyPr>
          <a:lstStyle/>
          <a:p>
            <a:pPr algn="ctr"/>
            <a:r>
              <a:rPr lang="en-GB" sz="3600" b="1" dirty="0">
                <a:solidFill>
                  <a:schemeClr val="bg1"/>
                </a:solidFill>
                <a:latin typeface="Montserrat"/>
                <a:ea typeface="Montserrat"/>
                <a:cs typeface="Montserrat"/>
                <a:sym typeface="Montserrat"/>
              </a:rPr>
              <a:t>Detecting Fraudulent Customer’s Transactions using </a:t>
            </a:r>
            <a:r>
              <a:rPr lang="en-GB" sz="3600" b="1" dirty="0" err="1">
                <a:solidFill>
                  <a:schemeClr val="bg1"/>
                </a:solidFill>
                <a:latin typeface="Montserrat"/>
                <a:ea typeface="Montserrat"/>
                <a:cs typeface="Montserrat"/>
                <a:sym typeface="Montserrat"/>
              </a:rPr>
              <a:t>Paysim</a:t>
            </a:r>
            <a:r>
              <a:rPr lang="en-GB" sz="3600" b="1" dirty="0">
                <a:solidFill>
                  <a:schemeClr val="bg1"/>
                </a:solidFill>
                <a:latin typeface="Montserrat"/>
                <a:ea typeface="Montserrat"/>
                <a:cs typeface="Montserrat"/>
                <a:sym typeface="Montserrat"/>
              </a:rPr>
              <a:t> Dataset</a:t>
            </a:r>
            <a:endParaRPr lang="en-IN"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34"/>
        <p:cNvGrpSpPr/>
        <p:nvPr/>
      </p:nvGrpSpPr>
      <p:grpSpPr>
        <a:xfrm>
          <a:off x="0" y="0"/>
          <a:ext cx="0" cy="0"/>
          <a:chOff x="0" y="0"/>
          <a:chExt cx="0" cy="0"/>
        </a:xfrm>
      </p:grpSpPr>
      <p:sp>
        <p:nvSpPr>
          <p:cNvPr id="5536" name="Google Shape;5536;p41"/>
          <p:cNvSpPr txBox="1">
            <a:spLocks noGrp="1"/>
          </p:cNvSpPr>
          <p:nvPr>
            <p:ph type="title"/>
          </p:nvPr>
        </p:nvSpPr>
        <p:spPr>
          <a:xfrm>
            <a:off x="960000" y="500755"/>
            <a:ext cx="10272000" cy="75141"/>
          </a:xfrm>
          <a:prstGeom prst="rect">
            <a:avLst/>
          </a:prstGeom>
        </p:spPr>
        <p:txBody>
          <a:bodyPr spcFirstLastPara="1" wrap="square" lIns="121900" tIns="121900" rIns="121900" bIns="121900" anchor="t" anchorCtr="0">
            <a:noAutofit/>
          </a:bodyPr>
          <a:lstStyle/>
          <a:p>
            <a:r>
              <a:rPr lang="en-US" sz="2800" b="1" dirty="0">
                <a:solidFill>
                  <a:schemeClr val="tx2"/>
                </a:solidFill>
              </a:rPr>
              <a:t>XGBOOST</a:t>
            </a:r>
            <a:endParaRPr sz="2800" b="1" dirty="0">
              <a:solidFill>
                <a:schemeClr val="tx2"/>
              </a:solidFill>
            </a:endParaRPr>
          </a:p>
        </p:txBody>
      </p:sp>
      <p:sp>
        <p:nvSpPr>
          <p:cNvPr id="2" name="Rectangle 1">
            <a:extLst>
              <a:ext uri="{FF2B5EF4-FFF2-40B4-BE49-F238E27FC236}">
                <a16:creationId xmlns:a16="http://schemas.microsoft.com/office/drawing/2014/main" id="{0E40E1D3-2908-4E8F-BD16-8CA406ABD54D}"/>
              </a:ext>
            </a:extLst>
          </p:cNvPr>
          <p:cNvSpPr/>
          <p:nvPr/>
        </p:nvSpPr>
        <p:spPr>
          <a:xfrm>
            <a:off x="209722" y="1629420"/>
            <a:ext cx="5176252" cy="2424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Rectangle 18">
            <a:extLst>
              <a:ext uri="{FF2B5EF4-FFF2-40B4-BE49-F238E27FC236}">
                <a16:creationId xmlns:a16="http://schemas.microsoft.com/office/drawing/2014/main" id="{C709601A-8B45-41AC-BA5A-D77D4FA275F0}"/>
              </a:ext>
            </a:extLst>
          </p:cNvPr>
          <p:cNvSpPr/>
          <p:nvPr/>
        </p:nvSpPr>
        <p:spPr>
          <a:xfrm>
            <a:off x="209720" y="1091779"/>
            <a:ext cx="5176253" cy="40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erlin Sans FB Demi" panose="020E0802020502020306" pitchFamily="34" charset="0"/>
              </a:rPr>
              <a:t> XGBOOST USING CLASS WEIGHTS </a:t>
            </a:r>
          </a:p>
        </p:txBody>
      </p:sp>
      <p:sp>
        <p:nvSpPr>
          <p:cNvPr id="28" name="Rectangle 27">
            <a:extLst>
              <a:ext uri="{FF2B5EF4-FFF2-40B4-BE49-F238E27FC236}">
                <a16:creationId xmlns:a16="http://schemas.microsoft.com/office/drawing/2014/main" id="{9A824ECA-7748-458A-8AED-3D3EE9C9849A}"/>
              </a:ext>
            </a:extLst>
          </p:cNvPr>
          <p:cNvSpPr/>
          <p:nvPr/>
        </p:nvSpPr>
        <p:spPr>
          <a:xfrm>
            <a:off x="209722" y="4088194"/>
            <a:ext cx="5176249" cy="33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erlin Sans FB Demi" panose="020E0802020502020306" pitchFamily="34" charset="0"/>
              </a:rPr>
              <a:t>RESULTS</a:t>
            </a:r>
          </a:p>
        </p:txBody>
      </p:sp>
      <p:sp>
        <p:nvSpPr>
          <p:cNvPr id="29" name="Rectangle 28">
            <a:extLst>
              <a:ext uri="{FF2B5EF4-FFF2-40B4-BE49-F238E27FC236}">
                <a16:creationId xmlns:a16="http://schemas.microsoft.com/office/drawing/2014/main" id="{04806F18-06B7-4CEE-8543-A5E161AADFAF}"/>
              </a:ext>
            </a:extLst>
          </p:cNvPr>
          <p:cNvSpPr/>
          <p:nvPr/>
        </p:nvSpPr>
        <p:spPr>
          <a:xfrm>
            <a:off x="209721" y="4388099"/>
            <a:ext cx="5176252" cy="164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Rectangle 30">
            <a:extLst>
              <a:ext uri="{FF2B5EF4-FFF2-40B4-BE49-F238E27FC236}">
                <a16:creationId xmlns:a16="http://schemas.microsoft.com/office/drawing/2014/main" id="{B14D3405-D3F4-458F-85C1-E47EAB155E67}"/>
              </a:ext>
            </a:extLst>
          </p:cNvPr>
          <p:cNvSpPr/>
          <p:nvPr/>
        </p:nvSpPr>
        <p:spPr>
          <a:xfrm>
            <a:off x="209720" y="6026902"/>
            <a:ext cx="10272000" cy="831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Rectangle 2">
            <a:extLst>
              <a:ext uri="{FF2B5EF4-FFF2-40B4-BE49-F238E27FC236}">
                <a16:creationId xmlns:a16="http://schemas.microsoft.com/office/drawing/2014/main" id="{F2AB8CA6-46F3-4ED0-9976-0667997FBE6D}"/>
              </a:ext>
            </a:extLst>
          </p:cNvPr>
          <p:cNvSpPr/>
          <p:nvPr/>
        </p:nvSpPr>
        <p:spPr>
          <a:xfrm>
            <a:off x="403663" y="6084440"/>
            <a:ext cx="9964615" cy="6665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b="1" dirty="0">
                <a:solidFill>
                  <a:srgbClr val="000000"/>
                </a:solidFill>
                <a:latin typeface="Calibri" panose="020F0502020204030204" pitchFamily="34" charset="0"/>
                <a:ea typeface="DengXian" panose="020B0503020204020204" pitchFamily="2" charset="-122"/>
                <a:cs typeface="Calibri" panose="020F0502020204030204" pitchFamily="34" charset="0"/>
              </a:rPr>
              <a:t>It </a:t>
            </a:r>
            <a:r>
              <a:rPr lang="en-GB" sz="1600" b="1" dirty="0">
                <a:solidFill>
                  <a:schemeClr val="bg1"/>
                </a:solidFill>
                <a:latin typeface="Calibri" panose="020F0502020204030204" pitchFamily="34" charset="0"/>
                <a:ea typeface="DengXian" panose="020B0503020204020204" pitchFamily="2" charset="-122"/>
                <a:cs typeface="Calibri" panose="020F0502020204030204" pitchFamily="34" charset="0"/>
              </a:rPr>
              <a:t>successfully detected virtually all fraud cases while minimising false positives. This suggests a very efficient fraud detection model with a great precision/recall ratio.</a:t>
            </a:r>
            <a:endParaRPr lang="en-US" sz="1600" b="1" dirty="0">
              <a:solidFill>
                <a:schemeClr val="bg1"/>
              </a:solidFill>
              <a:latin typeface="Calibri" panose="020F0502020204030204" pitchFamily="34" charset="0"/>
              <a:ea typeface="DengXian" panose="020B0503020204020204" pitchFamily="2" charset="-122"/>
              <a:cs typeface="Arial" panose="020B0604020202020204" pitchFamily="34" charset="0"/>
            </a:endParaRPr>
          </a:p>
        </p:txBody>
      </p:sp>
      <p:sp>
        <p:nvSpPr>
          <p:cNvPr id="33" name="Rectangle 32">
            <a:extLst>
              <a:ext uri="{FF2B5EF4-FFF2-40B4-BE49-F238E27FC236}">
                <a16:creationId xmlns:a16="http://schemas.microsoft.com/office/drawing/2014/main" id="{1C7FDE88-D799-462A-8A51-FA4B6A376AEE}"/>
              </a:ext>
            </a:extLst>
          </p:cNvPr>
          <p:cNvSpPr/>
          <p:nvPr/>
        </p:nvSpPr>
        <p:spPr>
          <a:xfrm>
            <a:off x="5694919" y="1091779"/>
            <a:ext cx="5176253" cy="40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erlin Sans FB Demi" panose="020E0802020502020306" pitchFamily="34" charset="0"/>
              </a:rPr>
              <a:t>XGBOOST WITH SMOTE </a:t>
            </a:r>
          </a:p>
        </p:txBody>
      </p:sp>
      <p:sp>
        <p:nvSpPr>
          <p:cNvPr id="34" name="Rectangle 33">
            <a:extLst>
              <a:ext uri="{FF2B5EF4-FFF2-40B4-BE49-F238E27FC236}">
                <a16:creationId xmlns:a16="http://schemas.microsoft.com/office/drawing/2014/main" id="{09C32F55-28F6-4058-9A88-3F9FF0475C3A}"/>
              </a:ext>
            </a:extLst>
          </p:cNvPr>
          <p:cNvSpPr/>
          <p:nvPr/>
        </p:nvSpPr>
        <p:spPr>
          <a:xfrm>
            <a:off x="5694919" y="1629420"/>
            <a:ext cx="5176252" cy="2424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ectangle 34">
            <a:extLst>
              <a:ext uri="{FF2B5EF4-FFF2-40B4-BE49-F238E27FC236}">
                <a16:creationId xmlns:a16="http://schemas.microsoft.com/office/drawing/2014/main" id="{E04E3767-6EAB-42EF-AE81-64F7EAC86F6A}"/>
              </a:ext>
            </a:extLst>
          </p:cNvPr>
          <p:cNvSpPr/>
          <p:nvPr/>
        </p:nvSpPr>
        <p:spPr>
          <a:xfrm>
            <a:off x="5694922" y="4088194"/>
            <a:ext cx="5176249" cy="33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erlin Sans FB Demi" panose="020E0802020502020306" pitchFamily="34" charset="0"/>
              </a:rPr>
              <a:t>RESULTS</a:t>
            </a:r>
          </a:p>
        </p:txBody>
      </p:sp>
      <p:sp>
        <p:nvSpPr>
          <p:cNvPr id="36" name="Rectangle 35">
            <a:extLst>
              <a:ext uri="{FF2B5EF4-FFF2-40B4-BE49-F238E27FC236}">
                <a16:creationId xmlns:a16="http://schemas.microsoft.com/office/drawing/2014/main" id="{4B88E881-C116-42F1-9159-32BB696AEFB4}"/>
              </a:ext>
            </a:extLst>
          </p:cNvPr>
          <p:cNvSpPr/>
          <p:nvPr/>
        </p:nvSpPr>
        <p:spPr>
          <a:xfrm>
            <a:off x="5676850" y="4388099"/>
            <a:ext cx="5176252" cy="164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8" name="Picture 17" descr="A diagram of confusion matrix&#10;&#10;Description automatically generated">
            <a:extLst>
              <a:ext uri="{FF2B5EF4-FFF2-40B4-BE49-F238E27FC236}">
                <a16:creationId xmlns:a16="http://schemas.microsoft.com/office/drawing/2014/main" id="{41C22FB1-73B3-41B5-85D3-6AC7024E3BC3}"/>
              </a:ext>
            </a:extLst>
          </p:cNvPr>
          <p:cNvPicPr/>
          <p:nvPr/>
        </p:nvPicPr>
        <p:blipFill>
          <a:blip r:embed="rId3"/>
          <a:stretch>
            <a:fillRect/>
          </a:stretch>
        </p:blipFill>
        <p:spPr>
          <a:xfrm>
            <a:off x="528391" y="1687446"/>
            <a:ext cx="4700100" cy="2250838"/>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2D8DD7F6-1118-4178-881A-2E71C7CA1BC6}"/>
              </a:ext>
            </a:extLst>
          </p:cNvPr>
          <p:cNvPicPr/>
          <p:nvPr/>
        </p:nvPicPr>
        <p:blipFill>
          <a:blip r:embed="rId4"/>
          <a:stretch>
            <a:fillRect/>
          </a:stretch>
        </p:blipFill>
        <p:spPr>
          <a:xfrm>
            <a:off x="363413" y="4511995"/>
            <a:ext cx="4865079" cy="1463187"/>
          </a:xfrm>
          <a:prstGeom prst="rect">
            <a:avLst/>
          </a:prstGeom>
        </p:spPr>
      </p:pic>
      <p:pic>
        <p:nvPicPr>
          <p:cNvPr id="21" name="Picture 20" descr="A diagram of a confusion matrix&#10;&#10;Description automatically generated">
            <a:extLst>
              <a:ext uri="{FF2B5EF4-FFF2-40B4-BE49-F238E27FC236}">
                <a16:creationId xmlns:a16="http://schemas.microsoft.com/office/drawing/2014/main" id="{0431C87E-8D90-49B7-A93C-F7A01CAC551D}"/>
              </a:ext>
            </a:extLst>
          </p:cNvPr>
          <p:cNvPicPr/>
          <p:nvPr/>
        </p:nvPicPr>
        <p:blipFill>
          <a:blip r:embed="rId5"/>
          <a:stretch>
            <a:fillRect/>
          </a:stretch>
        </p:blipFill>
        <p:spPr>
          <a:xfrm>
            <a:off x="5875405" y="1687446"/>
            <a:ext cx="4816041" cy="2250838"/>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73EACD01-4C32-4A6B-8F40-6DF361346A6F}"/>
              </a:ext>
            </a:extLst>
          </p:cNvPr>
          <p:cNvPicPr/>
          <p:nvPr/>
        </p:nvPicPr>
        <p:blipFill>
          <a:blip r:embed="rId6"/>
          <a:stretch>
            <a:fillRect/>
          </a:stretch>
        </p:blipFill>
        <p:spPr>
          <a:xfrm>
            <a:off x="5781619" y="4519181"/>
            <a:ext cx="4909827" cy="1456000"/>
          </a:xfrm>
          <a:prstGeom prst="rect">
            <a:avLst/>
          </a:prstGeom>
        </p:spPr>
      </p:pic>
      <p:sp>
        <p:nvSpPr>
          <p:cNvPr id="4" name="TextBox 3">
            <a:extLst>
              <a:ext uri="{FF2B5EF4-FFF2-40B4-BE49-F238E27FC236}">
                <a16:creationId xmlns:a16="http://schemas.microsoft.com/office/drawing/2014/main" id="{E7B982C5-E8DA-135E-12CB-37F322500585}"/>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720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20"/>
        <p:cNvGrpSpPr/>
        <p:nvPr/>
      </p:nvGrpSpPr>
      <p:grpSpPr>
        <a:xfrm>
          <a:off x="0" y="0"/>
          <a:ext cx="0" cy="0"/>
          <a:chOff x="0" y="0"/>
          <a:chExt cx="0" cy="0"/>
        </a:xfrm>
      </p:grpSpPr>
      <p:sp>
        <p:nvSpPr>
          <p:cNvPr id="13" name="Rectangle 12">
            <a:extLst>
              <a:ext uri="{FF2B5EF4-FFF2-40B4-BE49-F238E27FC236}">
                <a16:creationId xmlns:a16="http://schemas.microsoft.com/office/drawing/2014/main" id="{C30CD4D1-1F63-4C8B-8D8C-837178099DA7}"/>
              </a:ext>
            </a:extLst>
          </p:cNvPr>
          <p:cNvSpPr/>
          <p:nvPr/>
        </p:nvSpPr>
        <p:spPr>
          <a:xfrm>
            <a:off x="641841" y="0"/>
            <a:ext cx="11195535" cy="6623539"/>
          </a:xfrm>
          <a:prstGeom prst="rect">
            <a:avLst/>
          </a:prstGeom>
          <a:solidFill>
            <a:schemeClr val="bg1">
              <a:lumMod val="90000"/>
              <a:lumOff val="1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US" sz="2400" dirty="0"/>
          </a:p>
        </p:txBody>
      </p:sp>
      <p:sp>
        <p:nvSpPr>
          <p:cNvPr id="3" name="Rectangle: Rounded Corners 2">
            <a:extLst>
              <a:ext uri="{FF2B5EF4-FFF2-40B4-BE49-F238E27FC236}">
                <a16:creationId xmlns:a16="http://schemas.microsoft.com/office/drawing/2014/main" id="{123F3875-E565-444C-B652-AA6A88D9D9FD}"/>
              </a:ext>
            </a:extLst>
          </p:cNvPr>
          <p:cNvSpPr/>
          <p:nvPr/>
        </p:nvSpPr>
        <p:spPr>
          <a:xfrm>
            <a:off x="4003276" y="440730"/>
            <a:ext cx="6778867" cy="398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Black" panose="020B0A04020102020204" pitchFamily="34" charset="0"/>
              </a:rPr>
              <a:t>PERFROMANCE METRICS DISCUSSION</a:t>
            </a:r>
          </a:p>
        </p:txBody>
      </p:sp>
      <p:sp>
        <p:nvSpPr>
          <p:cNvPr id="16" name="Rectangle: Rounded Corners 15">
            <a:extLst>
              <a:ext uri="{FF2B5EF4-FFF2-40B4-BE49-F238E27FC236}">
                <a16:creationId xmlns:a16="http://schemas.microsoft.com/office/drawing/2014/main" id="{CE3E7253-391C-4AC1-A721-B3ECB1142961}"/>
              </a:ext>
            </a:extLst>
          </p:cNvPr>
          <p:cNvSpPr/>
          <p:nvPr/>
        </p:nvSpPr>
        <p:spPr>
          <a:xfrm>
            <a:off x="64479" y="1496877"/>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TRUE POSITIVE</a:t>
            </a:r>
          </a:p>
        </p:txBody>
      </p:sp>
      <p:sp>
        <p:nvSpPr>
          <p:cNvPr id="6" name="Rectangle 5">
            <a:extLst>
              <a:ext uri="{FF2B5EF4-FFF2-40B4-BE49-F238E27FC236}">
                <a16:creationId xmlns:a16="http://schemas.microsoft.com/office/drawing/2014/main" id="{797DF398-9B71-4262-89C2-5856E4374A67}"/>
              </a:ext>
            </a:extLst>
          </p:cNvPr>
          <p:cNvSpPr/>
          <p:nvPr/>
        </p:nvSpPr>
        <p:spPr>
          <a:xfrm>
            <a:off x="2394439" y="911143"/>
            <a:ext cx="4290648" cy="351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lumOff val="25000"/>
                  </a:schemeClr>
                </a:solidFill>
              </a:rPr>
              <a:t>USING CLASS WEIGHTS</a:t>
            </a:r>
          </a:p>
        </p:txBody>
      </p:sp>
      <p:sp>
        <p:nvSpPr>
          <p:cNvPr id="19" name="Rectangle: Rounded Corners 18">
            <a:extLst>
              <a:ext uri="{FF2B5EF4-FFF2-40B4-BE49-F238E27FC236}">
                <a16:creationId xmlns:a16="http://schemas.microsoft.com/office/drawing/2014/main" id="{FA1291B8-82E4-4F19-B065-ACF4FC1F5A84}"/>
              </a:ext>
            </a:extLst>
          </p:cNvPr>
          <p:cNvSpPr/>
          <p:nvPr/>
        </p:nvSpPr>
        <p:spPr>
          <a:xfrm>
            <a:off x="64479" y="2270816"/>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Times New Roman" panose="02020603050405020304" pitchFamily="18" charset="0"/>
                <a:cs typeface="Times New Roman" panose="02020603050405020304" pitchFamily="18" charset="0"/>
              </a:rPr>
              <a:t>FALSE POSITIVE</a:t>
            </a:r>
          </a:p>
          <a:p>
            <a:endParaRPr lang="en-US" sz="2400" dirty="0"/>
          </a:p>
        </p:txBody>
      </p:sp>
      <p:sp>
        <p:nvSpPr>
          <p:cNvPr id="23" name="Rectangle: Rounded Corners 22">
            <a:extLst>
              <a:ext uri="{FF2B5EF4-FFF2-40B4-BE49-F238E27FC236}">
                <a16:creationId xmlns:a16="http://schemas.microsoft.com/office/drawing/2014/main" id="{53725B54-6740-4766-A507-248A231C62F3}"/>
              </a:ext>
            </a:extLst>
          </p:cNvPr>
          <p:cNvSpPr/>
          <p:nvPr/>
        </p:nvSpPr>
        <p:spPr>
          <a:xfrm>
            <a:off x="32238" y="4411078"/>
            <a:ext cx="2362201" cy="599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  OF DETECTED FRAUD</a:t>
            </a:r>
          </a:p>
        </p:txBody>
      </p:sp>
      <p:sp>
        <p:nvSpPr>
          <p:cNvPr id="31" name="Rectangle 30">
            <a:extLst>
              <a:ext uri="{FF2B5EF4-FFF2-40B4-BE49-F238E27FC236}">
                <a16:creationId xmlns:a16="http://schemas.microsoft.com/office/drawing/2014/main" id="{2E6A89B3-427F-4197-9963-7F64012BFF54}"/>
              </a:ext>
            </a:extLst>
          </p:cNvPr>
          <p:cNvSpPr/>
          <p:nvPr/>
        </p:nvSpPr>
        <p:spPr>
          <a:xfrm>
            <a:off x="6843348" y="911019"/>
            <a:ext cx="5316415" cy="351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lumOff val="25000"/>
                  </a:schemeClr>
                </a:solidFill>
              </a:rPr>
              <a:t>USING SMOTE</a:t>
            </a:r>
          </a:p>
        </p:txBody>
      </p:sp>
      <p:sp>
        <p:nvSpPr>
          <p:cNvPr id="32" name="Rectangle: Rounded Corners 31">
            <a:extLst>
              <a:ext uri="{FF2B5EF4-FFF2-40B4-BE49-F238E27FC236}">
                <a16:creationId xmlns:a16="http://schemas.microsoft.com/office/drawing/2014/main" id="{DC54A731-E687-4AE5-813A-467CAAAEF8EB}"/>
              </a:ext>
            </a:extLst>
          </p:cNvPr>
          <p:cNvSpPr/>
          <p:nvPr/>
        </p:nvSpPr>
        <p:spPr>
          <a:xfrm>
            <a:off x="64479" y="2958831"/>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atin typeface="Times New Roman" panose="02020603050405020304" pitchFamily="18" charset="0"/>
                <a:cs typeface="Times New Roman" panose="02020603050405020304" pitchFamily="18" charset="0"/>
              </a:rPr>
              <a:t>FALSE NEGATIVE</a:t>
            </a:r>
          </a:p>
          <a:p>
            <a:endParaRPr lang="en-US" sz="2400" dirty="0"/>
          </a:p>
        </p:txBody>
      </p:sp>
      <p:sp>
        <p:nvSpPr>
          <p:cNvPr id="33" name="Rectangle: Rounded Corners 32">
            <a:extLst>
              <a:ext uri="{FF2B5EF4-FFF2-40B4-BE49-F238E27FC236}">
                <a16:creationId xmlns:a16="http://schemas.microsoft.com/office/drawing/2014/main" id="{22323132-31AA-462E-B559-74220FBC540F}"/>
              </a:ext>
            </a:extLst>
          </p:cNvPr>
          <p:cNvSpPr/>
          <p:nvPr/>
        </p:nvSpPr>
        <p:spPr>
          <a:xfrm>
            <a:off x="64479" y="3609440"/>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Times New Roman" panose="02020603050405020304" pitchFamily="18" charset="0"/>
                <a:cs typeface="Times New Roman" panose="02020603050405020304" pitchFamily="18" charset="0"/>
              </a:rPr>
              <a:t>TRUE NEGATIVE</a:t>
            </a:r>
          </a:p>
          <a:p>
            <a:endParaRPr lang="en-US" sz="2400" dirty="0"/>
          </a:p>
        </p:txBody>
      </p:sp>
      <p:sp>
        <p:nvSpPr>
          <p:cNvPr id="39" name="Rectangle: Rounded Corners 38">
            <a:extLst>
              <a:ext uri="{FF2B5EF4-FFF2-40B4-BE49-F238E27FC236}">
                <a16:creationId xmlns:a16="http://schemas.microsoft.com/office/drawing/2014/main" id="{08732224-09E8-4ED9-83C5-A922255430E9}"/>
              </a:ext>
            </a:extLst>
          </p:cNvPr>
          <p:cNvSpPr/>
          <p:nvPr/>
        </p:nvSpPr>
        <p:spPr>
          <a:xfrm>
            <a:off x="32238" y="5171362"/>
            <a:ext cx="2362201" cy="599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  OF MISSED FRAUD</a:t>
            </a:r>
          </a:p>
        </p:txBody>
      </p:sp>
      <p:sp>
        <p:nvSpPr>
          <p:cNvPr id="40" name="Rectangle: Rounded Corners 39">
            <a:extLst>
              <a:ext uri="{FF2B5EF4-FFF2-40B4-BE49-F238E27FC236}">
                <a16:creationId xmlns:a16="http://schemas.microsoft.com/office/drawing/2014/main" id="{001ECF17-0304-4AB2-9B81-7D10A5395BCF}"/>
              </a:ext>
            </a:extLst>
          </p:cNvPr>
          <p:cNvSpPr/>
          <p:nvPr/>
        </p:nvSpPr>
        <p:spPr>
          <a:xfrm>
            <a:off x="64480" y="5956327"/>
            <a:ext cx="2362201" cy="766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AVERAGE PRECISION-RECALL SCORE</a:t>
            </a:r>
          </a:p>
        </p:txBody>
      </p:sp>
      <p:sp>
        <p:nvSpPr>
          <p:cNvPr id="35" name="Rectangle 34">
            <a:extLst>
              <a:ext uri="{FF2B5EF4-FFF2-40B4-BE49-F238E27FC236}">
                <a16:creationId xmlns:a16="http://schemas.microsoft.com/office/drawing/2014/main" id="{7FAA69FA-DEF0-4F62-A7DF-1F5F5A4AFFF3}"/>
              </a:ext>
            </a:extLst>
          </p:cNvPr>
          <p:cNvSpPr/>
          <p:nvPr/>
        </p:nvSpPr>
        <p:spPr>
          <a:xfrm>
            <a:off x="2394439" y="1386707"/>
            <a:ext cx="4265733" cy="6837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828,700 instances of fraudulent transactions were successfully recognised </a:t>
            </a:r>
            <a:endParaRPr lang="en-US" sz="1600" dirty="0">
              <a:solidFill>
                <a:schemeClr val="bg1"/>
              </a:solidFill>
            </a:endParaRPr>
          </a:p>
        </p:txBody>
      </p:sp>
      <p:sp>
        <p:nvSpPr>
          <p:cNvPr id="42" name="Rectangle 41">
            <a:extLst>
              <a:ext uri="{FF2B5EF4-FFF2-40B4-BE49-F238E27FC236}">
                <a16:creationId xmlns:a16="http://schemas.microsoft.com/office/drawing/2014/main" id="{8C126A50-67E5-4994-8217-024083FB94E7}"/>
              </a:ext>
            </a:extLst>
          </p:cNvPr>
          <p:cNvSpPr/>
          <p:nvPr/>
        </p:nvSpPr>
        <p:spPr>
          <a:xfrm>
            <a:off x="6787659" y="1386707"/>
            <a:ext cx="5316415" cy="6511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828,743 true positives are present</a:t>
            </a:r>
            <a:endParaRPr lang="en-US" sz="1600" dirty="0">
              <a:solidFill>
                <a:schemeClr val="bg1"/>
              </a:solidFill>
            </a:endParaRPr>
          </a:p>
        </p:txBody>
      </p:sp>
      <p:sp>
        <p:nvSpPr>
          <p:cNvPr id="43" name="Rectangle 42">
            <a:extLst>
              <a:ext uri="{FF2B5EF4-FFF2-40B4-BE49-F238E27FC236}">
                <a16:creationId xmlns:a16="http://schemas.microsoft.com/office/drawing/2014/main" id="{196B6234-A33E-48EE-BBF5-775C21E116CF}"/>
              </a:ext>
            </a:extLst>
          </p:cNvPr>
          <p:cNvSpPr/>
          <p:nvPr/>
        </p:nvSpPr>
        <p:spPr>
          <a:xfrm>
            <a:off x="2426680" y="2167057"/>
            <a:ext cx="4265733" cy="6744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rPr>
              <a:t>10 instances in which the model mistakenly detected </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4" name="Rectangle 43">
            <a:extLst>
              <a:ext uri="{FF2B5EF4-FFF2-40B4-BE49-F238E27FC236}">
                <a16:creationId xmlns:a16="http://schemas.microsoft.com/office/drawing/2014/main" id="{B6F1CC7C-5453-467F-8D6A-6E844D8E4770}"/>
              </a:ext>
            </a:extLst>
          </p:cNvPr>
          <p:cNvSpPr/>
          <p:nvPr/>
        </p:nvSpPr>
        <p:spPr>
          <a:xfrm>
            <a:off x="2413491" y="2912986"/>
            <a:ext cx="4265733" cy="7660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rPr>
              <a:t>12 real instances of fraudulent transactions incorrectly identified </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5" name="Rectangle 44">
            <a:extLst>
              <a:ext uri="{FF2B5EF4-FFF2-40B4-BE49-F238E27FC236}">
                <a16:creationId xmlns:a16="http://schemas.microsoft.com/office/drawing/2014/main" id="{55682C65-F187-430B-9454-50D33DD25FEF}"/>
              </a:ext>
            </a:extLst>
          </p:cNvPr>
          <p:cNvSpPr/>
          <p:nvPr/>
        </p:nvSpPr>
        <p:spPr>
          <a:xfrm>
            <a:off x="2401766" y="3779827"/>
            <a:ext cx="4317756" cy="6374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rPr>
              <a:t>2,401 cases were accurately classified as actual transactions </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6" name="Rectangle 45">
            <a:extLst>
              <a:ext uri="{FF2B5EF4-FFF2-40B4-BE49-F238E27FC236}">
                <a16:creationId xmlns:a16="http://schemas.microsoft.com/office/drawing/2014/main" id="{D3B294C3-474C-4FBA-B5C8-DA4AA9D25851}"/>
              </a:ext>
            </a:extLst>
          </p:cNvPr>
          <p:cNvSpPr/>
          <p:nvPr/>
        </p:nvSpPr>
        <p:spPr>
          <a:xfrm>
            <a:off x="6811105" y="2167056"/>
            <a:ext cx="5316416" cy="6744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20 false positives </a:t>
            </a:r>
            <a:endParaRPr lang="en-US" sz="1600" dirty="0">
              <a:solidFill>
                <a:schemeClr val="bg1"/>
              </a:solidFill>
            </a:endParaRPr>
          </a:p>
        </p:txBody>
      </p:sp>
      <p:sp>
        <p:nvSpPr>
          <p:cNvPr id="47" name="Rectangle 46">
            <a:extLst>
              <a:ext uri="{FF2B5EF4-FFF2-40B4-BE49-F238E27FC236}">
                <a16:creationId xmlns:a16="http://schemas.microsoft.com/office/drawing/2014/main" id="{5800ACE2-CFA5-4D7F-8934-DBB26D1208D3}"/>
              </a:ext>
            </a:extLst>
          </p:cNvPr>
          <p:cNvSpPr/>
          <p:nvPr/>
        </p:nvSpPr>
        <p:spPr>
          <a:xfrm>
            <a:off x="6811105" y="2894221"/>
            <a:ext cx="5316416" cy="7660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3,978 false negatives were found </a:t>
            </a:r>
            <a:endParaRPr lang="en-US" sz="1600" dirty="0">
              <a:solidFill>
                <a:schemeClr val="bg1"/>
              </a:solidFill>
            </a:endParaRPr>
          </a:p>
        </p:txBody>
      </p:sp>
      <p:sp>
        <p:nvSpPr>
          <p:cNvPr id="49" name="Rectangle 48">
            <a:extLst>
              <a:ext uri="{FF2B5EF4-FFF2-40B4-BE49-F238E27FC236}">
                <a16:creationId xmlns:a16="http://schemas.microsoft.com/office/drawing/2014/main" id="{E9AFE372-E321-4A64-AFB1-C7B96F6454F8}"/>
              </a:ext>
            </a:extLst>
          </p:cNvPr>
          <p:cNvSpPr/>
          <p:nvPr/>
        </p:nvSpPr>
        <p:spPr>
          <a:xfrm>
            <a:off x="2439107" y="4488829"/>
            <a:ext cx="4265733"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000000"/>
                </a:solidFill>
                <a:latin typeface="Calibri" panose="020F0502020204030204" pitchFamily="34" charset="0"/>
                <a:ea typeface="DengXian" panose="02010600030101010101" pitchFamily="2" charset="-122"/>
              </a:rPr>
              <a:t> </a:t>
            </a:r>
            <a:r>
              <a:rPr lang="en-GB" sz="1600" dirty="0">
                <a:solidFill>
                  <a:schemeClr val="bg1"/>
                </a:solidFill>
                <a:latin typeface="Calibri" panose="020F0502020204030204" pitchFamily="34" charset="0"/>
                <a:ea typeface="DengXian" panose="02010600030101010101" pitchFamily="2" charset="-122"/>
              </a:rPr>
              <a:t>0.9950% , model was effective in spotting every incident of fraud</a:t>
            </a:r>
            <a:endParaRPr lang="en-US" sz="1600" dirty="0">
              <a:solidFill>
                <a:schemeClr val="bg1"/>
              </a:solidFill>
            </a:endParaRPr>
          </a:p>
        </p:txBody>
      </p:sp>
      <p:sp>
        <p:nvSpPr>
          <p:cNvPr id="60" name="Rectangle 59">
            <a:extLst>
              <a:ext uri="{FF2B5EF4-FFF2-40B4-BE49-F238E27FC236}">
                <a16:creationId xmlns:a16="http://schemas.microsoft.com/office/drawing/2014/main" id="{E42A0EDD-2A83-4B3E-A604-32B5EB9E1F04}"/>
              </a:ext>
            </a:extLst>
          </p:cNvPr>
          <p:cNvSpPr/>
          <p:nvPr/>
        </p:nvSpPr>
        <p:spPr>
          <a:xfrm>
            <a:off x="2426680" y="5171360"/>
            <a:ext cx="4265733" cy="743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At 0.0049%, missed a very small proportion of fraudulent transactions</a:t>
            </a:r>
            <a:endParaRPr lang="en-US" sz="1600" dirty="0">
              <a:solidFill>
                <a:schemeClr val="bg1"/>
              </a:solidFill>
            </a:endParaRPr>
          </a:p>
        </p:txBody>
      </p:sp>
      <p:sp>
        <p:nvSpPr>
          <p:cNvPr id="61" name="Rectangle 60">
            <a:extLst>
              <a:ext uri="{FF2B5EF4-FFF2-40B4-BE49-F238E27FC236}">
                <a16:creationId xmlns:a16="http://schemas.microsoft.com/office/drawing/2014/main" id="{925947B8-4BC4-45C9-9F06-9F123F30AE52}"/>
              </a:ext>
            </a:extLst>
          </p:cNvPr>
          <p:cNvSpPr/>
          <p:nvPr/>
        </p:nvSpPr>
        <p:spPr>
          <a:xfrm>
            <a:off x="2413491" y="6023888"/>
            <a:ext cx="4265733" cy="6711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0.9909, demonstrated high precision and recall</a:t>
            </a:r>
            <a:endParaRPr lang="en-US" sz="1600" dirty="0">
              <a:solidFill>
                <a:schemeClr val="bg1"/>
              </a:solidFill>
            </a:endParaRPr>
          </a:p>
        </p:txBody>
      </p:sp>
      <p:sp>
        <p:nvSpPr>
          <p:cNvPr id="62" name="Rectangle 61">
            <a:extLst>
              <a:ext uri="{FF2B5EF4-FFF2-40B4-BE49-F238E27FC236}">
                <a16:creationId xmlns:a16="http://schemas.microsoft.com/office/drawing/2014/main" id="{E44FABDB-1D61-436C-80FF-229072FF19E1}"/>
              </a:ext>
            </a:extLst>
          </p:cNvPr>
          <p:cNvSpPr/>
          <p:nvPr/>
        </p:nvSpPr>
        <p:spPr>
          <a:xfrm>
            <a:off x="6834554" y="4410147"/>
            <a:ext cx="5325209"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0.995% of the fraudulent transactions detected.</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63" name="Rectangle 62">
            <a:extLst>
              <a:ext uri="{FF2B5EF4-FFF2-40B4-BE49-F238E27FC236}">
                <a16:creationId xmlns:a16="http://schemas.microsoft.com/office/drawing/2014/main" id="{993E92B7-AAC6-407D-BDF6-BD1CF4F2987C}"/>
              </a:ext>
            </a:extLst>
          </p:cNvPr>
          <p:cNvSpPr/>
          <p:nvPr/>
        </p:nvSpPr>
        <p:spPr>
          <a:xfrm>
            <a:off x="6811105" y="5171360"/>
            <a:ext cx="5380895" cy="743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missed 0.004% of the fraudulent transactions</a:t>
            </a:r>
            <a:endParaRPr lang="en-US" sz="1600" dirty="0">
              <a:solidFill>
                <a:schemeClr val="bg1"/>
              </a:solidFill>
            </a:endParaRPr>
          </a:p>
        </p:txBody>
      </p:sp>
      <p:sp>
        <p:nvSpPr>
          <p:cNvPr id="64" name="Rectangle 63">
            <a:extLst>
              <a:ext uri="{FF2B5EF4-FFF2-40B4-BE49-F238E27FC236}">
                <a16:creationId xmlns:a16="http://schemas.microsoft.com/office/drawing/2014/main" id="{5D1A6D80-1624-40CF-8DC8-2478B89BA836}"/>
              </a:ext>
            </a:extLst>
          </p:cNvPr>
          <p:cNvSpPr/>
          <p:nvPr/>
        </p:nvSpPr>
        <p:spPr>
          <a:xfrm>
            <a:off x="6787659" y="6023888"/>
            <a:ext cx="5372104" cy="6711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0.9975,</a:t>
            </a: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 performs very well in distinguishing between fraudulent and genuine transactions.</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a:p>
            <a:r>
              <a:rPr lang="en-GB" sz="1600" dirty="0">
                <a:solidFill>
                  <a:schemeClr val="bg1"/>
                </a:solidFill>
                <a:latin typeface="Calibri" panose="020F0502020204030204" pitchFamily="34" charset="0"/>
                <a:ea typeface="DengXian" panose="02010600030101010101" pitchFamily="2" charset="-122"/>
              </a:rPr>
              <a:t> </a:t>
            </a:r>
            <a:endParaRPr lang="en-US" sz="1600" dirty="0">
              <a:solidFill>
                <a:schemeClr val="bg1"/>
              </a:solidFill>
            </a:endParaRPr>
          </a:p>
        </p:txBody>
      </p:sp>
      <p:sp>
        <p:nvSpPr>
          <p:cNvPr id="27" name="Rectangle 26">
            <a:extLst>
              <a:ext uri="{FF2B5EF4-FFF2-40B4-BE49-F238E27FC236}">
                <a16:creationId xmlns:a16="http://schemas.microsoft.com/office/drawing/2014/main" id="{7FBCF8A5-CBEB-4EB0-8D60-8ED6B4862D69}"/>
              </a:ext>
            </a:extLst>
          </p:cNvPr>
          <p:cNvSpPr/>
          <p:nvPr/>
        </p:nvSpPr>
        <p:spPr>
          <a:xfrm>
            <a:off x="6875584" y="3778731"/>
            <a:ext cx="5316416" cy="5712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824,577 real negatives</a:t>
            </a:r>
            <a:endParaRPr lang="en-US" sz="1600" dirty="0">
              <a:solidFill>
                <a:schemeClr val="bg1"/>
              </a:solidFill>
            </a:endParaRPr>
          </a:p>
        </p:txBody>
      </p:sp>
      <p:sp>
        <p:nvSpPr>
          <p:cNvPr id="2" name="TextBox 1">
            <a:extLst>
              <a:ext uri="{FF2B5EF4-FFF2-40B4-BE49-F238E27FC236}">
                <a16:creationId xmlns:a16="http://schemas.microsoft.com/office/drawing/2014/main" id="{C2668C3E-3D0D-DA43-1D81-16973FDA0F7B}"/>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539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115D-A992-0FE2-C85B-156878F7C788}"/>
              </a:ext>
            </a:extLst>
          </p:cNvPr>
          <p:cNvSpPr>
            <a:spLocks noGrp="1"/>
          </p:cNvSpPr>
          <p:nvPr>
            <p:ph type="title"/>
          </p:nvPr>
        </p:nvSpPr>
        <p:spPr>
          <a:xfrm>
            <a:off x="2268377" y="917726"/>
            <a:ext cx="7312039" cy="1520674"/>
          </a:xfrm>
          <a:solidFill>
            <a:schemeClr val="bg2"/>
          </a:solidFill>
        </p:spPr>
        <p:txBody>
          <a:bodyPr/>
          <a:lstStyle/>
          <a:p>
            <a:pPr algn="l"/>
            <a:r>
              <a:rPr lang="en-GB" sz="1600" b="0" i="0" dirty="0">
                <a:solidFill>
                  <a:srgbClr val="374151"/>
                </a:solidFill>
                <a:effectLst/>
                <a:latin typeface="Söhne"/>
              </a:rPr>
              <a:t>Logistic Regression is a statistical model used for binary classification, where the goal is to predict the probability of an input data point belonging to one of two classes (typically </a:t>
            </a:r>
            <a:r>
              <a:rPr lang="en-GB" sz="1600" b="0" i="0" dirty="0" err="1">
                <a:solidFill>
                  <a:srgbClr val="374151"/>
                </a:solidFill>
                <a:effectLst/>
                <a:latin typeface="Söhne"/>
              </a:rPr>
              <a:t>labeled</a:t>
            </a:r>
            <a:r>
              <a:rPr lang="en-GB" sz="1600" b="0" i="0" dirty="0">
                <a:solidFill>
                  <a:srgbClr val="374151"/>
                </a:solidFill>
                <a:effectLst/>
                <a:latin typeface="Söhne"/>
              </a:rPr>
              <a:t> as 0 and 1). It models the relationship between the independent variables (features) and the probability of belonging to the positive class using the logistic function (sigmoid function). The output of the logistic regression model is a probability score that can be converted into a binary decision by applying a threshold (e.g., 0.5).</a:t>
            </a:r>
            <a:endParaRPr lang="en-GB" sz="1600" dirty="0"/>
          </a:p>
        </p:txBody>
      </p:sp>
      <p:sp>
        <p:nvSpPr>
          <p:cNvPr id="3" name="TextBox 2">
            <a:extLst>
              <a:ext uri="{FF2B5EF4-FFF2-40B4-BE49-F238E27FC236}">
                <a16:creationId xmlns:a16="http://schemas.microsoft.com/office/drawing/2014/main" id="{22304E61-A679-14CB-3F3D-5CC41EA02ABB}"/>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7600DCD-8002-7D61-8D53-5BF27326EB71}"/>
              </a:ext>
            </a:extLst>
          </p:cNvPr>
          <p:cNvSpPr txBox="1"/>
          <p:nvPr/>
        </p:nvSpPr>
        <p:spPr>
          <a:xfrm>
            <a:off x="2268377" y="2738193"/>
            <a:ext cx="7312040" cy="3785652"/>
          </a:xfrm>
          <a:prstGeom prst="rect">
            <a:avLst/>
          </a:prstGeom>
          <a:solidFill>
            <a:schemeClr val="bg2"/>
          </a:solidFill>
        </p:spPr>
        <p:txBody>
          <a:bodyPr wrap="square">
            <a:spAutoFit/>
          </a:bodyPr>
          <a:lstStyle/>
          <a:p>
            <a:pPr algn="l"/>
            <a:r>
              <a:rPr lang="en-GB" sz="1600" b="1" i="0" dirty="0">
                <a:solidFill>
                  <a:srgbClr val="374151"/>
                </a:solidFill>
                <a:effectLst/>
                <a:latin typeface="Söhne"/>
              </a:rPr>
              <a:t>Time Complexity:</a:t>
            </a:r>
            <a:r>
              <a:rPr lang="en-GB" sz="1600" b="0" i="0" dirty="0">
                <a:solidFill>
                  <a:srgbClr val="374151"/>
                </a:solidFill>
                <a:effectLst/>
                <a:latin typeface="Söhne"/>
              </a:rPr>
              <a:t> The time complexity of training and prediction in logistic regression is relatively low compared to more complex algorithms. The key factors affecting time complexity are:</a:t>
            </a:r>
          </a:p>
          <a:p>
            <a:pPr algn="l">
              <a:buFont typeface="Arial" panose="020B0604020202020204" pitchFamily="34" charset="0"/>
              <a:buChar char="•"/>
            </a:pPr>
            <a:r>
              <a:rPr lang="en-GB" sz="1600" b="1" i="0" dirty="0">
                <a:solidFill>
                  <a:srgbClr val="374151"/>
                </a:solidFill>
                <a:effectLst/>
                <a:latin typeface="Söhne"/>
              </a:rPr>
              <a:t>Training Time:</a:t>
            </a:r>
            <a:r>
              <a:rPr lang="en-GB" sz="1600" b="0" i="0" dirty="0">
                <a:solidFill>
                  <a:srgbClr val="374151"/>
                </a:solidFill>
                <a:effectLst/>
                <a:latin typeface="Söhne"/>
              </a:rPr>
              <a:t> The time complexity of training a logistic regression model is typically O(m * n), where:</a:t>
            </a:r>
          </a:p>
          <a:p>
            <a:pPr marL="742950" lvl="1" indent="-285750" algn="l">
              <a:buFont typeface="Arial" panose="020B0604020202020204" pitchFamily="34" charset="0"/>
              <a:buChar char="•"/>
            </a:pPr>
            <a:r>
              <a:rPr lang="en-GB" sz="1600" b="1" i="0" dirty="0">
                <a:solidFill>
                  <a:srgbClr val="374151"/>
                </a:solidFill>
                <a:effectLst/>
                <a:latin typeface="Söhne"/>
              </a:rPr>
              <a:t>m</a:t>
            </a:r>
            <a:r>
              <a:rPr lang="en-GB" sz="1600" b="0" i="0" dirty="0">
                <a:solidFill>
                  <a:srgbClr val="374151"/>
                </a:solidFill>
                <a:effectLst/>
                <a:latin typeface="Söhne"/>
              </a:rPr>
              <a:t> is the number of training examples (data points).</a:t>
            </a:r>
          </a:p>
          <a:p>
            <a:pPr marL="742950" lvl="1" indent="-285750" algn="l">
              <a:buFont typeface="Arial" panose="020B0604020202020204" pitchFamily="34" charset="0"/>
              <a:buChar char="•"/>
            </a:pPr>
            <a:r>
              <a:rPr lang="en-GB" sz="1600" b="1" i="0" dirty="0">
                <a:solidFill>
                  <a:srgbClr val="374151"/>
                </a:solidFill>
                <a:effectLst/>
                <a:latin typeface="Söhne"/>
              </a:rPr>
              <a:t>n</a:t>
            </a:r>
            <a:r>
              <a:rPr lang="en-GB" sz="1600" b="0" i="0" dirty="0">
                <a:solidFill>
                  <a:srgbClr val="374151"/>
                </a:solidFill>
                <a:effectLst/>
                <a:latin typeface="Söhne"/>
              </a:rPr>
              <a:t> is the number of features (dimensionality of the feature space).</a:t>
            </a:r>
          </a:p>
          <a:p>
            <a:pPr algn="l">
              <a:buFont typeface="Arial" panose="020B0604020202020204" pitchFamily="34" charset="0"/>
              <a:buChar char="•"/>
            </a:pPr>
            <a:r>
              <a:rPr lang="en-GB" sz="1600" b="0" i="0" dirty="0">
                <a:solidFill>
                  <a:srgbClr val="374151"/>
                </a:solidFill>
                <a:effectLst/>
                <a:latin typeface="Söhne"/>
              </a:rPr>
              <a:t>The training phase involves finding the coefficients (weights) that optimize the logistic regression model to fit the training data. This optimization is usually performed using iterative optimization algorithms like gradient descent.</a:t>
            </a:r>
          </a:p>
          <a:p>
            <a:pPr algn="l">
              <a:buFont typeface="Arial" panose="020B0604020202020204" pitchFamily="34" charset="0"/>
              <a:buChar char="•"/>
            </a:pPr>
            <a:r>
              <a:rPr lang="en-GB" sz="1600" b="1" i="0" dirty="0">
                <a:solidFill>
                  <a:srgbClr val="374151"/>
                </a:solidFill>
                <a:effectLst/>
                <a:latin typeface="Söhne"/>
              </a:rPr>
              <a:t>Prediction Time:</a:t>
            </a:r>
            <a:r>
              <a:rPr lang="en-GB" sz="1600" b="0" i="0" dirty="0">
                <a:solidFill>
                  <a:srgbClr val="374151"/>
                </a:solidFill>
                <a:effectLst/>
                <a:latin typeface="Söhne"/>
              </a:rPr>
              <a:t> The time complexity of making predictions with a trained logistic regression model is O(n), where:</a:t>
            </a:r>
          </a:p>
          <a:p>
            <a:pPr marL="742950" lvl="1" indent="-285750" algn="l">
              <a:buFont typeface="Arial" panose="020B0604020202020204" pitchFamily="34" charset="0"/>
              <a:buChar char="•"/>
            </a:pPr>
            <a:r>
              <a:rPr lang="en-GB" sz="1600" b="1" i="0" dirty="0">
                <a:solidFill>
                  <a:srgbClr val="374151"/>
                </a:solidFill>
                <a:effectLst/>
                <a:latin typeface="Söhne"/>
              </a:rPr>
              <a:t>n</a:t>
            </a:r>
            <a:r>
              <a:rPr lang="en-GB" sz="1600" b="0" i="0" dirty="0">
                <a:solidFill>
                  <a:srgbClr val="374151"/>
                </a:solidFill>
                <a:effectLst/>
                <a:latin typeface="Söhne"/>
              </a:rPr>
              <a:t> is the number of features.</a:t>
            </a:r>
          </a:p>
          <a:p>
            <a:pPr algn="l">
              <a:buFont typeface="Arial" panose="020B0604020202020204" pitchFamily="34" charset="0"/>
              <a:buChar char="•"/>
            </a:pPr>
            <a:r>
              <a:rPr lang="en-GB" sz="1600" b="0" i="0" dirty="0">
                <a:solidFill>
                  <a:srgbClr val="374151"/>
                </a:solidFill>
                <a:effectLst/>
                <a:latin typeface="Söhne"/>
              </a:rPr>
              <a:t>To make a prediction, the model computes a weighted sum of the input features and applies the logistic (sigmoid) function to obtain the probability score.</a:t>
            </a:r>
          </a:p>
        </p:txBody>
      </p:sp>
      <p:sp>
        <p:nvSpPr>
          <p:cNvPr id="7" name="TextBox 6">
            <a:extLst>
              <a:ext uri="{FF2B5EF4-FFF2-40B4-BE49-F238E27FC236}">
                <a16:creationId xmlns:a16="http://schemas.microsoft.com/office/drawing/2014/main" id="{22EF5CFD-3FEA-AB65-C2A7-6D8A22E4D246}"/>
              </a:ext>
            </a:extLst>
          </p:cNvPr>
          <p:cNvSpPr txBox="1"/>
          <p:nvPr/>
        </p:nvSpPr>
        <p:spPr>
          <a:xfrm>
            <a:off x="2268377" y="441287"/>
            <a:ext cx="6096000" cy="461665"/>
          </a:xfrm>
          <a:prstGeom prst="rect">
            <a:avLst/>
          </a:prstGeom>
          <a:noFill/>
        </p:spPr>
        <p:txBody>
          <a:bodyPr wrap="square">
            <a:spAutoFit/>
          </a:bodyPr>
          <a:lstStyle/>
          <a:p>
            <a:r>
              <a:rPr lang="en-US" sz="2400" b="1" dirty="0">
                <a:solidFill>
                  <a:schemeClr val="tx2"/>
                </a:solidFill>
                <a:latin typeface="Berlin Sans FB Demi" panose="020E0802020502020306" pitchFamily="34" charset="0"/>
              </a:rPr>
              <a:t>Logistic Regression Classifier</a:t>
            </a:r>
            <a:endParaRPr lang="en-GB" sz="2400" b="1" dirty="0"/>
          </a:p>
        </p:txBody>
      </p:sp>
      <p:sp>
        <p:nvSpPr>
          <p:cNvPr id="8" name="Arrow: Pentagon 7">
            <a:extLst>
              <a:ext uri="{FF2B5EF4-FFF2-40B4-BE49-F238E27FC236}">
                <a16:creationId xmlns:a16="http://schemas.microsoft.com/office/drawing/2014/main" id="{36C7FF9E-03BA-312B-B3E6-4667B49570D4}"/>
              </a:ext>
            </a:extLst>
          </p:cNvPr>
          <p:cNvSpPr/>
          <p:nvPr/>
        </p:nvSpPr>
        <p:spPr>
          <a:xfrm>
            <a:off x="69273" y="1125870"/>
            <a:ext cx="2199104"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Definition</a:t>
            </a:r>
          </a:p>
        </p:txBody>
      </p:sp>
      <p:sp>
        <p:nvSpPr>
          <p:cNvPr id="10" name="Arrow: Pentagon 9">
            <a:extLst>
              <a:ext uri="{FF2B5EF4-FFF2-40B4-BE49-F238E27FC236}">
                <a16:creationId xmlns:a16="http://schemas.microsoft.com/office/drawing/2014/main" id="{A4B92F3F-6DF4-A32C-548C-C6DC8BE05C92}"/>
              </a:ext>
            </a:extLst>
          </p:cNvPr>
          <p:cNvSpPr/>
          <p:nvPr/>
        </p:nvSpPr>
        <p:spPr>
          <a:xfrm>
            <a:off x="69272" y="2767045"/>
            <a:ext cx="2199105"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Time Complexity</a:t>
            </a:r>
          </a:p>
        </p:txBody>
      </p:sp>
    </p:spTree>
    <p:extLst>
      <p:ext uri="{BB962C8B-B14F-4D97-AF65-F5344CB8AC3E}">
        <p14:creationId xmlns:p14="http://schemas.microsoft.com/office/powerpoint/2010/main" val="3333378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34"/>
        <p:cNvGrpSpPr/>
        <p:nvPr/>
      </p:nvGrpSpPr>
      <p:grpSpPr>
        <a:xfrm>
          <a:off x="0" y="0"/>
          <a:ext cx="0" cy="0"/>
          <a:chOff x="0" y="0"/>
          <a:chExt cx="0" cy="0"/>
        </a:xfrm>
      </p:grpSpPr>
      <p:sp>
        <p:nvSpPr>
          <p:cNvPr id="5536" name="Google Shape;5536;p41"/>
          <p:cNvSpPr txBox="1">
            <a:spLocks noGrp="1"/>
          </p:cNvSpPr>
          <p:nvPr>
            <p:ph type="title"/>
          </p:nvPr>
        </p:nvSpPr>
        <p:spPr>
          <a:xfrm>
            <a:off x="960000" y="-180389"/>
            <a:ext cx="10272000" cy="831096"/>
          </a:xfrm>
          <a:prstGeom prst="rect">
            <a:avLst/>
          </a:prstGeom>
        </p:spPr>
        <p:txBody>
          <a:bodyPr spcFirstLastPara="1" wrap="square" lIns="121900" tIns="121900" rIns="121900" bIns="121900" anchor="t" anchorCtr="0">
            <a:noAutofit/>
          </a:bodyPr>
          <a:lstStyle/>
          <a:p>
            <a:br>
              <a:rPr lang="en-US" sz="4800" b="1" dirty="0">
                <a:solidFill>
                  <a:schemeClr val="lt2"/>
                </a:solidFill>
                <a:latin typeface="Big Shoulders Text"/>
                <a:ea typeface="Big Shoulders Text"/>
                <a:cs typeface="Big Shoulders Text"/>
                <a:sym typeface="Big Shoulders Text"/>
              </a:rPr>
            </a:br>
            <a:endParaRPr dirty="0"/>
          </a:p>
        </p:txBody>
      </p:sp>
      <p:sp>
        <p:nvSpPr>
          <p:cNvPr id="2" name="Rectangle 1">
            <a:extLst>
              <a:ext uri="{FF2B5EF4-FFF2-40B4-BE49-F238E27FC236}">
                <a16:creationId xmlns:a16="http://schemas.microsoft.com/office/drawing/2014/main" id="{0E40E1D3-2908-4E8F-BD16-8CA406ABD54D}"/>
              </a:ext>
            </a:extLst>
          </p:cNvPr>
          <p:cNvSpPr/>
          <p:nvPr/>
        </p:nvSpPr>
        <p:spPr>
          <a:xfrm>
            <a:off x="209722" y="1302618"/>
            <a:ext cx="5176252" cy="2750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Rectangle 18">
            <a:extLst>
              <a:ext uri="{FF2B5EF4-FFF2-40B4-BE49-F238E27FC236}">
                <a16:creationId xmlns:a16="http://schemas.microsoft.com/office/drawing/2014/main" id="{C709601A-8B45-41AC-BA5A-D77D4FA275F0}"/>
              </a:ext>
            </a:extLst>
          </p:cNvPr>
          <p:cNvSpPr/>
          <p:nvPr/>
        </p:nvSpPr>
        <p:spPr>
          <a:xfrm>
            <a:off x="213895" y="675371"/>
            <a:ext cx="5176253" cy="556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erlin Sans FB Demi" panose="020E0802020502020306" pitchFamily="34" charset="0"/>
              </a:rPr>
              <a:t> LOGISTIC REGRESSION USING CLASS WEIGHTS </a:t>
            </a:r>
          </a:p>
        </p:txBody>
      </p:sp>
      <p:sp>
        <p:nvSpPr>
          <p:cNvPr id="28" name="Rectangle 27">
            <a:extLst>
              <a:ext uri="{FF2B5EF4-FFF2-40B4-BE49-F238E27FC236}">
                <a16:creationId xmlns:a16="http://schemas.microsoft.com/office/drawing/2014/main" id="{9A824ECA-7748-458A-8AED-3D3EE9C9849A}"/>
              </a:ext>
            </a:extLst>
          </p:cNvPr>
          <p:cNvSpPr/>
          <p:nvPr/>
        </p:nvSpPr>
        <p:spPr>
          <a:xfrm>
            <a:off x="201964" y="4193865"/>
            <a:ext cx="5176252" cy="426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erlin Sans FB Demi" panose="020E0802020502020306" pitchFamily="34" charset="0"/>
              </a:rPr>
              <a:t>RESULTS</a:t>
            </a:r>
          </a:p>
        </p:txBody>
      </p:sp>
      <p:sp>
        <p:nvSpPr>
          <p:cNvPr id="29" name="Rectangle 28">
            <a:extLst>
              <a:ext uri="{FF2B5EF4-FFF2-40B4-BE49-F238E27FC236}">
                <a16:creationId xmlns:a16="http://schemas.microsoft.com/office/drawing/2014/main" id="{04806F18-06B7-4CEE-8543-A5E161AADFAF}"/>
              </a:ext>
            </a:extLst>
          </p:cNvPr>
          <p:cNvSpPr/>
          <p:nvPr/>
        </p:nvSpPr>
        <p:spPr>
          <a:xfrm>
            <a:off x="209721" y="4544499"/>
            <a:ext cx="5176252" cy="148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Rectangle 30">
            <a:extLst>
              <a:ext uri="{FF2B5EF4-FFF2-40B4-BE49-F238E27FC236}">
                <a16:creationId xmlns:a16="http://schemas.microsoft.com/office/drawing/2014/main" id="{B14D3405-D3F4-458F-85C1-E47EAB155E67}"/>
              </a:ext>
            </a:extLst>
          </p:cNvPr>
          <p:cNvSpPr/>
          <p:nvPr/>
        </p:nvSpPr>
        <p:spPr>
          <a:xfrm>
            <a:off x="209720" y="6026904"/>
            <a:ext cx="10272000" cy="7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Rectangle 2">
            <a:extLst>
              <a:ext uri="{FF2B5EF4-FFF2-40B4-BE49-F238E27FC236}">
                <a16:creationId xmlns:a16="http://schemas.microsoft.com/office/drawing/2014/main" id="{F2AB8CA6-46F3-4ED0-9976-0667997FBE6D}"/>
              </a:ext>
            </a:extLst>
          </p:cNvPr>
          <p:cNvSpPr/>
          <p:nvPr/>
        </p:nvSpPr>
        <p:spPr>
          <a:xfrm>
            <a:off x="363413" y="6123965"/>
            <a:ext cx="9964615" cy="56840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b="1" dirty="0">
                <a:solidFill>
                  <a:schemeClr val="bg1"/>
                </a:solidFill>
                <a:latin typeface="Calibri" panose="020F0502020204030204" pitchFamily="34" charset="0"/>
                <a:ea typeface="DengXian" panose="020B0503020204020204" pitchFamily="2" charset="-122"/>
              </a:rPr>
              <a:t>Overall, the </a:t>
            </a:r>
            <a:r>
              <a:rPr lang="en-GB" sz="1600" b="1" dirty="0" err="1">
                <a:solidFill>
                  <a:schemeClr val="bg1"/>
                </a:solidFill>
                <a:latin typeface="Calibri" panose="020F0502020204030204" pitchFamily="34" charset="0"/>
                <a:ea typeface="DengXian" panose="020B0503020204020204" pitchFamily="2" charset="-122"/>
              </a:rPr>
              <a:t>XGBoost</a:t>
            </a:r>
            <a:r>
              <a:rPr lang="en-GB" sz="1600" b="1" dirty="0">
                <a:solidFill>
                  <a:schemeClr val="bg1"/>
                </a:solidFill>
                <a:latin typeface="Calibri" panose="020F0502020204030204" pitchFamily="34" charset="0"/>
                <a:ea typeface="DengXian" panose="020B0503020204020204" pitchFamily="2" charset="-122"/>
              </a:rPr>
              <a:t> and Random Forest algorithms outperform Logistic Regression with Class Weights and the SMOTE method.</a:t>
            </a:r>
            <a:endParaRPr lang="en-US" sz="1600" b="1" dirty="0">
              <a:solidFill>
                <a:schemeClr val="bg1"/>
              </a:solidFill>
              <a:latin typeface="Calibri" panose="020F0502020204030204" pitchFamily="34" charset="0"/>
              <a:ea typeface="DengXian" panose="020B0503020204020204" pitchFamily="2" charset="-122"/>
              <a:cs typeface="Arial" panose="020B0604020202020204" pitchFamily="34" charset="0"/>
            </a:endParaRPr>
          </a:p>
        </p:txBody>
      </p:sp>
      <p:sp>
        <p:nvSpPr>
          <p:cNvPr id="33" name="Rectangle 32">
            <a:extLst>
              <a:ext uri="{FF2B5EF4-FFF2-40B4-BE49-F238E27FC236}">
                <a16:creationId xmlns:a16="http://schemas.microsoft.com/office/drawing/2014/main" id="{1C7FDE88-D799-462A-8A51-FA4B6A376AEE}"/>
              </a:ext>
            </a:extLst>
          </p:cNvPr>
          <p:cNvSpPr/>
          <p:nvPr/>
        </p:nvSpPr>
        <p:spPr>
          <a:xfrm>
            <a:off x="5676850" y="675371"/>
            <a:ext cx="5176253" cy="556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erlin Sans FB Demi" panose="020E0802020502020306" pitchFamily="34" charset="0"/>
              </a:rPr>
              <a:t>LOGISTIC REGRESSION WITH SMOTE </a:t>
            </a:r>
          </a:p>
        </p:txBody>
      </p:sp>
      <p:sp>
        <p:nvSpPr>
          <p:cNvPr id="34" name="Rectangle 33">
            <a:extLst>
              <a:ext uri="{FF2B5EF4-FFF2-40B4-BE49-F238E27FC236}">
                <a16:creationId xmlns:a16="http://schemas.microsoft.com/office/drawing/2014/main" id="{09C32F55-28F6-4058-9A88-3F9FF0475C3A}"/>
              </a:ext>
            </a:extLst>
          </p:cNvPr>
          <p:cNvSpPr/>
          <p:nvPr/>
        </p:nvSpPr>
        <p:spPr>
          <a:xfrm>
            <a:off x="5694919" y="1302618"/>
            <a:ext cx="5176252" cy="2750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ectangle 34">
            <a:extLst>
              <a:ext uri="{FF2B5EF4-FFF2-40B4-BE49-F238E27FC236}">
                <a16:creationId xmlns:a16="http://schemas.microsoft.com/office/drawing/2014/main" id="{E04E3767-6EAB-42EF-AE81-64F7EAC86F6A}"/>
              </a:ext>
            </a:extLst>
          </p:cNvPr>
          <p:cNvSpPr/>
          <p:nvPr/>
        </p:nvSpPr>
        <p:spPr>
          <a:xfrm>
            <a:off x="5702676" y="4193865"/>
            <a:ext cx="5168495" cy="367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erlin Sans FB Demi" panose="020E0802020502020306" pitchFamily="34" charset="0"/>
              </a:rPr>
              <a:t>RESULTS</a:t>
            </a:r>
          </a:p>
        </p:txBody>
      </p:sp>
      <p:sp>
        <p:nvSpPr>
          <p:cNvPr id="36" name="Rectangle 35">
            <a:extLst>
              <a:ext uri="{FF2B5EF4-FFF2-40B4-BE49-F238E27FC236}">
                <a16:creationId xmlns:a16="http://schemas.microsoft.com/office/drawing/2014/main" id="{4B88E881-C116-42F1-9159-32BB696AEFB4}"/>
              </a:ext>
            </a:extLst>
          </p:cNvPr>
          <p:cNvSpPr/>
          <p:nvPr/>
        </p:nvSpPr>
        <p:spPr>
          <a:xfrm>
            <a:off x="5694919" y="4504306"/>
            <a:ext cx="5176252" cy="1488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8" name="Picture 17" descr="A blue squares with white text&#10;&#10;Description automatically generated">
            <a:extLst>
              <a:ext uri="{FF2B5EF4-FFF2-40B4-BE49-F238E27FC236}">
                <a16:creationId xmlns:a16="http://schemas.microsoft.com/office/drawing/2014/main" id="{038F0E91-D050-4DD1-A450-0A39BBF254BE}"/>
              </a:ext>
            </a:extLst>
          </p:cNvPr>
          <p:cNvPicPr/>
          <p:nvPr/>
        </p:nvPicPr>
        <p:blipFill>
          <a:blip r:embed="rId3"/>
          <a:stretch>
            <a:fillRect/>
          </a:stretch>
        </p:blipFill>
        <p:spPr>
          <a:xfrm>
            <a:off x="363412" y="1394867"/>
            <a:ext cx="4853357" cy="2615463"/>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6E20409D-F35A-48E6-BD61-5437BF441513}"/>
              </a:ext>
            </a:extLst>
          </p:cNvPr>
          <p:cNvPicPr/>
          <p:nvPr/>
        </p:nvPicPr>
        <p:blipFill>
          <a:blip r:embed="rId4"/>
          <a:stretch>
            <a:fillRect/>
          </a:stretch>
        </p:blipFill>
        <p:spPr>
          <a:xfrm>
            <a:off x="363412" y="4620126"/>
            <a:ext cx="4853357" cy="1328923"/>
          </a:xfrm>
          <a:prstGeom prst="rect">
            <a:avLst/>
          </a:prstGeom>
        </p:spPr>
      </p:pic>
      <p:pic>
        <p:nvPicPr>
          <p:cNvPr id="21" name="Picture 20" descr="A diagram of a confusion matrix&#10;&#10;Description automatically generated">
            <a:extLst>
              <a:ext uri="{FF2B5EF4-FFF2-40B4-BE49-F238E27FC236}">
                <a16:creationId xmlns:a16="http://schemas.microsoft.com/office/drawing/2014/main" id="{03385B2D-93BC-4B3B-9568-82AE0835E461}"/>
              </a:ext>
            </a:extLst>
          </p:cNvPr>
          <p:cNvPicPr/>
          <p:nvPr/>
        </p:nvPicPr>
        <p:blipFill>
          <a:blip r:embed="rId5"/>
          <a:stretch>
            <a:fillRect/>
          </a:stretch>
        </p:blipFill>
        <p:spPr>
          <a:xfrm>
            <a:off x="5855317" y="1436476"/>
            <a:ext cx="4871299" cy="2573853"/>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CB4C2F76-3313-4360-A4DE-AA731C11BE41}"/>
              </a:ext>
            </a:extLst>
          </p:cNvPr>
          <p:cNvPicPr/>
          <p:nvPr/>
        </p:nvPicPr>
        <p:blipFill>
          <a:blip r:embed="rId6"/>
          <a:stretch>
            <a:fillRect/>
          </a:stretch>
        </p:blipFill>
        <p:spPr>
          <a:xfrm>
            <a:off x="5829326" y="4620125"/>
            <a:ext cx="4897289" cy="1328923"/>
          </a:xfrm>
          <a:prstGeom prst="rect">
            <a:avLst/>
          </a:prstGeom>
        </p:spPr>
      </p:pic>
      <p:sp>
        <p:nvSpPr>
          <p:cNvPr id="4" name="TextBox 3">
            <a:extLst>
              <a:ext uri="{FF2B5EF4-FFF2-40B4-BE49-F238E27FC236}">
                <a16:creationId xmlns:a16="http://schemas.microsoft.com/office/drawing/2014/main" id="{339AAC7F-BE70-C4CD-03BB-330E8696E2F2}"/>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882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20"/>
        <p:cNvGrpSpPr/>
        <p:nvPr/>
      </p:nvGrpSpPr>
      <p:grpSpPr>
        <a:xfrm>
          <a:off x="0" y="0"/>
          <a:ext cx="0" cy="0"/>
          <a:chOff x="0" y="0"/>
          <a:chExt cx="0" cy="0"/>
        </a:xfrm>
      </p:grpSpPr>
      <p:sp>
        <p:nvSpPr>
          <p:cNvPr id="13" name="Rectangle 12">
            <a:extLst>
              <a:ext uri="{FF2B5EF4-FFF2-40B4-BE49-F238E27FC236}">
                <a16:creationId xmlns:a16="http://schemas.microsoft.com/office/drawing/2014/main" id="{C30CD4D1-1F63-4C8B-8D8C-837178099DA7}"/>
              </a:ext>
            </a:extLst>
          </p:cNvPr>
          <p:cNvSpPr/>
          <p:nvPr/>
        </p:nvSpPr>
        <p:spPr>
          <a:xfrm>
            <a:off x="641841" y="0"/>
            <a:ext cx="11195535" cy="6623539"/>
          </a:xfrm>
          <a:prstGeom prst="rect">
            <a:avLst/>
          </a:prstGeom>
          <a:solidFill>
            <a:schemeClr val="bg1">
              <a:lumMod val="90000"/>
              <a:lumOff val="1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US" sz="2400" dirty="0"/>
          </a:p>
        </p:txBody>
      </p:sp>
      <p:sp>
        <p:nvSpPr>
          <p:cNvPr id="3" name="Rectangle: Rounded Corners 2">
            <a:extLst>
              <a:ext uri="{FF2B5EF4-FFF2-40B4-BE49-F238E27FC236}">
                <a16:creationId xmlns:a16="http://schemas.microsoft.com/office/drawing/2014/main" id="{123F3875-E565-444C-B652-AA6A88D9D9FD}"/>
              </a:ext>
            </a:extLst>
          </p:cNvPr>
          <p:cNvSpPr/>
          <p:nvPr/>
        </p:nvSpPr>
        <p:spPr>
          <a:xfrm>
            <a:off x="3080085" y="414521"/>
            <a:ext cx="6834556"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Black" panose="020B0A04020102020204" pitchFamily="34" charset="0"/>
              </a:rPr>
              <a:t>PERFROMANCE METRICS DISCUSSION</a:t>
            </a:r>
          </a:p>
        </p:txBody>
      </p:sp>
      <p:sp>
        <p:nvSpPr>
          <p:cNvPr id="16" name="Rectangle: Rounded Corners 15">
            <a:extLst>
              <a:ext uri="{FF2B5EF4-FFF2-40B4-BE49-F238E27FC236}">
                <a16:creationId xmlns:a16="http://schemas.microsoft.com/office/drawing/2014/main" id="{CE3E7253-391C-4AC1-A721-B3ECB1142961}"/>
              </a:ext>
            </a:extLst>
          </p:cNvPr>
          <p:cNvSpPr/>
          <p:nvPr/>
        </p:nvSpPr>
        <p:spPr>
          <a:xfrm>
            <a:off x="64479" y="1496877"/>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TRUE POSITIVE</a:t>
            </a:r>
          </a:p>
        </p:txBody>
      </p:sp>
      <p:sp>
        <p:nvSpPr>
          <p:cNvPr id="6" name="Rectangle 5">
            <a:extLst>
              <a:ext uri="{FF2B5EF4-FFF2-40B4-BE49-F238E27FC236}">
                <a16:creationId xmlns:a16="http://schemas.microsoft.com/office/drawing/2014/main" id="{797DF398-9B71-4262-89C2-5856E4374A67}"/>
              </a:ext>
            </a:extLst>
          </p:cNvPr>
          <p:cNvSpPr/>
          <p:nvPr/>
        </p:nvSpPr>
        <p:spPr>
          <a:xfrm>
            <a:off x="2414222" y="936198"/>
            <a:ext cx="4290648" cy="351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lumOff val="25000"/>
                  </a:schemeClr>
                </a:solidFill>
              </a:rPr>
              <a:t>USING CLASS WEIGHTS</a:t>
            </a:r>
          </a:p>
        </p:txBody>
      </p:sp>
      <p:sp>
        <p:nvSpPr>
          <p:cNvPr id="19" name="Rectangle: Rounded Corners 18">
            <a:extLst>
              <a:ext uri="{FF2B5EF4-FFF2-40B4-BE49-F238E27FC236}">
                <a16:creationId xmlns:a16="http://schemas.microsoft.com/office/drawing/2014/main" id="{FA1291B8-82E4-4F19-B065-ACF4FC1F5A84}"/>
              </a:ext>
            </a:extLst>
          </p:cNvPr>
          <p:cNvSpPr/>
          <p:nvPr/>
        </p:nvSpPr>
        <p:spPr>
          <a:xfrm>
            <a:off x="64479" y="2270816"/>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Times New Roman" panose="02020603050405020304" pitchFamily="18" charset="0"/>
                <a:cs typeface="Times New Roman" panose="02020603050405020304" pitchFamily="18" charset="0"/>
              </a:rPr>
              <a:t>FALSE POSITIVE</a:t>
            </a:r>
          </a:p>
          <a:p>
            <a:endParaRPr lang="en-US" sz="2400" dirty="0"/>
          </a:p>
        </p:txBody>
      </p:sp>
      <p:sp>
        <p:nvSpPr>
          <p:cNvPr id="23" name="Rectangle: Rounded Corners 22">
            <a:extLst>
              <a:ext uri="{FF2B5EF4-FFF2-40B4-BE49-F238E27FC236}">
                <a16:creationId xmlns:a16="http://schemas.microsoft.com/office/drawing/2014/main" id="{53725B54-6740-4766-A507-248A231C62F3}"/>
              </a:ext>
            </a:extLst>
          </p:cNvPr>
          <p:cNvSpPr/>
          <p:nvPr/>
        </p:nvSpPr>
        <p:spPr>
          <a:xfrm>
            <a:off x="32238" y="4411078"/>
            <a:ext cx="2362201" cy="599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  OF DETECTED FRAUD</a:t>
            </a:r>
          </a:p>
        </p:txBody>
      </p:sp>
      <p:sp>
        <p:nvSpPr>
          <p:cNvPr id="31" name="Rectangle 30">
            <a:extLst>
              <a:ext uri="{FF2B5EF4-FFF2-40B4-BE49-F238E27FC236}">
                <a16:creationId xmlns:a16="http://schemas.microsoft.com/office/drawing/2014/main" id="{2E6A89B3-427F-4197-9963-7F64012BFF54}"/>
              </a:ext>
            </a:extLst>
          </p:cNvPr>
          <p:cNvSpPr/>
          <p:nvPr/>
        </p:nvSpPr>
        <p:spPr>
          <a:xfrm>
            <a:off x="6787659" y="943463"/>
            <a:ext cx="5316415" cy="351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lumOff val="25000"/>
                  </a:schemeClr>
                </a:solidFill>
              </a:rPr>
              <a:t>USING SMOTE</a:t>
            </a:r>
          </a:p>
        </p:txBody>
      </p:sp>
      <p:sp>
        <p:nvSpPr>
          <p:cNvPr id="32" name="Rectangle: Rounded Corners 31">
            <a:extLst>
              <a:ext uri="{FF2B5EF4-FFF2-40B4-BE49-F238E27FC236}">
                <a16:creationId xmlns:a16="http://schemas.microsoft.com/office/drawing/2014/main" id="{DC54A731-E687-4AE5-813A-467CAAAEF8EB}"/>
              </a:ext>
            </a:extLst>
          </p:cNvPr>
          <p:cNvSpPr/>
          <p:nvPr/>
        </p:nvSpPr>
        <p:spPr>
          <a:xfrm>
            <a:off x="64479" y="2958831"/>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atin typeface="Times New Roman" panose="02020603050405020304" pitchFamily="18" charset="0"/>
                <a:cs typeface="Times New Roman" panose="02020603050405020304" pitchFamily="18" charset="0"/>
              </a:rPr>
              <a:t>FALSE NEGATIVE</a:t>
            </a:r>
          </a:p>
          <a:p>
            <a:endParaRPr lang="en-US" sz="2400" dirty="0"/>
          </a:p>
        </p:txBody>
      </p:sp>
      <p:sp>
        <p:nvSpPr>
          <p:cNvPr id="33" name="Rectangle: Rounded Corners 32">
            <a:extLst>
              <a:ext uri="{FF2B5EF4-FFF2-40B4-BE49-F238E27FC236}">
                <a16:creationId xmlns:a16="http://schemas.microsoft.com/office/drawing/2014/main" id="{22323132-31AA-462E-B559-74220FBC540F}"/>
              </a:ext>
            </a:extLst>
          </p:cNvPr>
          <p:cNvSpPr/>
          <p:nvPr/>
        </p:nvSpPr>
        <p:spPr>
          <a:xfrm>
            <a:off x="64479" y="3609440"/>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atin typeface="Times New Roman" panose="02020603050405020304" pitchFamily="18" charset="0"/>
                <a:cs typeface="Times New Roman" panose="02020603050405020304" pitchFamily="18" charset="0"/>
              </a:rPr>
              <a:t>TRUE NEGATIVE</a:t>
            </a:r>
          </a:p>
          <a:p>
            <a:endParaRPr lang="en-US" sz="2400" dirty="0"/>
          </a:p>
        </p:txBody>
      </p:sp>
      <p:sp>
        <p:nvSpPr>
          <p:cNvPr id="39" name="Rectangle: Rounded Corners 38">
            <a:extLst>
              <a:ext uri="{FF2B5EF4-FFF2-40B4-BE49-F238E27FC236}">
                <a16:creationId xmlns:a16="http://schemas.microsoft.com/office/drawing/2014/main" id="{08732224-09E8-4ED9-83C5-A922255430E9}"/>
              </a:ext>
            </a:extLst>
          </p:cNvPr>
          <p:cNvSpPr/>
          <p:nvPr/>
        </p:nvSpPr>
        <p:spPr>
          <a:xfrm>
            <a:off x="32238" y="5171362"/>
            <a:ext cx="2362201" cy="599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  OF MISSED FRAUD</a:t>
            </a:r>
          </a:p>
        </p:txBody>
      </p:sp>
      <p:sp>
        <p:nvSpPr>
          <p:cNvPr id="40" name="Rectangle: Rounded Corners 39">
            <a:extLst>
              <a:ext uri="{FF2B5EF4-FFF2-40B4-BE49-F238E27FC236}">
                <a16:creationId xmlns:a16="http://schemas.microsoft.com/office/drawing/2014/main" id="{001ECF17-0304-4AB2-9B81-7D10A5395BCF}"/>
              </a:ext>
            </a:extLst>
          </p:cNvPr>
          <p:cNvSpPr/>
          <p:nvPr/>
        </p:nvSpPr>
        <p:spPr>
          <a:xfrm>
            <a:off x="64480" y="5956327"/>
            <a:ext cx="2362201" cy="766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AVERAGE PRECISION-RECALL SCORE</a:t>
            </a:r>
          </a:p>
        </p:txBody>
      </p:sp>
      <p:sp>
        <p:nvSpPr>
          <p:cNvPr id="35" name="Rectangle 34">
            <a:extLst>
              <a:ext uri="{FF2B5EF4-FFF2-40B4-BE49-F238E27FC236}">
                <a16:creationId xmlns:a16="http://schemas.microsoft.com/office/drawing/2014/main" id="{7FAA69FA-DEF0-4F62-A7DF-1F5F5A4AFFF3}"/>
              </a:ext>
            </a:extLst>
          </p:cNvPr>
          <p:cNvSpPr/>
          <p:nvPr/>
        </p:nvSpPr>
        <p:spPr>
          <a:xfrm>
            <a:off x="2394439" y="1386707"/>
            <a:ext cx="4265733" cy="6837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2"/>
                </a:solidFill>
                <a:latin typeface="Calibri" panose="020F0502020204030204" pitchFamily="34" charset="0"/>
                <a:ea typeface="DengXian" panose="02010600030101010101" pitchFamily="2" charset="-122"/>
                <a:cs typeface="Arial" panose="020B0604020202020204" pitchFamily="34" charset="0"/>
              </a:rPr>
              <a:t>identified 783,550 cases as fraudulent transactions.</a:t>
            </a:r>
            <a:endParaRPr lang="en-US" sz="1600" dirty="0">
              <a:solidFill>
                <a:schemeClr val="bg2"/>
              </a:solidFill>
            </a:endParaRPr>
          </a:p>
        </p:txBody>
      </p:sp>
      <p:sp>
        <p:nvSpPr>
          <p:cNvPr id="42" name="Rectangle 41">
            <a:extLst>
              <a:ext uri="{FF2B5EF4-FFF2-40B4-BE49-F238E27FC236}">
                <a16:creationId xmlns:a16="http://schemas.microsoft.com/office/drawing/2014/main" id="{8C126A50-67E5-4994-8217-024083FB94E7}"/>
              </a:ext>
            </a:extLst>
          </p:cNvPr>
          <p:cNvSpPr/>
          <p:nvPr/>
        </p:nvSpPr>
        <p:spPr>
          <a:xfrm>
            <a:off x="6787659" y="1386707"/>
            <a:ext cx="5316415" cy="6511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identified 785,440 cases as fraudulent transactions.</a:t>
            </a:r>
            <a:endParaRPr lang="en-US" sz="1600" dirty="0">
              <a:solidFill>
                <a:schemeClr val="bg1"/>
              </a:solidFill>
            </a:endParaRPr>
          </a:p>
        </p:txBody>
      </p:sp>
      <p:sp>
        <p:nvSpPr>
          <p:cNvPr id="43" name="Rectangle 42">
            <a:extLst>
              <a:ext uri="{FF2B5EF4-FFF2-40B4-BE49-F238E27FC236}">
                <a16:creationId xmlns:a16="http://schemas.microsoft.com/office/drawing/2014/main" id="{196B6234-A33E-48EE-BBF5-775C21E116CF}"/>
              </a:ext>
            </a:extLst>
          </p:cNvPr>
          <p:cNvSpPr/>
          <p:nvPr/>
        </p:nvSpPr>
        <p:spPr>
          <a:xfrm>
            <a:off x="2426680" y="2167057"/>
            <a:ext cx="4265733" cy="6744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45,160 instances, legitimate transactions were mistakenly classified.</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4" name="Rectangle 43">
            <a:extLst>
              <a:ext uri="{FF2B5EF4-FFF2-40B4-BE49-F238E27FC236}">
                <a16:creationId xmlns:a16="http://schemas.microsoft.com/office/drawing/2014/main" id="{B6F1CC7C-5453-467F-8D6A-6E844D8E4770}"/>
              </a:ext>
            </a:extLst>
          </p:cNvPr>
          <p:cNvSpPr/>
          <p:nvPr/>
        </p:nvSpPr>
        <p:spPr>
          <a:xfrm>
            <a:off x="2413491" y="2912986"/>
            <a:ext cx="4265733"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215 actual instances of fraudulent transactions, incorrectly identifying them as legitimate.</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5" name="Rectangle 44">
            <a:extLst>
              <a:ext uri="{FF2B5EF4-FFF2-40B4-BE49-F238E27FC236}">
                <a16:creationId xmlns:a16="http://schemas.microsoft.com/office/drawing/2014/main" id="{55682C65-F187-430B-9454-50D33DD25FEF}"/>
              </a:ext>
            </a:extLst>
          </p:cNvPr>
          <p:cNvSpPr/>
          <p:nvPr/>
        </p:nvSpPr>
        <p:spPr>
          <a:xfrm>
            <a:off x="2394439" y="3601974"/>
            <a:ext cx="4225436" cy="6418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2,198 cases were accurately classified as legitimate transactions.</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6" name="Rectangle 45">
            <a:extLst>
              <a:ext uri="{FF2B5EF4-FFF2-40B4-BE49-F238E27FC236}">
                <a16:creationId xmlns:a16="http://schemas.microsoft.com/office/drawing/2014/main" id="{D3B294C3-474C-4FBA-B5C8-DA4AA9D25851}"/>
              </a:ext>
            </a:extLst>
          </p:cNvPr>
          <p:cNvSpPr/>
          <p:nvPr/>
        </p:nvSpPr>
        <p:spPr>
          <a:xfrm>
            <a:off x="6811105" y="2167056"/>
            <a:ext cx="5316416" cy="6744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42,658 instances, legitimate transactions were incorrectly classified.</a:t>
            </a:r>
            <a:endParaRPr lang="en-US" sz="1600" dirty="0">
              <a:solidFill>
                <a:schemeClr val="bg1"/>
              </a:solidFill>
            </a:endParaRPr>
          </a:p>
        </p:txBody>
      </p:sp>
      <p:sp>
        <p:nvSpPr>
          <p:cNvPr id="47" name="Rectangle 46">
            <a:extLst>
              <a:ext uri="{FF2B5EF4-FFF2-40B4-BE49-F238E27FC236}">
                <a16:creationId xmlns:a16="http://schemas.microsoft.com/office/drawing/2014/main" id="{5800ACE2-CFA5-4D7F-8934-DBB26D1208D3}"/>
              </a:ext>
            </a:extLst>
          </p:cNvPr>
          <p:cNvSpPr/>
          <p:nvPr/>
        </p:nvSpPr>
        <p:spPr>
          <a:xfrm>
            <a:off x="6811105" y="2894221"/>
            <a:ext cx="5316416" cy="6418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missed 62,253 actual fraudulent transactions, incorrectly. </a:t>
            </a:r>
            <a:endParaRPr lang="en-US" sz="1600" dirty="0">
              <a:solidFill>
                <a:schemeClr val="bg1"/>
              </a:solidFill>
            </a:endParaRPr>
          </a:p>
        </p:txBody>
      </p:sp>
      <p:sp>
        <p:nvSpPr>
          <p:cNvPr id="48" name="Rectangle 47">
            <a:extLst>
              <a:ext uri="{FF2B5EF4-FFF2-40B4-BE49-F238E27FC236}">
                <a16:creationId xmlns:a16="http://schemas.microsoft.com/office/drawing/2014/main" id="{7F7591B0-2D0B-4E17-B7D8-2FDDF3F2A88E}"/>
              </a:ext>
            </a:extLst>
          </p:cNvPr>
          <p:cNvSpPr/>
          <p:nvPr/>
        </p:nvSpPr>
        <p:spPr>
          <a:xfrm>
            <a:off x="6778865" y="3620340"/>
            <a:ext cx="5380895" cy="6418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766,967 instances were accurately classified as legitimate transactions.</a:t>
            </a:r>
            <a:endParaRPr lang="en-US" sz="1600" dirty="0">
              <a:solidFill>
                <a:schemeClr val="bg1"/>
              </a:solidFill>
            </a:endParaRPr>
          </a:p>
        </p:txBody>
      </p:sp>
      <p:sp>
        <p:nvSpPr>
          <p:cNvPr id="49" name="Rectangle 48">
            <a:extLst>
              <a:ext uri="{FF2B5EF4-FFF2-40B4-BE49-F238E27FC236}">
                <a16:creationId xmlns:a16="http://schemas.microsoft.com/office/drawing/2014/main" id="{E9AFE372-E321-4A64-AFB1-C7B96F6454F8}"/>
              </a:ext>
            </a:extLst>
          </p:cNvPr>
          <p:cNvSpPr/>
          <p:nvPr/>
        </p:nvSpPr>
        <p:spPr>
          <a:xfrm>
            <a:off x="2426680" y="4410147"/>
            <a:ext cx="4265733"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pPr>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91%, the model successfully identified around 91% of the instances of fraud.</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60" name="Rectangle 59">
            <a:extLst>
              <a:ext uri="{FF2B5EF4-FFF2-40B4-BE49-F238E27FC236}">
                <a16:creationId xmlns:a16="http://schemas.microsoft.com/office/drawing/2014/main" id="{E42A0EDD-2A83-4B3E-A604-32B5EB9E1F04}"/>
              </a:ext>
            </a:extLst>
          </p:cNvPr>
          <p:cNvSpPr/>
          <p:nvPr/>
        </p:nvSpPr>
        <p:spPr>
          <a:xfrm>
            <a:off x="2426680" y="5171360"/>
            <a:ext cx="4265733" cy="743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over 99.1% of the actual fraudulent transactions were not missed by the model.</a:t>
            </a:r>
            <a:endParaRPr lang="en-US" sz="1600" dirty="0">
              <a:solidFill>
                <a:schemeClr val="bg1"/>
              </a:solidFill>
            </a:endParaRPr>
          </a:p>
        </p:txBody>
      </p:sp>
      <p:sp>
        <p:nvSpPr>
          <p:cNvPr id="61" name="Rectangle 60">
            <a:extLst>
              <a:ext uri="{FF2B5EF4-FFF2-40B4-BE49-F238E27FC236}">
                <a16:creationId xmlns:a16="http://schemas.microsoft.com/office/drawing/2014/main" id="{925947B8-4BC4-45C9-9F06-9F123F30AE52}"/>
              </a:ext>
            </a:extLst>
          </p:cNvPr>
          <p:cNvSpPr/>
          <p:nvPr/>
        </p:nvSpPr>
        <p:spPr>
          <a:xfrm>
            <a:off x="2474303" y="5988663"/>
            <a:ext cx="4230567" cy="7063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0.0425, model struggles to balance accurate detection of fraudulent transactions and minimizing false positives.</a:t>
            </a:r>
            <a:endParaRPr lang="en-US" sz="1600" dirty="0">
              <a:solidFill>
                <a:schemeClr val="bg1"/>
              </a:solidFill>
            </a:endParaRPr>
          </a:p>
        </p:txBody>
      </p:sp>
      <p:sp>
        <p:nvSpPr>
          <p:cNvPr id="62" name="Rectangle 61">
            <a:extLst>
              <a:ext uri="{FF2B5EF4-FFF2-40B4-BE49-F238E27FC236}">
                <a16:creationId xmlns:a16="http://schemas.microsoft.com/office/drawing/2014/main" id="{E44FABDB-1D61-436C-80FF-229072FF19E1}"/>
              </a:ext>
            </a:extLst>
          </p:cNvPr>
          <p:cNvSpPr/>
          <p:nvPr/>
        </p:nvSpPr>
        <p:spPr>
          <a:xfrm>
            <a:off x="6834554" y="4410147"/>
            <a:ext cx="5325209"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92.49% of the fraud cases were successfully detected by the algorithm.</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63" name="Rectangle 62">
            <a:extLst>
              <a:ext uri="{FF2B5EF4-FFF2-40B4-BE49-F238E27FC236}">
                <a16:creationId xmlns:a16="http://schemas.microsoft.com/office/drawing/2014/main" id="{993E92B7-AAC6-407D-BDF6-BD1CF4F2987C}"/>
              </a:ext>
            </a:extLst>
          </p:cNvPr>
          <p:cNvSpPr/>
          <p:nvPr/>
        </p:nvSpPr>
        <p:spPr>
          <a:xfrm>
            <a:off x="6811105" y="5171360"/>
            <a:ext cx="5380895" cy="743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7.51% of the actual fraudulent transactions were not recognized. </a:t>
            </a:r>
            <a:endParaRPr lang="en-US" sz="1600" dirty="0">
              <a:solidFill>
                <a:schemeClr val="bg1"/>
              </a:solidFill>
            </a:endParaRPr>
          </a:p>
        </p:txBody>
      </p:sp>
      <p:sp>
        <p:nvSpPr>
          <p:cNvPr id="64" name="Rectangle 63">
            <a:extLst>
              <a:ext uri="{FF2B5EF4-FFF2-40B4-BE49-F238E27FC236}">
                <a16:creationId xmlns:a16="http://schemas.microsoft.com/office/drawing/2014/main" id="{5D1A6D80-1624-40CF-8DC8-2478B89BA836}"/>
              </a:ext>
            </a:extLst>
          </p:cNvPr>
          <p:cNvSpPr/>
          <p:nvPr/>
        </p:nvSpPr>
        <p:spPr>
          <a:xfrm>
            <a:off x="6834553" y="6023888"/>
            <a:ext cx="5325209" cy="6711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cs typeface="Arial" panose="020B0604020202020204" pitchFamily="34" charset="0"/>
              </a:rPr>
              <a:t>0.9138, both high precision and recall from the model. </a:t>
            </a:r>
            <a:endParaRPr lang="en-US" sz="1600" dirty="0">
              <a:solidFill>
                <a:schemeClr val="bg1"/>
              </a:solidFill>
            </a:endParaRPr>
          </a:p>
        </p:txBody>
      </p:sp>
      <p:sp>
        <p:nvSpPr>
          <p:cNvPr id="2" name="TextBox 1">
            <a:extLst>
              <a:ext uri="{FF2B5EF4-FFF2-40B4-BE49-F238E27FC236}">
                <a16:creationId xmlns:a16="http://schemas.microsoft.com/office/drawing/2014/main" id="{DF529DA1-7D98-E660-27D4-1B79E2296E15}"/>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099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4353A-2E17-5068-DB54-5F449CE2D68C}"/>
              </a:ext>
            </a:extLst>
          </p:cNvPr>
          <p:cNvSpPr>
            <a:spLocks noGrp="1"/>
          </p:cNvSpPr>
          <p:nvPr>
            <p:ph type="title"/>
          </p:nvPr>
        </p:nvSpPr>
        <p:spPr>
          <a:xfrm>
            <a:off x="2612520" y="974509"/>
            <a:ext cx="6623200" cy="1588000"/>
          </a:xfrm>
          <a:solidFill>
            <a:schemeClr val="bg2"/>
          </a:solidFill>
        </p:spPr>
        <p:txBody>
          <a:bodyPr/>
          <a:lstStyle/>
          <a:p>
            <a:pPr algn="l"/>
            <a:r>
              <a:rPr lang="en-GB" sz="1600" b="0" i="0" dirty="0">
                <a:solidFill>
                  <a:srgbClr val="374151"/>
                </a:solidFill>
                <a:effectLst/>
                <a:latin typeface="Söhne"/>
              </a:rPr>
              <a:t> </a:t>
            </a:r>
            <a:r>
              <a:rPr lang="en-GB" sz="1400" b="0" i="0" dirty="0">
                <a:solidFill>
                  <a:srgbClr val="374151"/>
                </a:solidFill>
                <a:effectLst/>
                <a:latin typeface="Söhne"/>
              </a:rPr>
              <a:t>Naive Bayes is a supervised learning algorithm that uses Bayes' theorem to make predictions based on probabilistic principles. It assumes that the features used to describe data points are conditionally independent, given the class label. This is a "naive" assumption and simplification, which is where the algorithm gets its name. </a:t>
            </a:r>
            <a:br>
              <a:rPr lang="en-GB" sz="1400" b="0" i="0" dirty="0">
                <a:solidFill>
                  <a:srgbClr val="374151"/>
                </a:solidFill>
                <a:effectLst/>
                <a:latin typeface="Söhne"/>
              </a:rPr>
            </a:br>
            <a:r>
              <a:rPr lang="en-GB" sz="1400" b="0" i="0" dirty="0">
                <a:solidFill>
                  <a:srgbClr val="374151"/>
                </a:solidFill>
                <a:effectLst/>
                <a:latin typeface="Söhne"/>
              </a:rPr>
              <a:t>In classification tasks, Naive Bayes calculates the probability of a data point belonging to each class and assigns it to the class with the highest probability.</a:t>
            </a:r>
            <a:endParaRPr lang="en-GB" sz="1400" dirty="0"/>
          </a:p>
        </p:txBody>
      </p:sp>
      <p:sp>
        <p:nvSpPr>
          <p:cNvPr id="3" name="Subtitle 2">
            <a:extLst>
              <a:ext uri="{FF2B5EF4-FFF2-40B4-BE49-F238E27FC236}">
                <a16:creationId xmlns:a16="http://schemas.microsoft.com/office/drawing/2014/main" id="{27F3F47E-D602-9CEF-7485-D7C0112E649F}"/>
              </a:ext>
            </a:extLst>
          </p:cNvPr>
          <p:cNvSpPr>
            <a:spLocks noGrp="1"/>
          </p:cNvSpPr>
          <p:nvPr>
            <p:ph type="subTitle" idx="1"/>
          </p:nvPr>
        </p:nvSpPr>
        <p:spPr>
          <a:xfrm>
            <a:off x="2612520" y="2831614"/>
            <a:ext cx="6623200" cy="3575097"/>
          </a:xfrm>
          <a:solidFill>
            <a:schemeClr val="bg2"/>
          </a:solidFill>
        </p:spPr>
        <p:txBody>
          <a:bodyPr/>
          <a:lstStyle/>
          <a:p>
            <a:pPr algn="l"/>
            <a:r>
              <a:rPr lang="en-GB" sz="1400" b="1" i="0" dirty="0">
                <a:solidFill>
                  <a:srgbClr val="374151"/>
                </a:solidFill>
                <a:effectLst/>
                <a:latin typeface="Söhne"/>
              </a:rPr>
              <a:t>Time Complexity:</a:t>
            </a:r>
            <a:r>
              <a:rPr lang="en-GB" sz="1400" b="0" i="0" dirty="0">
                <a:solidFill>
                  <a:srgbClr val="374151"/>
                </a:solidFill>
                <a:effectLst/>
                <a:latin typeface="Söhne"/>
              </a:rPr>
              <a:t> The time complexity of Naive Bayes is generally quite efficient and depends on the following factors:</a:t>
            </a:r>
          </a:p>
          <a:p>
            <a:pPr algn="l">
              <a:buFont typeface="Arial" panose="020B0604020202020204" pitchFamily="34" charset="0"/>
              <a:buChar char="•"/>
            </a:pPr>
            <a:r>
              <a:rPr lang="en-GB" sz="1400" b="1" i="0" dirty="0">
                <a:solidFill>
                  <a:srgbClr val="374151"/>
                </a:solidFill>
                <a:effectLst/>
                <a:latin typeface="Söhne"/>
              </a:rPr>
              <a:t>Training Time:</a:t>
            </a:r>
            <a:r>
              <a:rPr lang="en-GB" sz="1400" b="0" i="0" dirty="0">
                <a:solidFill>
                  <a:srgbClr val="374151"/>
                </a:solidFill>
                <a:effectLst/>
                <a:latin typeface="Söhne"/>
              </a:rPr>
              <a:t> The training phase of Naive Bayes is usually very fast because it involves calculating the prior probabilities of each class and the conditional probabilities of features given each class. The complexity of the training phase is often considered to be O(N * M), where:</a:t>
            </a:r>
          </a:p>
          <a:p>
            <a:pPr marL="742950" lvl="1" indent="-285750" algn="l">
              <a:buFont typeface="Arial" panose="020B0604020202020204" pitchFamily="34" charset="0"/>
              <a:buChar char="•"/>
            </a:pPr>
            <a:r>
              <a:rPr lang="en-GB" sz="1400" b="1" i="0" dirty="0">
                <a:solidFill>
                  <a:srgbClr val="374151"/>
                </a:solidFill>
                <a:effectLst/>
                <a:latin typeface="Söhne"/>
              </a:rPr>
              <a:t>N</a:t>
            </a:r>
            <a:r>
              <a:rPr lang="en-GB" sz="1400" b="0" i="0" dirty="0">
                <a:solidFill>
                  <a:srgbClr val="374151"/>
                </a:solidFill>
                <a:effectLst/>
                <a:latin typeface="Söhne"/>
              </a:rPr>
              <a:t> is the number of data points in the training dataset.</a:t>
            </a:r>
          </a:p>
          <a:p>
            <a:pPr marL="742950" lvl="1" indent="-285750" algn="l">
              <a:buFont typeface="Arial" panose="020B0604020202020204" pitchFamily="34" charset="0"/>
              <a:buChar char="•"/>
            </a:pPr>
            <a:r>
              <a:rPr lang="en-GB" sz="1400" b="1" i="0" dirty="0">
                <a:solidFill>
                  <a:srgbClr val="374151"/>
                </a:solidFill>
                <a:effectLst/>
                <a:latin typeface="Söhne"/>
              </a:rPr>
              <a:t>M</a:t>
            </a:r>
            <a:r>
              <a:rPr lang="en-GB" sz="1400" b="0" i="0" dirty="0">
                <a:solidFill>
                  <a:srgbClr val="374151"/>
                </a:solidFill>
                <a:effectLst/>
                <a:latin typeface="Söhne"/>
              </a:rPr>
              <a:t> is the number of features.</a:t>
            </a:r>
          </a:p>
          <a:p>
            <a:pPr algn="l">
              <a:buFont typeface="Arial" panose="020B0604020202020204" pitchFamily="34" charset="0"/>
              <a:buChar char="•"/>
            </a:pPr>
            <a:r>
              <a:rPr lang="en-GB" sz="1400" b="1" i="0" dirty="0">
                <a:solidFill>
                  <a:srgbClr val="374151"/>
                </a:solidFill>
                <a:effectLst/>
                <a:latin typeface="Söhne"/>
              </a:rPr>
              <a:t>Prediction Time:</a:t>
            </a:r>
            <a:r>
              <a:rPr lang="en-GB" sz="1400" b="0" i="0" dirty="0">
                <a:solidFill>
                  <a:srgbClr val="374151"/>
                </a:solidFill>
                <a:effectLst/>
                <a:latin typeface="Söhne"/>
              </a:rPr>
              <a:t> The prediction phase in Naive Bayes is also typically fast. For each data point to be classified, the algorithm computes the conditional probabilities for each class and multiplies them with the prior probabilities. The final prediction is assigned to the class with the highest probability. The prediction phase's complexity is often considered to be O(K * M), where:</a:t>
            </a:r>
          </a:p>
          <a:p>
            <a:pPr marL="742950" lvl="1" indent="-285750" algn="l">
              <a:buFont typeface="Arial" panose="020B0604020202020204" pitchFamily="34" charset="0"/>
              <a:buChar char="•"/>
            </a:pPr>
            <a:r>
              <a:rPr lang="en-GB" sz="1400" b="1" i="0" dirty="0">
                <a:solidFill>
                  <a:srgbClr val="374151"/>
                </a:solidFill>
                <a:effectLst/>
                <a:latin typeface="Söhne"/>
              </a:rPr>
              <a:t>K</a:t>
            </a:r>
            <a:r>
              <a:rPr lang="en-GB" sz="1400" b="0" i="0" dirty="0">
                <a:solidFill>
                  <a:srgbClr val="374151"/>
                </a:solidFill>
                <a:effectLst/>
                <a:latin typeface="Söhne"/>
              </a:rPr>
              <a:t> is the number of classes.</a:t>
            </a:r>
          </a:p>
          <a:p>
            <a:pPr marL="742950" lvl="1" indent="-285750" algn="l">
              <a:buFont typeface="Arial" panose="020B0604020202020204" pitchFamily="34" charset="0"/>
              <a:buChar char="•"/>
            </a:pPr>
            <a:r>
              <a:rPr lang="en-GB" sz="1400" b="1" i="0" dirty="0">
                <a:solidFill>
                  <a:srgbClr val="374151"/>
                </a:solidFill>
                <a:effectLst/>
                <a:latin typeface="Söhne"/>
              </a:rPr>
              <a:t>M</a:t>
            </a:r>
            <a:r>
              <a:rPr lang="en-GB" sz="1400" b="0" i="0" dirty="0">
                <a:solidFill>
                  <a:srgbClr val="374151"/>
                </a:solidFill>
                <a:effectLst/>
                <a:latin typeface="Söhne"/>
              </a:rPr>
              <a:t> is the number of features.</a:t>
            </a:r>
          </a:p>
        </p:txBody>
      </p:sp>
      <p:sp>
        <p:nvSpPr>
          <p:cNvPr id="4" name="TextBox 3">
            <a:extLst>
              <a:ext uri="{FF2B5EF4-FFF2-40B4-BE49-F238E27FC236}">
                <a16:creationId xmlns:a16="http://schemas.microsoft.com/office/drawing/2014/main" id="{9C773282-DD73-6B78-DBF5-6DD3D00B9E0B}"/>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437E8F0-E5CE-2741-0B91-4416D91BA08D}"/>
              </a:ext>
            </a:extLst>
          </p:cNvPr>
          <p:cNvSpPr txBox="1"/>
          <p:nvPr/>
        </p:nvSpPr>
        <p:spPr>
          <a:xfrm>
            <a:off x="2876693" y="451289"/>
            <a:ext cx="6094854" cy="523220"/>
          </a:xfrm>
          <a:prstGeom prst="rect">
            <a:avLst/>
          </a:prstGeom>
          <a:noFill/>
        </p:spPr>
        <p:txBody>
          <a:bodyPr wrap="square">
            <a:spAutoFit/>
          </a:bodyPr>
          <a:lstStyle/>
          <a:p>
            <a:r>
              <a:rPr lang="en-US" sz="2800" dirty="0">
                <a:solidFill>
                  <a:schemeClr val="tx2"/>
                </a:solidFill>
                <a:latin typeface="Berlin Sans FB Demi" panose="020E0802020502020306" pitchFamily="34" charset="0"/>
              </a:rPr>
              <a:t>Naive Bayes Classification</a:t>
            </a:r>
            <a:endParaRPr lang="en-GB" sz="2800" dirty="0"/>
          </a:p>
        </p:txBody>
      </p:sp>
      <p:sp>
        <p:nvSpPr>
          <p:cNvPr id="12" name="TextBox 11">
            <a:extLst>
              <a:ext uri="{FF2B5EF4-FFF2-40B4-BE49-F238E27FC236}">
                <a16:creationId xmlns:a16="http://schemas.microsoft.com/office/drawing/2014/main" id="{5FD3F616-0459-C80E-93B1-FC99E1986C86}"/>
              </a:ext>
            </a:extLst>
          </p:cNvPr>
          <p:cNvSpPr txBox="1"/>
          <p:nvPr/>
        </p:nvSpPr>
        <p:spPr>
          <a:xfrm>
            <a:off x="9235720" y="2258823"/>
            <a:ext cx="2763825" cy="1754326"/>
          </a:xfrm>
          <a:prstGeom prst="rect">
            <a:avLst/>
          </a:prstGeom>
          <a:noFill/>
        </p:spPr>
        <p:txBody>
          <a:bodyPr wrap="square">
            <a:spAutoFit/>
          </a:bodyPr>
          <a:lstStyle/>
          <a:p>
            <a:r>
              <a:rPr lang="en-GB" sz="1200" dirty="0"/>
              <a:t>𝑃 (𝐴) =</a:t>
            </a:r>
            <a:r>
              <a:rPr lang="en-GB" sz="1200" u="sng" dirty="0"/>
              <a:t>𝑃(𝐴 ∩ 𝐵)                                                         </a:t>
            </a:r>
          </a:p>
          <a:p>
            <a:r>
              <a:rPr lang="en-GB" sz="1200" dirty="0"/>
              <a:t>                𝑃(𝐵)</a:t>
            </a:r>
          </a:p>
          <a:p>
            <a:r>
              <a:rPr lang="en-GB" sz="1200" dirty="0"/>
              <a:t>Where:</a:t>
            </a:r>
          </a:p>
          <a:p>
            <a:r>
              <a:rPr lang="en-GB" sz="1200" dirty="0"/>
              <a:t>𝑃 (𝐴) = The probability of A occurring</a:t>
            </a:r>
          </a:p>
          <a:p>
            <a:r>
              <a:rPr lang="en-GB" sz="1200" dirty="0"/>
              <a:t>𝑃 (𝐵) = The probability of B occurring</a:t>
            </a:r>
          </a:p>
          <a:p>
            <a:r>
              <a:rPr lang="en-GB" sz="1200" dirty="0"/>
              <a:t>𝑃 (𝐴|𝐵) = The probability of A given B</a:t>
            </a:r>
          </a:p>
          <a:p>
            <a:r>
              <a:rPr lang="en-GB" sz="1200" dirty="0"/>
              <a:t>𝑃 (𝐵|𝐴) = The probability of B given A</a:t>
            </a:r>
          </a:p>
          <a:p>
            <a:r>
              <a:rPr lang="en-GB" sz="1200" dirty="0"/>
              <a:t>𝑃 (𝐴 ∩ 𝐵 ) = The probability of both A and B occurring</a:t>
            </a:r>
          </a:p>
        </p:txBody>
      </p:sp>
      <p:sp>
        <p:nvSpPr>
          <p:cNvPr id="14" name="TextBox 13">
            <a:extLst>
              <a:ext uri="{FF2B5EF4-FFF2-40B4-BE49-F238E27FC236}">
                <a16:creationId xmlns:a16="http://schemas.microsoft.com/office/drawing/2014/main" id="{F4A85B72-F8DA-DAAB-A2C5-3FE54EA8CA93}"/>
              </a:ext>
            </a:extLst>
          </p:cNvPr>
          <p:cNvSpPr txBox="1"/>
          <p:nvPr/>
        </p:nvSpPr>
        <p:spPr>
          <a:xfrm>
            <a:off x="10299031" y="2258823"/>
            <a:ext cx="2119850" cy="461665"/>
          </a:xfrm>
          <a:prstGeom prst="rect">
            <a:avLst/>
          </a:prstGeom>
          <a:noFill/>
        </p:spPr>
        <p:txBody>
          <a:bodyPr wrap="square">
            <a:spAutoFit/>
          </a:bodyPr>
          <a:lstStyle/>
          <a:p>
            <a:r>
              <a:rPr lang="en-GB" sz="1200" u="sng" dirty="0"/>
              <a:t>= 𝑃(𝐴) ∗ 𝑃(𝐵 | 𝐴)</a:t>
            </a:r>
          </a:p>
          <a:p>
            <a:r>
              <a:rPr lang="en-GB" sz="1200" dirty="0"/>
              <a:t>            P(B)</a:t>
            </a:r>
          </a:p>
        </p:txBody>
      </p:sp>
      <p:sp>
        <p:nvSpPr>
          <p:cNvPr id="15" name="Arrow: Pentagon 14">
            <a:extLst>
              <a:ext uri="{FF2B5EF4-FFF2-40B4-BE49-F238E27FC236}">
                <a16:creationId xmlns:a16="http://schemas.microsoft.com/office/drawing/2014/main" id="{EBA1CE8A-AC35-43D4-A5B0-A7EBF3426009}"/>
              </a:ext>
            </a:extLst>
          </p:cNvPr>
          <p:cNvSpPr/>
          <p:nvPr/>
        </p:nvSpPr>
        <p:spPr>
          <a:xfrm>
            <a:off x="192505" y="1340616"/>
            <a:ext cx="2420015"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Definition</a:t>
            </a:r>
          </a:p>
        </p:txBody>
      </p:sp>
      <p:sp>
        <p:nvSpPr>
          <p:cNvPr id="16" name="Arrow: Pentagon 15">
            <a:extLst>
              <a:ext uri="{FF2B5EF4-FFF2-40B4-BE49-F238E27FC236}">
                <a16:creationId xmlns:a16="http://schemas.microsoft.com/office/drawing/2014/main" id="{80AEB230-C9D2-AB65-CC9D-FE999CF42036}"/>
              </a:ext>
            </a:extLst>
          </p:cNvPr>
          <p:cNvSpPr/>
          <p:nvPr/>
        </p:nvSpPr>
        <p:spPr>
          <a:xfrm>
            <a:off x="91667" y="3538707"/>
            <a:ext cx="2520853"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Time Complexity</a:t>
            </a:r>
          </a:p>
        </p:txBody>
      </p:sp>
    </p:spTree>
    <p:extLst>
      <p:ext uri="{BB962C8B-B14F-4D97-AF65-F5344CB8AC3E}">
        <p14:creationId xmlns:p14="http://schemas.microsoft.com/office/powerpoint/2010/main" val="3947883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34"/>
        <p:cNvGrpSpPr/>
        <p:nvPr/>
      </p:nvGrpSpPr>
      <p:grpSpPr>
        <a:xfrm>
          <a:off x="0" y="0"/>
          <a:ext cx="0" cy="0"/>
          <a:chOff x="0" y="0"/>
          <a:chExt cx="0" cy="0"/>
        </a:xfrm>
      </p:grpSpPr>
      <p:sp>
        <p:nvSpPr>
          <p:cNvPr id="5536" name="Google Shape;5536;p41"/>
          <p:cNvSpPr txBox="1">
            <a:spLocks noGrp="1"/>
          </p:cNvSpPr>
          <p:nvPr>
            <p:ph type="title"/>
          </p:nvPr>
        </p:nvSpPr>
        <p:spPr>
          <a:xfrm>
            <a:off x="960000" y="-180389"/>
            <a:ext cx="10272000" cy="831096"/>
          </a:xfrm>
          <a:prstGeom prst="rect">
            <a:avLst/>
          </a:prstGeom>
        </p:spPr>
        <p:txBody>
          <a:bodyPr spcFirstLastPara="1" wrap="square" lIns="121900" tIns="121900" rIns="121900" bIns="121900" anchor="t" anchorCtr="0">
            <a:noAutofit/>
          </a:bodyPr>
          <a:lstStyle/>
          <a:p>
            <a:br>
              <a:rPr lang="en-US" sz="4800" b="1" dirty="0">
                <a:solidFill>
                  <a:schemeClr val="lt2"/>
                </a:solidFill>
                <a:latin typeface="Big Shoulders Text"/>
                <a:ea typeface="Big Shoulders Text"/>
                <a:cs typeface="Big Shoulders Text"/>
                <a:sym typeface="Big Shoulders Text"/>
              </a:rPr>
            </a:br>
            <a:endParaRPr dirty="0"/>
          </a:p>
        </p:txBody>
      </p:sp>
      <p:sp>
        <p:nvSpPr>
          <p:cNvPr id="2" name="Rectangle 1">
            <a:extLst>
              <a:ext uri="{FF2B5EF4-FFF2-40B4-BE49-F238E27FC236}">
                <a16:creationId xmlns:a16="http://schemas.microsoft.com/office/drawing/2014/main" id="{0E40E1D3-2908-4E8F-BD16-8CA406ABD54D}"/>
              </a:ext>
            </a:extLst>
          </p:cNvPr>
          <p:cNvSpPr/>
          <p:nvPr/>
        </p:nvSpPr>
        <p:spPr>
          <a:xfrm>
            <a:off x="169468" y="1143928"/>
            <a:ext cx="5176252" cy="2750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Rectangle 18">
            <a:extLst>
              <a:ext uri="{FF2B5EF4-FFF2-40B4-BE49-F238E27FC236}">
                <a16:creationId xmlns:a16="http://schemas.microsoft.com/office/drawing/2014/main" id="{C709601A-8B45-41AC-BA5A-D77D4FA275F0}"/>
              </a:ext>
            </a:extLst>
          </p:cNvPr>
          <p:cNvSpPr/>
          <p:nvPr/>
        </p:nvSpPr>
        <p:spPr>
          <a:xfrm>
            <a:off x="209720" y="495362"/>
            <a:ext cx="5176253" cy="556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erlin Sans FB Demi" panose="020E0802020502020306" pitchFamily="34" charset="0"/>
              </a:rPr>
              <a:t> NAÏVE BAYES USING CLASS WEIGHTS </a:t>
            </a:r>
          </a:p>
        </p:txBody>
      </p:sp>
      <p:sp>
        <p:nvSpPr>
          <p:cNvPr id="28" name="Rectangle 27">
            <a:extLst>
              <a:ext uri="{FF2B5EF4-FFF2-40B4-BE49-F238E27FC236}">
                <a16:creationId xmlns:a16="http://schemas.microsoft.com/office/drawing/2014/main" id="{9A824ECA-7748-458A-8AED-3D3EE9C9849A}"/>
              </a:ext>
            </a:extLst>
          </p:cNvPr>
          <p:cNvSpPr/>
          <p:nvPr/>
        </p:nvSpPr>
        <p:spPr>
          <a:xfrm>
            <a:off x="209721" y="3984909"/>
            <a:ext cx="5176249" cy="33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erlin Sans FB Demi" panose="020E0802020502020306" pitchFamily="34" charset="0"/>
              </a:rPr>
              <a:t>RESULTS</a:t>
            </a:r>
          </a:p>
        </p:txBody>
      </p:sp>
      <p:sp>
        <p:nvSpPr>
          <p:cNvPr id="29" name="Rectangle 28">
            <a:extLst>
              <a:ext uri="{FF2B5EF4-FFF2-40B4-BE49-F238E27FC236}">
                <a16:creationId xmlns:a16="http://schemas.microsoft.com/office/drawing/2014/main" id="{04806F18-06B7-4CEE-8543-A5E161AADFAF}"/>
              </a:ext>
            </a:extLst>
          </p:cNvPr>
          <p:cNvSpPr/>
          <p:nvPr/>
        </p:nvSpPr>
        <p:spPr>
          <a:xfrm>
            <a:off x="209720" y="4296678"/>
            <a:ext cx="5176252" cy="164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Rectangle 30">
            <a:extLst>
              <a:ext uri="{FF2B5EF4-FFF2-40B4-BE49-F238E27FC236}">
                <a16:creationId xmlns:a16="http://schemas.microsoft.com/office/drawing/2014/main" id="{B14D3405-D3F4-458F-85C1-E47EAB155E67}"/>
              </a:ext>
            </a:extLst>
          </p:cNvPr>
          <p:cNvSpPr/>
          <p:nvPr/>
        </p:nvSpPr>
        <p:spPr>
          <a:xfrm>
            <a:off x="209720" y="5898226"/>
            <a:ext cx="10272000" cy="7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Rectangle 2">
            <a:extLst>
              <a:ext uri="{FF2B5EF4-FFF2-40B4-BE49-F238E27FC236}">
                <a16:creationId xmlns:a16="http://schemas.microsoft.com/office/drawing/2014/main" id="{F2AB8CA6-46F3-4ED0-9976-0667997FBE6D}"/>
              </a:ext>
            </a:extLst>
          </p:cNvPr>
          <p:cNvSpPr/>
          <p:nvPr/>
        </p:nvSpPr>
        <p:spPr>
          <a:xfrm>
            <a:off x="403501" y="5941298"/>
            <a:ext cx="9964615" cy="6738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2000" b="1" dirty="0">
                <a:solidFill>
                  <a:schemeClr val="bg1"/>
                </a:solidFill>
                <a:latin typeface="Calibri" panose="020F0502020204030204" pitchFamily="34" charset="0"/>
                <a:ea typeface="DengXian" panose="020B0503020204020204" pitchFamily="2" charset="-122"/>
                <a:cs typeface="Calibri" panose="020F0502020204030204" pitchFamily="34" charset="0"/>
              </a:rPr>
              <a:t>In general, Gaussian Naive Bayes performs worse than Logistic Regression and does not produce reliable results.</a:t>
            </a:r>
            <a:endParaRPr lang="en-US" sz="2000" b="1" dirty="0">
              <a:solidFill>
                <a:schemeClr val="bg1"/>
              </a:solidFill>
              <a:latin typeface="Calibri" panose="020F0502020204030204" pitchFamily="34" charset="0"/>
              <a:ea typeface="DengXian" panose="020B0503020204020204" pitchFamily="2" charset="-122"/>
              <a:cs typeface="Arial" panose="020B0604020202020204" pitchFamily="34" charset="0"/>
            </a:endParaRPr>
          </a:p>
          <a:p>
            <a:pPr>
              <a:lnSpc>
                <a:spcPct val="107000"/>
              </a:lnSpc>
              <a:spcAft>
                <a:spcPts val="1067"/>
              </a:spcAft>
              <a:tabLst>
                <a:tab pos="1928658" algn="l"/>
              </a:tabLst>
            </a:pPr>
            <a:r>
              <a:rPr lang="en-GB" sz="1333" b="1" dirty="0">
                <a:solidFill>
                  <a:srgbClr val="000000"/>
                </a:solidFill>
                <a:latin typeface="Calibri" panose="020F0502020204030204" pitchFamily="34" charset="0"/>
                <a:ea typeface="DengXian" panose="020B0503020204020204" pitchFamily="2" charset="-122"/>
                <a:cs typeface="Calibri" panose="020F0502020204030204" pitchFamily="34" charset="0"/>
              </a:rPr>
              <a:t> </a:t>
            </a:r>
            <a:endParaRPr lang="en-US" sz="1333" b="1" dirty="0">
              <a:latin typeface="Calibri" panose="020F0502020204030204" pitchFamily="34" charset="0"/>
              <a:ea typeface="DengXian" panose="020B0503020204020204" pitchFamily="2" charset="-122"/>
              <a:cs typeface="Arial" panose="020B0604020202020204" pitchFamily="34" charset="0"/>
            </a:endParaRPr>
          </a:p>
          <a:p>
            <a:pPr>
              <a:lnSpc>
                <a:spcPct val="107000"/>
              </a:lnSpc>
              <a:spcAft>
                <a:spcPts val="1067"/>
              </a:spcAft>
              <a:tabLst>
                <a:tab pos="1928658" algn="l"/>
              </a:tabLst>
            </a:pPr>
            <a:r>
              <a:rPr lang="en-GB" sz="2400" dirty="0">
                <a:solidFill>
                  <a:srgbClr val="000000"/>
                </a:solidFill>
                <a:latin typeface="Calibri" panose="020F0502020204030204" pitchFamily="34" charset="0"/>
                <a:ea typeface="DengXian" panose="020B0503020204020204" pitchFamily="2" charset="-122"/>
                <a:cs typeface="Calibri" panose="020F0502020204030204" pitchFamily="34" charset="0"/>
              </a:rPr>
              <a:t> </a:t>
            </a:r>
            <a:endParaRPr lang="en-US" sz="2400" dirty="0">
              <a:latin typeface="Calibri" panose="020F0502020204030204" pitchFamily="34" charset="0"/>
              <a:ea typeface="DengXian" panose="020B0503020204020204" pitchFamily="2" charset="-122"/>
              <a:cs typeface="Arial" panose="020B0604020202020204" pitchFamily="34" charset="0"/>
            </a:endParaRPr>
          </a:p>
        </p:txBody>
      </p:sp>
      <p:sp>
        <p:nvSpPr>
          <p:cNvPr id="33" name="Rectangle 32">
            <a:extLst>
              <a:ext uri="{FF2B5EF4-FFF2-40B4-BE49-F238E27FC236}">
                <a16:creationId xmlns:a16="http://schemas.microsoft.com/office/drawing/2014/main" id="{1C7FDE88-D799-462A-8A51-FA4B6A376AEE}"/>
              </a:ext>
            </a:extLst>
          </p:cNvPr>
          <p:cNvSpPr/>
          <p:nvPr/>
        </p:nvSpPr>
        <p:spPr>
          <a:xfrm>
            <a:off x="5655163" y="482225"/>
            <a:ext cx="5176253" cy="556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erlin Sans FB Demi" panose="020E0802020502020306" pitchFamily="34" charset="0"/>
              </a:rPr>
              <a:t>NAÏVE BAYES WITH SMOTE </a:t>
            </a:r>
          </a:p>
        </p:txBody>
      </p:sp>
      <p:sp>
        <p:nvSpPr>
          <p:cNvPr id="34" name="Rectangle 33">
            <a:extLst>
              <a:ext uri="{FF2B5EF4-FFF2-40B4-BE49-F238E27FC236}">
                <a16:creationId xmlns:a16="http://schemas.microsoft.com/office/drawing/2014/main" id="{09C32F55-28F6-4058-9A88-3F9FF0475C3A}"/>
              </a:ext>
            </a:extLst>
          </p:cNvPr>
          <p:cNvSpPr/>
          <p:nvPr/>
        </p:nvSpPr>
        <p:spPr>
          <a:xfrm>
            <a:off x="5694922" y="1167030"/>
            <a:ext cx="5176252" cy="272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ectangle 34">
            <a:extLst>
              <a:ext uri="{FF2B5EF4-FFF2-40B4-BE49-F238E27FC236}">
                <a16:creationId xmlns:a16="http://schemas.microsoft.com/office/drawing/2014/main" id="{E04E3767-6EAB-42EF-AE81-64F7EAC86F6A}"/>
              </a:ext>
            </a:extLst>
          </p:cNvPr>
          <p:cNvSpPr/>
          <p:nvPr/>
        </p:nvSpPr>
        <p:spPr>
          <a:xfrm>
            <a:off x="5694925" y="3984909"/>
            <a:ext cx="5176249" cy="33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erlin Sans FB Demi" panose="020E0802020502020306" pitchFamily="34" charset="0"/>
              </a:rPr>
              <a:t>RESULTS</a:t>
            </a:r>
          </a:p>
        </p:txBody>
      </p:sp>
      <p:sp>
        <p:nvSpPr>
          <p:cNvPr id="36" name="Rectangle 35">
            <a:extLst>
              <a:ext uri="{FF2B5EF4-FFF2-40B4-BE49-F238E27FC236}">
                <a16:creationId xmlns:a16="http://schemas.microsoft.com/office/drawing/2014/main" id="{4B88E881-C116-42F1-9159-32BB696AEFB4}"/>
              </a:ext>
            </a:extLst>
          </p:cNvPr>
          <p:cNvSpPr/>
          <p:nvPr/>
        </p:nvSpPr>
        <p:spPr>
          <a:xfrm>
            <a:off x="5694922" y="4296677"/>
            <a:ext cx="5176252" cy="164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8" name="Picture 17" descr="A blue and white diagram with numbers and a blue square&#10;&#10;Description automatically generated with medium confidence">
            <a:extLst>
              <a:ext uri="{FF2B5EF4-FFF2-40B4-BE49-F238E27FC236}">
                <a16:creationId xmlns:a16="http://schemas.microsoft.com/office/drawing/2014/main" id="{8218E29C-1CCF-45D3-9330-A1D127C61F8A}"/>
              </a:ext>
            </a:extLst>
          </p:cNvPr>
          <p:cNvPicPr/>
          <p:nvPr/>
        </p:nvPicPr>
        <p:blipFill>
          <a:blip r:embed="rId3"/>
          <a:stretch>
            <a:fillRect/>
          </a:stretch>
        </p:blipFill>
        <p:spPr>
          <a:xfrm>
            <a:off x="403501" y="1231498"/>
            <a:ext cx="4788691" cy="2556877"/>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3E952F3A-FADE-4A0A-8F59-EF172E44585D}"/>
              </a:ext>
            </a:extLst>
          </p:cNvPr>
          <p:cNvPicPr/>
          <p:nvPr/>
        </p:nvPicPr>
        <p:blipFill>
          <a:blip r:embed="rId4"/>
          <a:stretch>
            <a:fillRect/>
          </a:stretch>
        </p:blipFill>
        <p:spPr>
          <a:xfrm>
            <a:off x="403501" y="4559805"/>
            <a:ext cx="4788691" cy="1361672"/>
          </a:xfrm>
          <a:prstGeom prst="rect">
            <a:avLst/>
          </a:prstGeom>
        </p:spPr>
      </p:pic>
      <p:pic>
        <p:nvPicPr>
          <p:cNvPr id="21" name="Picture 20" descr="A diagram of a confusion matrix&#10;&#10;Description automatically generated">
            <a:extLst>
              <a:ext uri="{FF2B5EF4-FFF2-40B4-BE49-F238E27FC236}">
                <a16:creationId xmlns:a16="http://schemas.microsoft.com/office/drawing/2014/main" id="{1054C89E-2993-4413-9588-1499C5964353}"/>
              </a:ext>
            </a:extLst>
          </p:cNvPr>
          <p:cNvPicPr/>
          <p:nvPr/>
        </p:nvPicPr>
        <p:blipFill>
          <a:blip r:embed="rId5"/>
          <a:stretch>
            <a:fillRect/>
          </a:stretch>
        </p:blipFill>
        <p:spPr>
          <a:xfrm>
            <a:off x="5854945" y="1248892"/>
            <a:ext cx="4822887" cy="2541021"/>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F636824D-80F2-40E7-9E5C-E543E3768A65}"/>
              </a:ext>
            </a:extLst>
          </p:cNvPr>
          <p:cNvPicPr/>
          <p:nvPr/>
        </p:nvPicPr>
        <p:blipFill>
          <a:blip r:embed="rId6"/>
          <a:stretch>
            <a:fillRect/>
          </a:stretch>
        </p:blipFill>
        <p:spPr>
          <a:xfrm>
            <a:off x="5854945" y="4454227"/>
            <a:ext cx="4822887" cy="1443999"/>
          </a:xfrm>
          <a:prstGeom prst="rect">
            <a:avLst/>
          </a:prstGeom>
        </p:spPr>
      </p:pic>
      <p:sp>
        <p:nvSpPr>
          <p:cNvPr id="4" name="TextBox 3">
            <a:extLst>
              <a:ext uri="{FF2B5EF4-FFF2-40B4-BE49-F238E27FC236}">
                <a16:creationId xmlns:a16="http://schemas.microsoft.com/office/drawing/2014/main" id="{2EBE2CF9-6603-D488-AC2C-CC3C3BC84620}"/>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848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20"/>
        <p:cNvGrpSpPr/>
        <p:nvPr/>
      </p:nvGrpSpPr>
      <p:grpSpPr>
        <a:xfrm>
          <a:off x="0" y="0"/>
          <a:ext cx="0" cy="0"/>
          <a:chOff x="0" y="0"/>
          <a:chExt cx="0" cy="0"/>
        </a:xfrm>
      </p:grpSpPr>
      <p:sp>
        <p:nvSpPr>
          <p:cNvPr id="13" name="Rectangle 12">
            <a:extLst>
              <a:ext uri="{FF2B5EF4-FFF2-40B4-BE49-F238E27FC236}">
                <a16:creationId xmlns:a16="http://schemas.microsoft.com/office/drawing/2014/main" id="{C30CD4D1-1F63-4C8B-8D8C-837178099DA7}"/>
              </a:ext>
            </a:extLst>
          </p:cNvPr>
          <p:cNvSpPr/>
          <p:nvPr/>
        </p:nvSpPr>
        <p:spPr>
          <a:xfrm>
            <a:off x="641841" y="0"/>
            <a:ext cx="11195535" cy="6623539"/>
          </a:xfrm>
          <a:prstGeom prst="rect">
            <a:avLst/>
          </a:prstGeom>
          <a:solidFill>
            <a:schemeClr val="bg1">
              <a:lumMod val="90000"/>
              <a:lumOff val="1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US" sz="2400" dirty="0"/>
          </a:p>
        </p:txBody>
      </p:sp>
      <p:sp>
        <p:nvSpPr>
          <p:cNvPr id="3" name="Rectangle: Rounded Corners 2">
            <a:extLst>
              <a:ext uri="{FF2B5EF4-FFF2-40B4-BE49-F238E27FC236}">
                <a16:creationId xmlns:a16="http://schemas.microsoft.com/office/drawing/2014/main" id="{123F3875-E565-444C-B652-AA6A88D9D9FD}"/>
              </a:ext>
            </a:extLst>
          </p:cNvPr>
          <p:cNvSpPr/>
          <p:nvPr/>
        </p:nvSpPr>
        <p:spPr>
          <a:xfrm>
            <a:off x="3135086" y="460327"/>
            <a:ext cx="6834556"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Black" panose="020B0A04020102020204" pitchFamily="34" charset="0"/>
              </a:rPr>
              <a:t>PERFROMANCE METRICS DISCUSSION</a:t>
            </a:r>
          </a:p>
        </p:txBody>
      </p:sp>
      <p:sp>
        <p:nvSpPr>
          <p:cNvPr id="16" name="Rectangle: Rounded Corners 15">
            <a:extLst>
              <a:ext uri="{FF2B5EF4-FFF2-40B4-BE49-F238E27FC236}">
                <a16:creationId xmlns:a16="http://schemas.microsoft.com/office/drawing/2014/main" id="{CE3E7253-391C-4AC1-A721-B3ECB1142961}"/>
              </a:ext>
            </a:extLst>
          </p:cNvPr>
          <p:cNvSpPr/>
          <p:nvPr/>
        </p:nvSpPr>
        <p:spPr>
          <a:xfrm>
            <a:off x="64479" y="1496877"/>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TRUE POSITIVE</a:t>
            </a:r>
          </a:p>
        </p:txBody>
      </p:sp>
      <p:sp>
        <p:nvSpPr>
          <p:cNvPr id="6" name="Rectangle 5">
            <a:extLst>
              <a:ext uri="{FF2B5EF4-FFF2-40B4-BE49-F238E27FC236}">
                <a16:creationId xmlns:a16="http://schemas.microsoft.com/office/drawing/2014/main" id="{797DF398-9B71-4262-89C2-5856E4374A67}"/>
              </a:ext>
            </a:extLst>
          </p:cNvPr>
          <p:cNvSpPr/>
          <p:nvPr/>
        </p:nvSpPr>
        <p:spPr>
          <a:xfrm>
            <a:off x="2392976" y="1000964"/>
            <a:ext cx="4290648" cy="351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lumOff val="25000"/>
                  </a:schemeClr>
                </a:solidFill>
              </a:rPr>
              <a:t>USING CLASS WEIGHTS</a:t>
            </a:r>
          </a:p>
        </p:txBody>
      </p:sp>
      <p:sp>
        <p:nvSpPr>
          <p:cNvPr id="19" name="Rectangle: Rounded Corners 18">
            <a:extLst>
              <a:ext uri="{FF2B5EF4-FFF2-40B4-BE49-F238E27FC236}">
                <a16:creationId xmlns:a16="http://schemas.microsoft.com/office/drawing/2014/main" id="{FA1291B8-82E4-4F19-B065-ACF4FC1F5A84}"/>
              </a:ext>
            </a:extLst>
          </p:cNvPr>
          <p:cNvSpPr/>
          <p:nvPr/>
        </p:nvSpPr>
        <p:spPr>
          <a:xfrm>
            <a:off x="64479" y="2270816"/>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Times New Roman" panose="02020603050405020304" pitchFamily="18" charset="0"/>
                <a:cs typeface="Times New Roman" panose="02020603050405020304" pitchFamily="18" charset="0"/>
              </a:rPr>
              <a:t>FALSE POSITIVE</a:t>
            </a:r>
          </a:p>
          <a:p>
            <a:endParaRPr lang="en-US" sz="2400" dirty="0"/>
          </a:p>
        </p:txBody>
      </p:sp>
      <p:sp>
        <p:nvSpPr>
          <p:cNvPr id="23" name="Rectangle: Rounded Corners 22">
            <a:extLst>
              <a:ext uri="{FF2B5EF4-FFF2-40B4-BE49-F238E27FC236}">
                <a16:creationId xmlns:a16="http://schemas.microsoft.com/office/drawing/2014/main" id="{53725B54-6740-4766-A507-248A231C62F3}"/>
              </a:ext>
            </a:extLst>
          </p:cNvPr>
          <p:cNvSpPr/>
          <p:nvPr/>
        </p:nvSpPr>
        <p:spPr>
          <a:xfrm>
            <a:off x="32238" y="4411078"/>
            <a:ext cx="2362201" cy="599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  OF DETECTED FRAUD</a:t>
            </a:r>
          </a:p>
        </p:txBody>
      </p:sp>
      <p:sp>
        <p:nvSpPr>
          <p:cNvPr id="31" name="Rectangle 30">
            <a:extLst>
              <a:ext uri="{FF2B5EF4-FFF2-40B4-BE49-F238E27FC236}">
                <a16:creationId xmlns:a16="http://schemas.microsoft.com/office/drawing/2014/main" id="{2E6A89B3-427F-4197-9963-7F64012BFF54}"/>
              </a:ext>
            </a:extLst>
          </p:cNvPr>
          <p:cNvSpPr/>
          <p:nvPr/>
        </p:nvSpPr>
        <p:spPr>
          <a:xfrm>
            <a:off x="6787659" y="1064404"/>
            <a:ext cx="5316415" cy="351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lumOff val="25000"/>
                  </a:schemeClr>
                </a:solidFill>
              </a:rPr>
              <a:t>USING SMOTE</a:t>
            </a:r>
          </a:p>
        </p:txBody>
      </p:sp>
      <p:sp>
        <p:nvSpPr>
          <p:cNvPr id="32" name="Rectangle: Rounded Corners 31">
            <a:extLst>
              <a:ext uri="{FF2B5EF4-FFF2-40B4-BE49-F238E27FC236}">
                <a16:creationId xmlns:a16="http://schemas.microsoft.com/office/drawing/2014/main" id="{DC54A731-E687-4AE5-813A-467CAAAEF8EB}"/>
              </a:ext>
            </a:extLst>
          </p:cNvPr>
          <p:cNvSpPr/>
          <p:nvPr/>
        </p:nvSpPr>
        <p:spPr>
          <a:xfrm>
            <a:off x="64479" y="2958831"/>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atin typeface="Times New Roman" panose="02020603050405020304" pitchFamily="18" charset="0"/>
                <a:cs typeface="Times New Roman" panose="02020603050405020304" pitchFamily="18" charset="0"/>
              </a:rPr>
              <a:t>FALSE NEGATIVE</a:t>
            </a:r>
          </a:p>
          <a:p>
            <a:endParaRPr lang="en-US" sz="2400" dirty="0"/>
          </a:p>
        </p:txBody>
      </p:sp>
      <p:sp>
        <p:nvSpPr>
          <p:cNvPr id="33" name="Rectangle: Rounded Corners 32">
            <a:extLst>
              <a:ext uri="{FF2B5EF4-FFF2-40B4-BE49-F238E27FC236}">
                <a16:creationId xmlns:a16="http://schemas.microsoft.com/office/drawing/2014/main" id="{22323132-31AA-462E-B559-74220FBC540F}"/>
              </a:ext>
            </a:extLst>
          </p:cNvPr>
          <p:cNvSpPr/>
          <p:nvPr/>
        </p:nvSpPr>
        <p:spPr>
          <a:xfrm>
            <a:off x="64479" y="3609440"/>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atin typeface="Times New Roman" panose="02020603050405020304" pitchFamily="18" charset="0"/>
                <a:cs typeface="Times New Roman" panose="02020603050405020304" pitchFamily="18" charset="0"/>
              </a:rPr>
              <a:t>TRUE NEGATIVE</a:t>
            </a:r>
          </a:p>
          <a:p>
            <a:endParaRPr lang="en-US" sz="2400" dirty="0"/>
          </a:p>
        </p:txBody>
      </p:sp>
      <p:sp>
        <p:nvSpPr>
          <p:cNvPr id="39" name="Rectangle: Rounded Corners 38">
            <a:extLst>
              <a:ext uri="{FF2B5EF4-FFF2-40B4-BE49-F238E27FC236}">
                <a16:creationId xmlns:a16="http://schemas.microsoft.com/office/drawing/2014/main" id="{08732224-09E8-4ED9-83C5-A922255430E9}"/>
              </a:ext>
            </a:extLst>
          </p:cNvPr>
          <p:cNvSpPr/>
          <p:nvPr/>
        </p:nvSpPr>
        <p:spPr>
          <a:xfrm>
            <a:off x="32238" y="5171362"/>
            <a:ext cx="2362201" cy="599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  OF MISSED FRAUD</a:t>
            </a:r>
          </a:p>
        </p:txBody>
      </p:sp>
      <p:sp>
        <p:nvSpPr>
          <p:cNvPr id="40" name="Rectangle: Rounded Corners 39">
            <a:extLst>
              <a:ext uri="{FF2B5EF4-FFF2-40B4-BE49-F238E27FC236}">
                <a16:creationId xmlns:a16="http://schemas.microsoft.com/office/drawing/2014/main" id="{001ECF17-0304-4AB2-9B81-7D10A5395BCF}"/>
              </a:ext>
            </a:extLst>
          </p:cNvPr>
          <p:cNvSpPr/>
          <p:nvPr/>
        </p:nvSpPr>
        <p:spPr>
          <a:xfrm>
            <a:off x="64480" y="5956327"/>
            <a:ext cx="2362201" cy="766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AVERAGE PRECISION-RECALL SCORE</a:t>
            </a:r>
          </a:p>
        </p:txBody>
      </p:sp>
      <p:sp>
        <p:nvSpPr>
          <p:cNvPr id="35" name="Rectangle 34">
            <a:extLst>
              <a:ext uri="{FF2B5EF4-FFF2-40B4-BE49-F238E27FC236}">
                <a16:creationId xmlns:a16="http://schemas.microsoft.com/office/drawing/2014/main" id="{7FAA69FA-DEF0-4F62-A7DF-1F5F5A4AFFF3}"/>
              </a:ext>
            </a:extLst>
          </p:cNvPr>
          <p:cNvSpPr/>
          <p:nvPr/>
        </p:nvSpPr>
        <p:spPr>
          <a:xfrm>
            <a:off x="2394439" y="1496877"/>
            <a:ext cx="4265733" cy="5736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820,137 cases as fraudulent transactions</a:t>
            </a:r>
            <a:endParaRPr lang="en-US" sz="1600" dirty="0">
              <a:solidFill>
                <a:schemeClr val="bg1"/>
              </a:solidFill>
            </a:endParaRPr>
          </a:p>
        </p:txBody>
      </p:sp>
      <p:sp>
        <p:nvSpPr>
          <p:cNvPr id="42" name="Rectangle 41">
            <a:extLst>
              <a:ext uri="{FF2B5EF4-FFF2-40B4-BE49-F238E27FC236}">
                <a16:creationId xmlns:a16="http://schemas.microsoft.com/office/drawing/2014/main" id="{8C126A50-67E5-4994-8217-024083FB94E7}"/>
              </a:ext>
            </a:extLst>
          </p:cNvPr>
          <p:cNvSpPr/>
          <p:nvPr/>
        </p:nvSpPr>
        <p:spPr>
          <a:xfrm>
            <a:off x="6787659" y="1496877"/>
            <a:ext cx="5316415" cy="5410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813,785 instances of transactions were accurately classified as fraudulent </a:t>
            </a:r>
            <a:endParaRPr lang="en-US" sz="1600" dirty="0">
              <a:solidFill>
                <a:schemeClr val="bg1"/>
              </a:solidFill>
            </a:endParaRPr>
          </a:p>
        </p:txBody>
      </p:sp>
      <p:sp>
        <p:nvSpPr>
          <p:cNvPr id="43" name="Rectangle 42">
            <a:extLst>
              <a:ext uri="{FF2B5EF4-FFF2-40B4-BE49-F238E27FC236}">
                <a16:creationId xmlns:a16="http://schemas.microsoft.com/office/drawing/2014/main" id="{196B6234-A33E-48EE-BBF5-775C21E116CF}"/>
              </a:ext>
            </a:extLst>
          </p:cNvPr>
          <p:cNvSpPr/>
          <p:nvPr/>
        </p:nvSpPr>
        <p:spPr>
          <a:xfrm>
            <a:off x="2426680" y="2167057"/>
            <a:ext cx="4265733" cy="6744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rPr>
              <a:t>8,438 instances, legitimate transactions were incorrectly classified </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4" name="Rectangle 43">
            <a:extLst>
              <a:ext uri="{FF2B5EF4-FFF2-40B4-BE49-F238E27FC236}">
                <a16:creationId xmlns:a16="http://schemas.microsoft.com/office/drawing/2014/main" id="{B6F1CC7C-5453-467F-8D6A-6E844D8E4770}"/>
              </a:ext>
            </a:extLst>
          </p:cNvPr>
          <p:cNvSpPr/>
          <p:nvPr/>
        </p:nvSpPr>
        <p:spPr>
          <a:xfrm>
            <a:off x="2401765" y="2935117"/>
            <a:ext cx="4265733" cy="6124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rPr>
              <a:t>1,531 actual fraudulent transactions, erroneously identifying </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5" name="Rectangle 44">
            <a:extLst>
              <a:ext uri="{FF2B5EF4-FFF2-40B4-BE49-F238E27FC236}">
                <a16:creationId xmlns:a16="http://schemas.microsoft.com/office/drawing/2014/main" id="{55682C65-F187-430B-9454-50D33DD25FEF}"/>
              </a:ext>
            </a:extLst>
          </p:cNvPr>
          <p:cNvSpPr/>
          <p:nvPr/>
        </p:nvSpPr>
        <p:spPr>
          <a:xfrm>
            <a:off x="2413491" y="3644119"/>
            <a:ext cx="4278923"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rPr>
              <a:t>1,017 instances were correctly identified as legitimate transactions</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6" name="Rectangle 45">
            <a:extLst>
              <a:ext uri="{FF2B5EF4-FFF2-40B4-BE49-F238E27FC236}">
                <a16:creationId xmlns:a16="http://schemas.microsoft.com/office/drawing/2014/main" id="{D3B294C3-474C-4FBA-B5C8-DA4AA9D25851}"/>
              </a:ext>
            </a:extLst>
          </p:cNvPr>
          <p:cNvSpPr/>
          <p:nvPr/>
        </p:nvSpPr>
        <p:spPr>
          <a:xfrm>
            <a:off x="6811105" y="2167056"/>
            <a:ext cx="5316416" cy="6744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14,978 cases were legitimate transactions, the model mistakenly classified </a:t>
            </a:r>
            <a:endParaRPr lang="en-US" sz="1600" dirty="0">
              <a:solidFill>
                <a:schemeClr val="bg1"/>
              </a:solidFill>
            </a:endParaRPr>
          </a:p>
        </p:txBody>
      </p:sp>
      <p:sp>
        <p:nvSpPr>
          <p:cNvPr id="47" name="Rectangle 46">
            <a:extLst>
              <a:ext uri="{FF2B5EF4-FFF2-40B4-BE49-F238E27FC236}">
                <a16:creationId xmlns:a16="http://schemas.microsoft.com/office/drawing/2014/main" id="{5800ACE2-CFA5-4D7F-8934-DBB26D1208D3}"/>
              </a:ext>
            </a:extLst>
          </p:cNvPr>
          <p:cNvSpPr/>
          <p:nvPr/>
        </p:nvSpPr>
        <p:spPr>
          <a:xfrm>
            <a:off x="6811105" y="2894221"/>
            <a:ext cx="5316416" cy="5712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pP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misidentified as real 444,490 instances of actual fraudulent transactions.</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8" name="Rectangle 47">
            <a:extLst>
              <a:ext uri="{FF2B5EF4-FFF2-40B4-BE49-F238E27FC236}">
                <a16:creationId xmlns:a16="http://schemas.microsoft.com/office/drawing/2014/main" id="{7F7591B0-2D0B-4E17-B7D8-2FDDF3F2A88E}"/>
              </a:ext>
            </a:extLst>
          </p:cNvPr>
          <p:cNvSpPr/>
          <p:nvPr/>
        </p:nvSpPr>
        <p:spPr>
          <a:xfrm>
            <a:off x="6834555" y="3569237"/>
            <a:ext cx="5316416" cy="7660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384,065 examples were accurately classified as actual transactions </a:t>
            </a:r>
            <a:endParaRPr lang="en-US" sz="1600" dirty="0">
              <a:solidFill>
                <a:schemeClr val="bg1"/>
              </a:solidFill>
            </a:endParaRPr>
          </a:p>
        </p:txBody>
      </p:sp>
      <p:sp>
        <p:nvSpPr>
          <p:cNvPr id="49" name="Rectangle 48">
            <a:extLst>
              <a:ext uri="{FF2B5EF4-FFF2-40B4-BE49-F238E27FC236}">
                <a16:creationId xmlns:a16="http://schemas.microsoft.com/office/drawing/2014/main" id="{E9AFE372-E321-4A64-AFB1-C7B96F6454F8}"/>
              </a:ext>
            </a:extLst>
          </p:cNvPr>
          <p:cNvSpPr/>
          <p:nvPr/>
        </p:nvSpPr>
        <p:spPr>
          <a:xfrm>
            <a:off x="2392976" y="4410147"/>
            <a:ext cx="4278923"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0.4%,  percentage of actual fraudulent transactions that the model correctly recognized</a:t>
            </a:r>
            <a:endParaRPr lang="en-US" sz="1600" dirty="0">
              <a:solidFill>
                <a:schemeClr val="bg1"/>
              </a:solidFill>
            </a:endParaRPr>
          </a:p>
        </p:txBody>
      </p:sp>
      <p:sp>
        <p:nvSpPr>
          <p:cNvPr id="60" name="Rectangle 59">
            <a:extLst>
              <a:ext uri="{FF2B5EF4-FFF2-40B4-BE49-F238E27FC236}">
                <a16:creationId xmlns:a16="http://schemas.microsoft.com/office/drawing/2014/main" id="{E42A0EDD-2A83-4B3E-A604-32B5EB9E1F04}"/>
              </a:ext>
            </a:extLst>
          </p:cNvPr>
          <p:cNvSpPr/>
          <p:nvPr/>
        </p:nvSpPr>
        <p:spPr>
          <a:xfrm>
            <a:off x="2426680" y="5171360"/>
            <a:ext cx="4265733" cy="743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0.6% indicates the percentage of actual fraudulent transactions that the model failed to identify. </a:t>
            </a:r>
            <a:endParaRPr lang="en-US" sz="1600" dirty="0">
              <a:solidFill>
                <a:schemeClr val="bg1"/>
              </a:solidFill>
            </a:endParaRPr>
          </a:p>
        </p:txBody>
      </p:sp>
      <p:sp>
        <p:nvSpPr>
          <p:cNvPr id="61" name="Rectangle 60">
            <a:extLst>
              <a:ext uri="{FF2B5EF4-FFF2-40B4-BE49-F238E27FC236}">
                <a16:creationId xmlns:a16="http://schemas.microsoft.com/office/drawing/2014/main" id="{925947B8-4BC4-45C9-9F06-9F123F30AE52}"/>
              </a:ext>
            </a:extLst>
          </p:cNvPr>
          <p:cNvSpPr/>
          <p:nvPr/>
        </p:nvSpPr>
        <p:spPr>
          <a:xfrm>
            <a:off x="2413491" y="6023889"/>
            <a:ext cx="4265733" cy="7612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0.0448, struggles to strike a balance between precision and recall (minimizing missed positive instances).</a:t>
            </a:r>
            <a:endParaRPr lang="en-US" sz="1600" dirty="0">
              <a:solidFill>
                <a:schemeClr val="bg1"/>
              </a:solidFill>
            </a:endParaRPr>
          </a:p>
        </p:txBody>
      </p:sp>
      <p:sp>
        <p:nvSpPr>
          <p:cNvPr id="62" name="Rectangle 61">
            <a:extLst>
              <a:ext uri="{FF2B5EF4-FFF2-40B4-BE49-F238E27FC236}">
                <a16:creationId xmlns:a16="http://schemas.microsoft.com/office/drawing/2014/main" id="{E44FABDB-1D61-436C-80FF-229072FF19E1}"/>
              </a:ext>
            </a:extLst>
          </p:cNvPr>
          <p:cNvSpPr/>
          <p:nvPr/>
        </p:nvSpPr>
        <p:spPr>
          <a:xfrm>
            <a:off x="6834554" y="4410147"/>
            <a:ext cx="5325209"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pP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46% of the instances of fraud were successfully detected by the algorithm.</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63" name="Rectangle 62">
            <a:extLst>
              <a:ext uri="{FF2B5EF4-FFF2-40B4-BE49-F238E27FC236}">
                <a16:creationId xmlns:a16="http://schemas.microsoft.com/office/drawing/2014/main" id="{993E92B7-AAC6-407D-BDF6-BD1CF4F2987C}"/>
              </a:ext>
            </a:extLst>
          </p:cNvPr>
          <p:cNvSpPr/>
          <p:nvPr/>
        </p:nvSpPr>
        <p:spPr>
          <a:xfrm>
            <a:off x="6811105" y="5171360"/>
            <a:ext cx="5380895" cy="743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model potentially missed about 54% of the fraudulent transactions</a:t>
            </a:r>
            <a:endParaRPr lang="en-US" sz="1600" dirty="0">
              <a:solidFill>
                <a:schemeClr val="bg1"/>
              </a:solidFill>
            </a:endParaRPr>
          </a:p>
        </p:txBody>
      </p:sp>
      <p:sp>
        <p:nvSpPr>
          <p:cNvPr id="64" name="Rectangle 63">
            <a:extLst>
              <a:ext uri="{FF2B5EF4-FFF2-40B4-BE49-F238E27FC236}">
                <a16:creationId xmlns:a16="http://schemas.microsoft.com/office/drawing/2014/main" id="{5D1A6D80-1624-40CF-8DC8-2478B89BA836}"/>
              </a:ext>
            </a:extLst>
          </p:cNvPr>
          <p:cNvSpPr/>
          <p:nvPr/>
        </p:nvSpPr>
        <p:spPr>
          <a:xfrm>
            <a:off x="6787659" y="6023888"/>
            <a:ext cx="5372104" cy="8160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pP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a high score of 0.7143, the model demonstrates commendable effectiveness.</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2" name="TextBox 1">
            <a:extLst>
              <a:ext uri="{FF2B5EF4-FFF2-40B4-BE49-F238E27FC236}">
                <a16:creationId xmlns:a16="http://schemas.microsoft.com/office/drawing/2014/main" id="{5C775ED5-E3F4-8D1A-5E7E-D825C6BF0E86}"/>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918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5754-0326-AE77-FD5F-DFD14E98FCEC}"/>
              </a:ext>
            </a:extLst>
          </p:cNvPr>
          <p:cNvSpPr>
            <a:spLocks noGrp="1"/>
          </p:cNvSpPr>
          <p:nvPr>
            <p:ph type="title"/>
          </p:nvPr>
        </p:nvSpPr>
        <p:spPr>
          <a:xfrm>
            <a:off x="79976" y="646347"/>
            <a:ext cx="10272000" cy="651043"/>
          </a:xfrm>
        </p:spPr>
        <p:txBody>
          <a:bodyPr/>
          <a:lstStyle/>
          <a:p>
            <a:r>
              <a:rPr lang="en-US" sz="3200" dirty="0">
                <a:solidFill>
                  <a:schemeClr val="tx2"/>
                </a:solidFill>
                <a:latin typeface="Berlin Sans FB Demi" panose="020E0802020502020306" pitchFamily="34" charset="0"/>
              </a:rPr>
              <a:t>K-NEAREST NEIGHBOUR</a:t>
            </a:r>
            <a:br>
              <a:rPr lang="en-US" sz="4400" dirty="0">
                <a:latin typeface="Berlin Sans FB Demi" panose="020E0802020502020306" pitchFamily="34" charset="0"/>
              </a:rPr>
            </a:br>
            <a:endParaRPr lang="en-GB" dirty="0"/>
          </a:p>
        </p:txBody>
      </p:sp>
      <p:sp>
        <p:nvSpPr>
          <p:cNvPr id="3" name="TextBox 2">
            <a:extLst>
              <a:ext uri="{FF2B5EF4-FFF2-40B4-BE49-F238E27FC236}">
                <a16:creationId xmlns:a16="http://schemas.microsoft.com/office/drawing/2014/main" id="{06914562-B938-D85C-6BE6-C7A3A4DE6B80}"/>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2836F3-2657-D8F1-1031-1545BCB0B292}"/>
              </a:ext>
            </a:extLst>
          </p:cNvPr>
          <p:cNvSpPr txBox="1"/>
          <p:nvPr/>
        </p:nvSpPr>
        <p:spPr>
          <a:xfrm>
            <a:off x="2985549" y="3552733"/>
            <a:ext cx="6094854" cy="3046988"/>
          </a:xfrm>
          <a:prstGeom prst="rect">
            <a:avLst/>
          </a:prstGeom>
          <a:solidFill>
            <a:schemeClr val="bg2"/>
          </a:solidFill>
        </p:spPr>
        <p:txBody>
          <a:bodyPr wrap="square">
            <a:spAutoFit/>
          </a:bodyPr>
          <a:lstStyle/>
          <a:p>
            <a:pPr algn="l"/>
            <a:r>
              <a:rPr lang="en-GB" sz="1600" b="1" i="0" dirty="0">
                <a:solidFill>
                  <a:srgbClr val="374151"/>
                </a:solidFill>
                <a:effectLst/>
                <a:latin typeface="Söhne"/>
              </a:rPr>
              <a:t>Time Complexity:</a:t>
            </a:r>
            <a:r>
              <a:rPr lang="en-GB" sz="1600" b="0" i="0" dirty="0">
                <a:solidFill>
                  <a:srgbClr val="374151"/>
                </a:solidFill>
                <a:effectLst/>
                <a:latin typeface="Söhne"/>
              </a:rPr>
              <a:t> The time complexity of the KNN algorithm depends on several factors, including the size of the training dataset (n), the dimensionality of the feature space (d), and the value of k.</a:t>
            </a:r>
            <a:r>
              <a:rPr lang="en-GB" sz="1600" b="1" i="0" dirty="0">
                <a:solidFill>
                  <a:srgbClr val="374151"/>
                </a:solidFill>
                <a:effectLst/>
                <a:latin typeface="Söhne"/>
              </a:rPr>
              <a:t> </a:t>
            </a:r>
          </a:p>
          <a:p>
            <a:pPr marL="285750" indent="-285750">
              <a:buFont typeface="Arial" panose="020B0604020202020204" pitchFamily="34" charset="0"/>
              <a:buChar char="•"/>
            </a:pPr>
            <a:r>
              <a:rPr lang="en-GB" sz="1600" b="1" i="0" dirty="0">
                <a:solidFill>
                  <a:srgbClr val="374151"/>
                </a:solidFill>
                <a:effectLst/>
                <a:latin typeface="Söhne"/>
              </a:rPr>
              <a:t>Training Time:</a:t>
            </a:r>
            <a:r>
              <a:rPr lang="en-GB" sz="1600" b="0" i="0" dirty="0">
                <a:solidFill>
                  <a:srgbClr val="374151"/>
                </a:solidFill>
                <a:effectLst/>
                <a:latin typeface="Söhne"/>
              </a:rPr>
              <a:t> KNN has virtually no training time because it simply memorizes the training data.</a:t>
            </a:r>
          </a:p>
          <a:p>
            <a:pPr marL="285750" indent="-285750" algn="l">
              <a:buFont typeface="Arial" panose="020B0604020202020204" pitchFamily="34" charset="0"/>
              <a:buChar char="•"/>
            </a:pPr>
            <a:r>
              <a:rPr lang="en-GB" sz="1600" b="1" i="0" dirty="0">
                <a:solidFill>
                  <a:srgbClr val="374151"/>
                </a:solidFill>
                <a:effectLst/>
                <a:latin typeface="Söhne"/>
              </a:rPr>
              <a:t>Prediction Time:</a:t>
            </a:r>
            <a:r>
              <a:rPr lang="en-GB" sz="1600" b="0" i="0" dirty="0">
                <a:solidFill>
                  <a:srgbClr val="374151"/>
                </a:solidFill>
                <a:effectLst/>
                <a:latin typeface="Söhne"/>
              </a:rPr>
              <a:t> The prediction time in KNN can be significant, especially when dealing with large datasets. The key factor affecting prediction time is the need to calculate distances between the input data point and all data points in the training dataset. The typical time complexity for prediction in KNN is O(n * d), where:</a:t>
            </a:r>
          </a:p>
          <a:p>
            <a:pPr marL="742950" lvl="1" indent="-285750" algn="l">
              <a:buFont typeface="Arial" panose="020B0604020202020204" pitchFamily="34" charset="0"/>
              <a:buChar char="•"/>
            </a:pPr>
            <a:r>
              <a:rPr lang="en-GB" sz="1600" b="1" i="0" dirty="0">
                <a:solidFill>
                  <a:srgbClr val="374151"/>
                </a:solidFill>
                <a:effectLst/>
                <a:latin typeface="Söhne"/>
              </a:rPr>
              <a:t>n</a:t>
            </a:r>
            <a:r>
              <a:rPr lang="en-GB" sz="1600" b="0" i="0" dirty="0">
                <a:solidFill>
                  <a:srgbClr val="374151"/>
                </a:solidFill>
                <a:effectLst/>
                <a:latin typeface="Söhne"/>
              </a:rPr>
              <a:t> is the number of data points in the training dataset.</a:t>
            </a:r>
          </a:p>
          <a:p>
            <a:pPr marL="742950" lvl="1" indent="-285750" algn="l">
              <a:buFont typeface="Arial" panose="020B0604020202020204" pitchFamily="34" charset="0"/>
              <a:buChar char="•"/>
            </a:pPr>
            <a:r>
              <a:rPr lang="en-GB" sz="1600" b="1" i="0" dirty="0">
                <a:solidFill>
                  <a:srgbClr val="374151"/>
                </a:solidFill>
                <a:effectLst/>
                <a:latin typeface="Söhne"/>
              </a:rPr>
              <a:t>d</a:t>
            </a:r>
            <a:r>
              <a:rPr lang="en-GB" sz="1600" b="0" i="0" dirty="0">
                <a:solidFill>
                  <a:srgbClr val="374151"/>
                </a:solidFill>
                <a:effectLst/>
                <a:latin typeface="Söhne"/>
              </a:rPr>
              <a:t> is the dimensionality of the feature space.</a:t>
            </a:r>
          </a:p>
        </p:txBody>
      </p:sp>
      <p:sp>
        <p:nvSpPr>
          <p:cNvPr id="7" name="TextBox 6">
            <a:extLst>
              <a:ext uri="{FF2B5EF4-FFF2-40B4-BE49-F238E27FC236}">
                <a16:creationId xmlns:a16="http://schemas.microsoft.com/office/drawing/2014/main" id="{AAB8A016-E337-3FC0-56F2-F19638FA14C8}"/>
              </a:ext>
            </a:extLst>
          </p:cNvPr>
          <p:cNvSpPr txBox="1"/>
          <p:nvPr/>
        </p:nvSpPr>
        <p:spPr>
          <a:xfrm>
            <a:off x="2960912" y="971868"/>
            <a:ext cx="6094854" cy="2308324"/>
          </a:xfrm>
          <a:prstGeom prst="rect">
            <a:avLst/>
          </a:prstGeom>
          <a:solidFill>
            <a:schemeClr val="bg2"/>
          </a:solidFill>
        </p:spPr>
        <p:txBody>
          <a:bodyPr wrap="square">
            <a:spAutoFit/>
          </a:bodyPr>
          <a:lstStyle/>
          <a:p>
            <a:pPr algn="l"/>
            <a:r>
              <a:rPr lang="en-GB" sz="1600" b="1" i="0" dirty="0">
                <a:solidFill>
                  <a:srgbClr val="374151"/>
                </a:solidFill>
                <a:effectLst/>
                <a:latin typeface="Söhne"/>
              </a:rPr>
              <a:t>Definition:</a:t>
            </a:r>
            <a:r>
              <a:rPr lang="en-GB" sz="1600" b="0" i="0" dirty="0">
                <a:solidFill>
                  <a:srgbClr val="374151"/>
                </a:solidFill>
                <a:effectLst/>
                <a:latin typeface="Söhne"/>
              </a:rPr>
              <a:t> K-Nearest </a:t>
            </a:r>
            <a:r>
              <a:rPr lang="en-GB" sz="1600" b="0" i="0" dirty="0" err="1">
                <a:solidFill>
                  <a:srgbClr val="374151"/>
                </a:solidFill>
                <a:effectLst/>
                <a:latin typeface="Söhne"/>
              </a:rPr>
              <a:t>Neighbors</a:t>
            </a:r>
            <a:r>
              <a:rPr lang="en-GB" sz="1600" b="0" i="0" dirty="0">
                <a:solidFill>
                  <a:srgbClr val="374151"/>
                </a:solidFill>
                <a:effectLst/>
                <a:latin typeface="Söhne"/>
              </a:rPr>
              <a:t> (KNN) is a non-parametric algorithm that makes predictions by finding the k data points (</a:t>
            </a:r>
            <a:r>
              <a:rPr lang="en-GB" sz="1600" b="0" i="0" dirty="0" err="1">
                <a:solidFill>
                  <a:srgbClr val="374151"/>
                </a:solidFill>
                <a:effectLst/>
                <a:latin typeface="Söhne"/>
              </a:rPr>
              <a:t>neighbors</a:t>
            </a:r>
            <a:r>
              <a:rPr lang="en-GB" sz="1600" b="0" i="0" dirty="0">
                <a:solidFill>
                  <a:srgbClr val="374151"/>
                </a:solidFill>
                <a:effectLst/>
                <a:latin typeface="Söhne"/>
              </a:rPr>
              <a:t>) in a training dataset that are closest in feature space to the input data point being classified or predicted. In classification tasks, KNN assigns the most common class label among the k-nearest </a:t>
            </a:r>
            <a:r>
              <a:rPr lang="en-GB" sz="1600" b="0" i="0" dirty="0" err="1">
                <a:solidFill>
                  <a:srgbClr val="374151"/>
                </a:solidFill>
                <a:effectLst/>
                <a:latin typeface="Söhne"/>
              </a:rPr>
              <a:t>neighbors</a:t>
            </a:r>
            <a:r>
              <a:rPr lang="en-GB" sz="1600" b="0" i="0" dirty="0">
                <a:solidFill>
                  <a:srgbClr val="374151"/>
                </a:solidFill>
                <a:effectLst/>
                <a:latin typeface="Söhne"/>
              </a:rPr>
              <a:t> to the input data point. In regression tasks, it calculates the average or weighted average of the target values of the k-nearest </a:t>
            </a:r>
            <a:r>
              <a:rPr lang="en-GB" sz="1600" b="0" i="0" dirty="0" err="1">
                <a:solidFill>
                  <a:srgbClr val="374151"/>
                </a:solidFill>
                <a:effectLst/>
                <a:latin typeface="Söhne"/>
              </a:rPr>
              <a:t>neighbors</a:t>
            </a:r>
            <a:r>
              <a:rPr lang="en-GB" sz="1600" b="0" i="0" dirty="0">
                <a:solidFill>
                  <a:srgbClr val="374151"/>
                </a:solidFill>
                <a:effectLst/>
                <a:latin typeface="Söhne"/>
              </a:rPr>
              <a:t> to predict a continuous value. K is a user-defined parameter that determines the number of </a:t>
            </a:r>
            <a:r>
              <a:rPr lang="en-GB" sz="1600" b="0" i="0" dirty="0" err="1">
                <a:solidFill>
                  <a:srgbClr val="374151"/>
                </a:solidFill>
                <a:effectLst/>
                <a:latin typeface="Söhne"/>
              </a:rPr>
              <a:t>neighbors</a:t>
            </a:r>
            <a:r>
              <a:rPr lang="en-GB" sz="1600" b="0" i="0" dirty="0">
                <a:solidFill>
                  <a:srgbClr val="374151"/>
                </a:solidFill>
                <a:effectLst/>
                <a:latin typeface="Söhne"/>
              </a:rPr>
              <a:t> to consider.</a:t>
            </a:r>
          </a:p>
        </p:txBody>
      </p:sp>
      <p:sp>
        <p:nvSpPr>
          <p:cNvPr id="8" name="Arrow: Pentagon 7">
            <a:extLst>
              <a:ext uri="{FF2B5EF4-FFF2-40B4-BE49-F238E27FC236}">
                <a16:creationId xmlns:a16="http://schemas.microsoft.com/office/drawing/2014/main" id="{8B5F26E3-7FAF-E6D8-7A2F-B5B62CFBE681}"/>
              </a:ext>
            </a:extLst>
          </p:cNvPr>
          <p:cNvSpPr/>
          <p:nvPr/>
        </p:nvSpPr>
        <p:spPr>
          <a:xfrm>
            <a:off x="415424" y="1244409"/>
            <a:ext cx="2570125"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Definition</a:t>
            </a:r>
          </a:p>
        </p:txBody>
      </p:sp>
      <p:sp>
        <p:nvSpPr>
          <p:cNvPr id="10" name="Arrow: Pentagon 9">
            <a:extLst>
              <a:ext uri="{FF2B5EF4-FFF2-40B4-BE49-F238E27FC236}">
                <a16:creationId xmlns:a16="http://schemas.microsoft.com/office/drawing/2014/main" id="{E25A71DA-F2D4-8028-8848-74BACF67F80F}"/>
              </a:ext>
            </a:extLst>
          </p:cNvPr>
          <p:cNvSpPr/>
          <p:nvPr/>
        </p:nvSpPr>
        <p:spPr>
          <a:xfrm>
            <a:off x="415424" y="1297390"/>
            <a:ext cx="2570125"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Definition</a:t>
            </a:r>
          </a:p>
        </p:txBody>
      </p:sp>
      <p:sp>
        <p:nvSpPr>
          <p:cNvPr id="12" name="Arrow: Pentagon 11">
            <a:extLst>
              <a:ext uri="{FF2B5EF4-FFF2-40B4-BE49-F238E27FC236}">
                <a16:creationId xmlns:a16="http://schemas.microsoft.com/office/drawing/2014/main" id="{20E79E9D-D648-9125-BFD7-FC482A447322}"/>
              </a:ext>
            </a:extLst>
          </p:cNvPr>
          <p:cNvSpPr/>
          <p:nvPr/>
        </p:nvSpPr>
        <p:spPr>
          <a:xfrm>
            <a:off x="440059" y="3619235"/>
            <a:ext cx="2520853"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Time Complexity</a:t>
            </a:r>
          </a:p>
        </p:txBody>
      </p:sp>
    </p:spTree>
    <p:extLst>
      <p:ext uri="{BB962C8B-B14F-4D97-AF65-F5344CB8AC3E}">
        <p14:creationId xmlns:p14="http://schemas.microsoft.com/office/powerpoint/2010/main" val="2946864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34"/>
        <p:cNvGrpSpPr/>
        <p:nvPr/>
      </p:nvGrpSpPr>
      <p:grpSpPr>
        <a:xfrm>
          <a:off x="0" y="0"/>
          <a:ext cx="0" cy="0"/>
          <a:chOff x="0" y="0"/>
          <a:chExt cx="0" cy="0"/>
        </a:xfrm>
      </p:grpSpPr>
      <p:sp>
        <p:nvSpPr>
          <p:cNvPr id="5536" name="Google Shape;5536;p41"/>
          <p:cNvSpPr txBox="1">
            <a:spLocks noGrp="1"/>
          </p:cNvSpPr>
          <p:nvPr>
            <p:ph type="title"/>
          </p:nvPr>
        </p:nvSpPr>
        <p:spPr>
          <a:xfrm>
            <a:off x="960000" y="-180389"/>
            <a:ext cx="10272000" cy="831096"/>
          </a:xfrm>
          <a:prstGeom prst="rect">
            <a:avLst/>
          </a:prstGeom>
        </p:spPr>
        <p:txBody>
          <a:bodyPr spcFirstLastPara="1" wrap="square" lIns="121900" tIns="121900" rIns="121900" bIns="121900" anchor="t" anchorCtr="0">
            <a:noAutofit/>
          </a:bodyPr>
          <a:lstStyle/>
          <a:p>
            <a:br>
              <a:rPr lang="en-US" sz="4800" b="1" dirty="0">
                <a:solidFill>
                  <a:schemeClr val="lt2"/>
                </a:solidFill>
                <a:latin typeface="Big Shoulders Text"/>
                <a:ea typeface="Big Shoulders Text"/>
                <a:cs typeface="Big Shoulders Text"/>
                <a:sym typeface="Big Shoulders Text"/>
              </a:rPr>
            </a:br>
            <a:endParaRPr dirty="0"/>
          </a:p>
        </p:txBody>
      </p:sp>
      <p:sp>
        <p:nvSpPr>
          <p:cNvPr id="2" name="Rectangle 1">
            <a:extLst>
              <a:ext uri="{FF2B5EF4-FFF2-40B4-BE49-F238E27FC236}">
                <a16:creationId xmlns:a16="http://schemas.microsoft.com/office/drawing/2014/main" id="{0E40E1D3-2908-4E8F-BD16-8CA406ABD54D}"/>
              </a:ext>
            </a:extLst>
          </p:cNvPr>
          <p:cNvSpPr/>
          <p:nvPr/>
        </p:nvSpPr>
        <p:spPr>
          <a:xfrm>
            <a:off x="209722" y="1302618"/>
            <a:ext cx="5176252" cy="2750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Rectangle 18">
            <a:extLst>
              <a:ext uri="{FF2B5EF4-FFF2-40B4-BE49-F238E27FC236}">
                <a16:creationId xmlns:a16="http://schemas.microsoft.com/office/drawing/2014/main" id="{C709601A-8B45-41AC-BA5A-D77D4FA275F0}"/>
              </a:ext>
            </a:extLst>
          </p:cNvPr>
          <p:cNvSpPr/>
          <p:nvPr/>
        </p:nvSpPr>
        <p:spPr>
          <a:xfrm>
            <a:off x="213895" y="675371"/>
            <a:ext cx="5176253" cy="556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erlin Sans FB Demi" panose="020E0802020502020306" pitchFamily="34" charset="0"/>
              </a:rPr>
              <a:t>K-NEAREST NEIGHBOURS USING CLASS WEIGHTS </a:t>
            </a:r>
          </a:p>
        </p:txBody>
      </p:sp>
      <p:sp>
        <p:nvSpPr>
          <p:cNvPr id="28" name="Rectangle 27">
            <a:extLst>
              <a:ext uri="{FF2B5EF4-FFF2-40B4-BE49-F238E27FC236}">
                <a16:creationId xmlns:a16="http://schemas.microsoft.com/office/drawing/2014/main" id="{9A824ECA-7748-458A-8AED-3D3EE9C9849A}"/>
              </a:ext>
            </a:extLst>
          </p:cNvPr>
          <p:cNvSpPr/>
          <p:nvPr/>
        </p:nvSpPr>
        <p:spPr>
          <a:xfrm>
            <a:off x="209722" y="4088194"/>
            <a:ext cx="5176249" cy="33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erlin Sans FB Demi" panose="020E0802020502020306" pitchFamily="34" charset="0"/>
              </a:rPr>
              <a:t>RESULTS</a:t>
            </a:r>
          </a:p>
        </p:txBody>
      </p:sp>
      <p:sp>
        <p:nvSpPr>
          <p:cNvPr id="29" name="Rectangle 28">
            <a:extLst>
              <a:ext uri="{FF2B5EF4-FFF2-40B4-BE49-F238E27FC236}">
                <a16:creationId xmlns:a16="http://schemas.microsoft.com/office/drawing/2014/main" id="{04806F18-06B7-4CEE-8543-A5E161AADFAF}"/>
              </a:ext>
            </a:extLst>
          </p:cNvPr>
          <p:cNvSpPr/>
          <p:nvPr/>
        </p:nvSpPr>
        <p:spPr>
          <a:xfrm>
            <a:off x="209721" y="4388099"/>
            <a:ext cx="5176252" cy="164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Rectangle 30">
            <a:extLst>
              <a:ext uri="{FF2B5EF4-FFF2-40B4-BE49-F238E27FC236}">
                <a16:creationId xmlns:a16="http://schemas.microsoft.com/office/drawing/2014/main" id="{B14D3405-D3F4-458F-85C1-E47EAB155E67}"/>
              </a:ext>
            </a:extLst>
          </p:cNvPr>
          <p:cNvSpPr/>
          <p:nvPr/>
        </p:nvSpPr>
        <p:spPr>
          <a:xfrm>
            <a:off x="209720" y="6026904"/>
            <a:ext cx="10272000" cy="72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Rectangle 2">
            <a:extLst>
              <a:ext uri="{FF2B5EF4-FFF2-40B4-BE49-F238E27FC236}">
                <a16:creationId xmlns:a16="http://schemas.microsoft.com/office/drawing/2014/main" id="{F2AB8CA6-46F3-4ED0-9976-0667997FBE6D}"/>
              </a:ext>
            </a:extLst>
          </p:cNvPr>
          <p:cNvSpPr/>
          <p:nvPr/>
        </p:nvSpPr>
        <p:spPr>
          <a:xfrm>
            <a:off x="363413" y="6121978"/>
            <a:ext cx="9964615" cy="6290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b="1" dirty="0">
                <a:solidFill>
                  <a:schemeClr val="bg2"/>
                </a:solidFill>
                <a:latin typeface="Calibri" panose="020F0502020204030204" pitchFamily="34" charset="0"/>
                <a:ea typeface="DengXian" panose="020B0503020204020204" pitchFamily="2" charset="-122"/>
              </a:rPr>
              <a:t>The model performs exceptionally well. It successfully detected virtually all fraud cases while minimising false positives. This suggests a very efficient fraud detection model with a great precision/recall ratio.</a:t>
            </a:r>
            <a:endParaRPr lang="en-US" sz="1600" b="1" dirty="0">
              <a:solidFill>
                <a:schemeClr val="bg2"/>
              </a:solidFill>
              <a:latin typeface="Calibri" panose="020F0502020204030204" pitchFamily="34" charset="0"/>
              <a:ea typeface="DengXian" panose="020B0503020204020204" pitchFamily="2" charset="-122"/>
              <a:cs typeface="Arial" panose="020B0604020202020204" pitchFamily="34" charset="0"/>
            </a:endParaRPr>
          </a:p>
        </p:txBody>
      </p:sp>
      <p:sp>
        <p:nvSpPr>
          <p:cNvPr id="33" name="Rectangle 32">
            <a:extLst>
              <a:ext uri="{FF2B5EF4-FFF2-40B4-BE49-F238E27FC236}">
                <a16:creationId xmlns:a16="http://schemas.microsoft.com/office/drawing/2014/main" id="{1C7FDE88-D799-462A-8A51-FA4B6A376AEE}"/>
              </a:ext>
            </a:extLst>
          </p:cNvPr>
          <p:cNvSpPr/>
          <p:nvPr/>
        </p:nvSpPr>
        <p:spPr>
          <a:xfrm>
            <a:off x="5676850" y="675371"/>
            <a:ext cx="5176253" cy="556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Berlin Sans FB Demi" panose="020E0802020502020306" pitchFamily="34" charset="0"/>
              </a:rPr>
              <a:t>K-NEAREST NEIGHBOURS WITH SMOTE </a:t>
            </a:r>
          </a:p>
        </p:txBody>
      </p:sp>
      <p:sp>
        <p:nvSpPr>
          <p:cNvPr id="34" name="Rectangle 33">
            <a:extLst>
              <a:ext uri="{FF2B5EF4-FFF2-40B4-BE49-F238E27FC236}">
                <a16:creationId xmlns:a16="http://schemas.microsoft.com/office/drawing/2014/main" id="{09C32F55-28F6-4058-9A88-3F9FF0475C3A}"/>
              </a:ext>
            </a:extLst>
          </p:cNvPr>
          <p:cNvSpPr/>
          <p:nvPr/>
        </p:nvSpPr>
        <p:spPr>
          <a:xfrm>
            <a:off x="5694919" y="1302618"/>
            <a:ext cx="5176252" cy="2750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Rectangle 34">
            <a:extLst>
              <a:ext uri="{FF2B5EF4-FFF2-40B4-BE49-F238E27FC236}">
                <a16:creationId xmlns:a16="http://schemas.microsoft.com/office/drawing/2014/main" id="{E04E3767-6EAB-42EF-AE81-64F7EAC86F6A}"/>
              </a:ext>
            </a:extLst>
          </p:cNvPr>
          <p:cNvSpPr/>
          <p:nvPr/>
        </p:nvSpPr>
        <p:spPr>
          <a:xfrm>
            <a:off x="5694922" y="4088194"/>
            <a:ext cx="5176249" cy="331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Berlin Sans FB Demi" panose="020E0802020502020306" pitchFamily="34" charset="0"/>
              </a:rPr>
              <a:t>RESULTS</a:t>
            </a:r>
          </a:p>
        </p:txBody>
      </p:sp>
      <p:sp>
        <p:nvSpPr>
          <p:cNvPr id="36" name="Rectangle 35">
            <a:extLst>
              <a:ext uri="{FF2B5EF4-FFF2-40B4-BE49-F238E27FC236}">
                <a16:creationId xmlns:a16="http://schemas.microsoft.com/office/drawing/2014/main" id="{4B88E881-C116-42F1-9159-32BB696AEFB4}"/>
              </a:ext>
            </a:extLst>
          </p:cNvPr>
          <p:cNvSpPr/>
          <p:nvPr/>
        </p:nvSpPr>
        <p:spPr>
          <a:xfrm>
            <a:off x="5676850" y="4388099"/>
            <a:ext cx="5176252" cy="1644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8" name="Picture 17" descr="A blue and white graph with numbers and labels&#10;&#10;Description automatically generated">
            <a:extLst>
              <a:ext uri="{FF2B5EF4-FFF2-40B4-BE49-F238E27FC236}">
                <a16:creationId xmlns:a16="http://schemas.microsoft.com/office/drawing/2014/main" id="{BA407BC8-01D3-4CA7-817F-4A35E535C5BB}"/>
              </a:ext>
            </a:extLst>
          </p:cNvPr>
          <p:cNvPicPr/>
          <p:nvPr/>
        </p:nvPicPr>
        <p:blipFill>
          <a:blip r:embed="rId3"/>
          <a:stretch>
            <a:fillRect/>
          </a:stretch>
        </p:blipFill>
        <p:spPr>
          <a:xfrm>
            <a:off x="363413" y="1482724"/>
            <a:ext cx="4857087" cy="2373197"/>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AF2BDD68-02E9-41B6-895A-0C41C920D397}"/>
              </a:ext>
            </a:extLst>
          </p:cNvPr>
          <p:cNvPicPr/>
          <p:nvPr/>
        </p:nvPicPr>
        <p:blipFill>
          <a:blip r:embed="rId4"/>
          <a:stretch>
            <a:fillRect/>
          </a:stretch>
        </p:blipFill>
        <p:spPr>
          <a:xfrm>
            <a:off x="363411" y="4494556"/>
            <a:ext cx="4857087" cy="1457393"/>
          </a:xfrm>
          <a:prstGeom prst="rect">
            <a:avLst/>
          </a:prstGeom>
        </p:spPr>
      </p:pic>
      <p:pic>
        <p:nvPicPr>
          <p:cNvPr id="21" name="Picture 20" descr="A blue squares with white text&#10;&#10;Description automatically generated">
            <a:extLst>
              <a:ext uri="{FF2B5EF4-FFF2-40B4-BE49-F238E27FC236}">
                <a16:creationId xmlns:a16="http://schemas.microsoft.com/office/drawing/2014/main" id="{52D34DDE-A907-4E85-891C-0527591F961D}"/>
              </a:ext>
            </a:extLst>
          </p:cNvPr>
          <p:cNvPicPr/>
          <p:nvPr/>
        </p:nvPicPr>
        <p:blipFill>
          <a:blip r:embed="rId5"/>
          <a:stretch>
            <a:fillRect/>
          </a:stretch>
        </p:blipFill>
        <p:spPr>
          <a:xfrm>
            <a:off x="5920006" y="1482725"/>
            <a:ext cx="4738161" cy="2373199"/>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EDE090C7-9C84-4F5A-A2A7-57B7FB153C70}"/>
              </a:ext>
            </a:extLst>
          </p:cNvPr>
          <p:cNvPicPr/>
          <p:nvPr/>
        </p:nvPicPr>
        <p:blipFill>
          <a:blip r:embed="rId6"/>
          <a:stretch>
            <a:fillRect/>
          </a:stretch>
        </p:blipFill>
        <p:spPr>
          <a:xfrm>
            <a:off x="5778324" y="4494556"/>
            <a:ext cx="4879843" cy="1463793"/>
          </a:xfrm>
          <a:prstGeom prst="rect">
            <a:avLst/>
          </a:prstGeom>
        </p:spPr>
      </p:pic>
      <p:sp>
        <p:nvSpPr>
          <p:cNvPr id="4" name="TextBox 3">
            <a:extLst>
              <a:ext uri="{FF2B5EF4-FFF2-40B4-BE49-F238E27FC236}">
                <a16:creationId xmlns:a16="http://schemas.microsoft.com/office/drawing/2014/main" id="{E342E00F-05E6-0197-16A2-9B0B2DEE48B4}"/>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15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62"/>
        <p:cNvGrpSpPr/>
        <p:nvPr/>
      </p:nvGrpSpPr>
      <p:grpSpPr>
        <a:xfrm>
          <a:off x="0" y="0"/>
          <a:ext cx="0" cy="0"/>
          <a:chOff x="0" y="0"/>
          <a:chExt cx="0" cy="0"/>
        </a:xfrm>
      </p:grpSpPr>
      <p:sp>
        <p:nvSpPr>
          <p:cNvPr id="5163" name="Google Shape;5163;p33"/>
          <p:cNvSpPr txBox="1">
            <a:spLocks noGrp="1"/>
          </p:cNvSpPr>
          <p:nvPr>
            <p:ph type="title"/>
          </p:nvPr>
        </p:nvSpPr>
        <p:spPr>
          <a:xfrm>
            <a:off x="970820" y="477372"/>
            <a:ext cx="7400625" cy="2066536"/>
          </a:xfrm>
          <a:prstGeom prst="rect">
            <a:avLst/>
          </a:prstGeom>
        </p:spPr>
        <p:txBody>
          <a:bodyPr spcFirstLastPara="1" wrap="square" lIns="121900" tIns="121900" rIns="121900" bIns="121900" anchor="ctr" anchorCtr="0">
            <a:noAutofit/>
          </a:bodyPr>
          <a:lstStyle/>
          <a:p>
            <a:r>
              <a:rPr lang="en" u="sng" dirty="0">
                <a:solidFill>
                  <a:schemeClr val="tx2"/>
                </a:solidFill>
                <a:latin typeface="Berlin Sans FB Demi" panose="020E0802020502020306" pitchFamily="34" charset="0"/>
              </a:rPr>
              <a:t>Introduction</a:t>
            </a:r>
            <a:endParaRPr u="sng" dirty="0">
              <a:solidFill>
                <a:schemeClr val="tx2"/>
              </a:solidFill>
              <a:latin typeface="Berlin Sans FB Demi" panose="020E0802020502020306" pitchFamily="34" charset="0"/>
              <a:ea typeface="Big Shoulders Text"/>
              <a:cs typeface="Big Shoulders Text"/>
              <a:sym typeface="Big Shoulders Text"/>
            </a:endParaRPr>
          </a:p>
        </p:txBody>
      </p:sp>
      <p:sp>
        <p:nvSpPr>
          <p:cNvPr id="5165" name="Google Shape;5165;p33"/>
          <p:cNvSpPr txBox="1">
            <a:spLocks noGrp="1"/>
          </p:cNvSpPr>
          <p:nvPr>
            <p:ph type="subTitle" idx="1"/>
          </p:nvPr>
        </p:nvSpPr>
        <p:spPr>
          <a:xfrm>
            <a:off x="1098944" y="3091978"/>
            <a:ext cx="10275467" cy="3100724"/>
          </a:xfrm>
          <a:prstGeom prst="rect">
            <a:avLst/>
          </a:prstGeom>
        </p:spPr>
        <p:txBody>
          <a:bodyPr spcFirstLastPara="1" wrap="square" lIns="121900" tIns="121900" rIns="121900" bIns="121900" anchor="ctr" anchorCtr="0">
            <a:noAutofit/>
          </a:bodyPr>
          <a:lstStyle/>
          <a:p>
            <a:pPr marL="380990" indent="-380990">
              <a:buFont typeface="Wingdings" panose="05000000000000000000" pitchFamily="2" charset="2"/>
              <a:buChar char="v"/>
            </a:pPr>
            <a:r>
              <a:rPr lang="en-GB" sz="2400" b="1" dirty="0">
                <a:latin typeface="Calibri" panose="020F0502020204030204" pitchFamily="34" charset="0"/>
                <a:ea typeface="DengXian" panose="020B0503020204020204" pitchFamily="2" charset="-122"/>
                <a:cs typeface="Arial" panose="020B0604020202020204" pitchFamily="34" charset="0"/>
              </a:rPr>
              <a:t>With a rise in online transactions, electronic payments, and mobile banking, the global financial environment has been digitalized recently.</a:t>
            </a:r>
          </a:p>
          <a:p>
            <a:pPr marL="380990" indent="-380990">
              <a:buFont typeface="Wingdings" panose="05000000000000000000" pitchFamily="2" charset="2"/>
              <a:buChar char="v"/>
            </a:pPr>
            <a:endParaRPr lang="en-GB" sz="2400" b="1" dirty="0">
              <a:latin typeface="Calibri" panose="020F0502020204030204" pitchFamily="34" charset="0"/>
              <a:ea typeface="DengXian" panose="020B0503020204020204" pitchFamily="2" charset="-122"/>
              <a:cs typeface="Arial" panose="020B0604020202020204" pitchFamily="34" charset="0"/>
            </a:endParaRPr>
          </a:p>
          <a:p>
            <a:pPr marL="380990" indent="-380990">
              <a:buFont typeface="Wingdings" panose="05000000000000000000" pitchFamily="2" charset="2"/>
              <a:buChar char="v"/>
            </a:pPr>
            <a:r>
              <a:rPr lang="en-GB" sz="2400" b="1" dirty="0">
                <a:latin typeface="Calibri" panose="020F0502020204030204" pitchFamily="34" charset="0"/>
                <a:ea typeface="DengXian" panose="020B0503020204020204" pitchFamily="2" charset="-122"/>
                <a:cs typeface="Arial" panose="020B0604020202020204" pitchFamily="34" charset="0"/>
              </a:rPr>
              <a:t>Despite its convenience and efficiency, it has also led to an increase in financial fraud i.e. Identity theft, credit card fraud and money laundering.</a:t>
            </a:r>
          </a:p>
          <a:p>
            <a:pPr marL="380990" indent="-380990">
              <a:buFont typeface="Wingdings" panose="05000000000000000000" pitchFamily="2" charset="2"/>
              <a:buChar char="v"/>
            </a:pPr>
            <a:endParaRPr lang="en-GB" sz="2400" b="1" dirty="0">
              <a:latin typeface="Calibri" panose="020F0502020204030204" pitchFamily="34" charset="0"/>
              <a:ea typeface="DengXian" panose="020B0503020204020204" pitchFamily="2" charset="-122"/>
              <a:cs typeface="Arial" panose="020B0604020202020204" pitchFamily="34" charset="0"/>
            </a:endParaRPr>
          </a:p>
          <a:p>
            <a:pPr marL="380990" indent="-380990">
              <a:buFont typeface="Wingdings" panose="05000000000000000000" pitchFamily="2" charset="2"/>
              <a:buChar char="v"/>
            </a:pPr>
            <a:r>
              <a:rPr lang="en-GB" sz="2400" b="1" dirty="0">
                <a:latin typeface="Calibri" panose="020F0502020204030204" pitchFamily="34" charset="0"/>
                <a:ea typeface="DengXian" panose="020B0503020204020204" pitchFamily="2" charset="-122"/>
                <a:cs typeface="Arial" panose="020B0604020202020204" pitchFamily="34" charset="0"/>
              </a:rPr>
              <a:t>Machine learning can be used to stream data in real-time, uncover hidden patterns in user conduct, and estimate the likelihood of fraudulent behaviour.</a:t>
            </a:r>
          </a:p>
          <a:p>
            <a:pPr marL="380990" indent="-380990">
              <a:buFont typeface="Wingdings" panose="05000000000000000000" pitchFamily="2" charset="2"/>
              <a:buChar char="v"/>
            </a:pPr>
            <a:endParaRPr lang="en-GB" sz="2400" dirty="0">
              <a:latin typeface="Calibri" panose="020F0502020204030204" pitchFamily="34" charset="0"/>
              <a:ea typeface="DengXian" panose="020B0503020204020204" pitchFamily="2" charset="-122"/>
              <a:cs typeface="Arial" panose="020B0604020202020204" pitchFamily="34" charset="0"/>
            </a:endParaRPr>
          </a:p>
          <a:p>
            <a:pPr marL="0" indent="0"/>
            <a:endParaRPr lang="en-GB" sz="2400" dirty="0">
              <a:latin typeface="Calibri" panose="020F0502020204030204" pitchFamily="34" charset="0"/>
              <a:ea typeface="DengXian" panose="020B0503020204020204" pitchFamily="2" charset="-122"/>
              <a:cs typeface="Arial" panose="020B0604020202020204" pitchFamily="34" charset="0"/>
            </a:endParaRPr>
          </a:p>
        </p:txBody>
      </p:sp>
      <p:sp>
        <p:nvSpPr>
          <p:cNvPr id="5166" name="Google Shape;5166;p33"/>
          <p:cNvSpPr/>
          <p:nvPr/>
        </p:nvSpPr>
        <p:spPr>
          <a:xfrm>
            <a:off x="9907167" y="4919973"/>
            <a:ext cx="2342511" cy="1938028"/>
          </a:xfrm>
          <a:custGeom>
            <a:avLst/>
            <a:gdLst/>
            <a:ahLst/>
            <a:cxnLst/>
            <a:rect l="l" t="t" r="r" b="b"/>
            <a:pathLst>
              <a:path w="18376" h="15203" extrusionOk="0">
                <a:moveTo>
                  <a:pt x="18375" y="0"/>
                </a:moveTo>
                <a:lnTo>
                  <a:pt x="1" y="11596"/>
                </a:lnTo>
                <a:lnTo>
                  <a:pt x="15910" y="15202"/>
                </a:lnTo>
                <a:lnTo>
                  <a:pt x="18375" y="0"/>
                </a:lnTo>
                <a:close/>
              </a:path>
            </a:pathLst>
          </a:custGeom>
          <a:gradFill>
            <a:gsLst>
              <a:gs pos="0">
                <a:srgbClr val="002AB1">
                  <a:alpha val="70980"/>
                </a:srgbClr>
              </a:gs>
              <a:gs pos="100000">
                <a:srgbClr val="00E0FF">
                  <a:alpha val="69019"/>
                </a:srgbClr>
              </a:gs>
            </a:gsLst>
            <a:lin ang="10800025" scaled="0"/>
          </a:gradFill>
          <a:ln>
            <a:noFill/>
          </a:ln>
        </p:spPr>
        <p:txBody>
          <a:bodyPr spcFirstLastPara="1" wrap="square" lIns="121900" tIns="121900" rIns="121900" bIns="121900" anchor="ctr" anchorCtr="0">
            <a:noAutofit/>
          </a:bodyPr>
          <a:lstStyle/>
          <a:p>
            <a:endParaRPr sz="2400"/>
          </a:p>
        </p:txBody>
      </p:sp>
      <p:sp>
        <p:nvSpPr>
          <p:cNvPr id="3" name="TextBox 2">
            <a:extLst>
              <a:ext uri="{FF2B5EF4-FFF2-40B4-BE49-F238E27FC236}">
                <a16:creationId xmlns:a16="http://schemas.microsoft.com/office/drawing/2014/main" id="{0F40F7EB-244D-4B63-2080-E9829C797FCC}"/>
              </a:ext>
            </a:extLst>
          </p:cNvPr>
          <p:cNvSpPr txBox="1"/>
          <p:nvPr/>
        </p:nvSpPr>
        <p:spPr>
          <a:xfrm>
            <a:off x="0" y="-87841"/>
            <a:ext cx="12191999"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20"/>
        <p:cNvGrpSpPr/>
        <p:nvPr/>
      </p:nvGrpSpPr>
      <p:grpSpPr>
        <a:xfrm>
          <a:off x="0" y="0"/>
          <a:ext cx="0" cy="0"/>
          <a:chOff x="0" y="0"/>
          <a:chExt cx="0" cy="0"/>
        </a:xfrm>
      </p:grpSpPr>
      <p:sp>
        <p:nvSpPr>
          <p:cNvPr id="13" name="Rectangle 12">
            <a:extLst>
              <a:ext uri="{FF2B5EF4-FFF2-40B4-BE49-F238E27FC236}">
                <a16:creationId xmlns:a16="http://schemas.microsoft.com/office/drawing/2014/main" id="{C30CD4D1-1F63-4C8B-8D8C-837178099DA7}"/>
              </a:ext>
            </a:extLst>
          </p:cNvPr>
          <p:cNvSpPr/>
          <p:nvPr/>
        </p:nvSpPr>
        <p:spPr>
          <a:xfrm>
            <a:off x="641841" y="0"/>
            <a:ext cx="11195535" cy="6623539"/>
          </a:xfrm>
          <a:prstGeom prst="rect">
            <a:avLst/>
          </a:prstGeom>
          <a:solidFill>
            <a:schemeClr val="bg1">
              <a:lumMod val="90000"/>
              <a:lumOff val="1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US" sz="2400" dirty="0"/>
          </a:p>
        </p:txBody>
      </p:sp>
      <p:sp>
        <p:nvSpPr>
          <p:cNvPr id="3" name="Rectangle: Rounded Corners 2">
            <a:extLst>
              <a:ext uri="{FF2B5EF4-FFF2-40B4-BE49-F238E27FC236}">
                <a16:creationId xmlns:a16="http://schemas.microsoft.com/office/drawing/2014/main" id="{123F3875-E565-444C-B652-AA6A88D9D9FD}"/>
              </a:ext>
            </a:extLst>
          </p:cNvPr>
          <p:cNvSpPr/>
          <p:nvPr/>
        </p:nvSpPr>
        <p:spPr>
          <a:xfrm>
            <a:off x="3533847" y="399228"/>
            <a:ext cx="6834556"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Black" panose="020B0A04020102020204" pitchFamily="34" charset="0"/>
              </a:rPr>
              <a:t>PERFROMANCE METRICS DISCUSSION</a:t>
            </a:r>
          </a:p>
        </p:txBody>
      </p:sp>
      <p:sp>
        <p:nvSpPr>
          <p:cNvPr id="16" name="Rectangle: Rounded Corners 15">
            <a:extLst>
              <a:ext uri="{FF2B5EF4-FFF2-40B4-BE49-F238E27FC236}">
                <a16:creationId xmlns:a16="http://schemas.microsoft.com/office/drawing/2014/main" id="{CE3E7253-391C-4AC1-A721-B3ECB1142961}"/>
              </a:ext>
            </a:extLst>
          </p:cNvPr>
          <p:cNvSpPr/>
          <p:nvPr/>
        </p:nvSpPr>
        <p:spPr>
          <a:xfrm>
            <a:off x="64479" y="1496877"/>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TRUE POSITIVE</a:t>
            </a:r>
          </a:p>
        </p:txBody>
      </p:sp>
      <p:sp>
        <p:nvSpPr>
          <p:cNvPr id="6" name="Rectangle 5">
            <a:extLst>
              <a:ext uri="{FF2B5EF4-FFF2-40B4-BE49-F238E27FC236}">
                <a16:creationId xmlns:a16="http://schemas.microsoft.com/office/drawing/2014/main" id="{797DF398-9B71-4262-89C2-5856E4374A67}"/>
              </a:ext>
            </a:extLst>
          </p:cNvPr>
          <p:cNvSpPr/>
          <p:nvPr/>
        </p:nvSpPr>
        <p:spPr>
          <a:xfrm>
            <a:off x="2401764" y="943463"/>
            <a:ext cx="4290648" cy="351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lumOff val="25000"/>
                  </a:schemeClr>
                </a:solidFill>
              </a:rPr>
              <a:t>USING CLASS WEIGHTS</a:t>
            </a:r>
          </a:p>
        </p:txBody>
      </p:sp>
      <p:sp>
        <p:nvSpPr>
          <p:cNvPr id="19" name="Rectangle: Rounded Corners 18">
            <a:extLst>
              <a:ext uri="{FF2B5EF4-FFF2-40B4-BE49-F238E27FC236}">
                <a16:creationId xmlns:a16="http://schemas.microsoft.com/office/drawing/2014/main" id="{FA1291B8-82E4-4F19-B065-ACF4FC1F5A84}"/>
              </a:ext>
            </a:extLst>
          </p:cNvPr>
          <p:cNvSpPr/>
          <p:nvPr/>
        </p:nvSpPr>
        <p:spPr>
          <a:xfrm>
            <a:off x="64479" y="2270816"/>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Times New Roman" panose="02020603050405020304" pitchFamily="18" charset="0"/>
                <a:cs typeface="Times New Roman" panose="02020603050405020304" pitchFamily="18" charset="0"/>
              </a:rPr>
              <a:t>FALSE POSITIVE</a:t>
            </a:r>
          </a:p>
          <a:p>
            <a:endParaRPr lang="en-US" sz="2400" dirty="0"/>
          </a:p>
        </p:txBody>
      </p:sp>
      <p:sp>
        <p:nvSpPr>
          <p:cNvPr id="23" name="Rectangle: Rounded Corners 22">
            <a:extLst>
              <a:ext uri="{FF2B5EF4-FFF2-40B4-BE49-F238E27FC236}">
                <a16:creationId xmlns:a16="http://schemas.microsoft.com/office/drawing/2014/main" id="{53725B54-6740-4766-A507-248A231C62F3}"/>
              </a:ext>
            </a:extLst>
          </p:cNvPr>
          <p:cNvSpPr/>
          <p:nvPr/>
        </p:nvSpPr>
        <p:spPr>
          <a:xfrm>
            <a:off x="32238" y="4411078"/>
            <a:ext cx="2362201" cy="599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  OF DETECTED FRAUD</a:t>
            </a:r>
          </a:p>
        </p:txBody>
      </p:sp>
      <p:sp>
        <p:nvSpPr>
          <p:cNvPr id="31" name="Rectangle 30">
            <a:extLst>
              <a:ext uri="{FF2B5EF4-FFF2-40B4-BE49-F238E27FC236}">
                <a16:creationId xmlns:a16="http://schemas.microsoft.com/office/drawing/2014/main" id="{2E6A89B3-427F-4197-9963-7F64012BFF54}"/>
              </a:ext>
            </a:extLst>
          </p:cNvPr>
          <p:cNvSpPr/>
          <p:nvPr/>
        </p:nvSpPr>
        <p:spPr>
          <a:xfrm>
            <a:off x="6787659" y="942577"/>
            <a:ext cx="5316415" cy="351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75000"/>
                    <a:lumOff val="25000"/>
                  </a:schemeClr>
                </a:solidFill>
              </a:rPr>
              <a:t>USING SMOTE</a:t>
            </a:r>
          </a:p>
        </p:txBody>
      </p:sp>
      <p:sp>
        <p:nvSpPr>
          <p:cNvPr id="32" name="Rectangle: Rounded Corners 31">
            <a:extLst>
              <a:ext uri="{FF2B5EF4-FFF2-40B4-BE49-F238E27FC236}">
                <a16:creationId xmlns:a16="http://schemas.microsoft.com/office/drawing/2014/main" id="{DC54A731-E687-4AE5-813A-467CAAAEF8EB}"/>
              </a:ext>
            </a:extLst>
          </p:cNvPr>
          <p:cNvSpPr/>
          <p:nvPr/>
        </p:nvSpPr>
        <p:spPr>
          <a:xfrm>
            <a:off x="64479" y="2958831"/>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latin typeface="Times New Roman" panose="02020603050405020304" pitchFamily="18" charset="0"/>
                <a:cs typeface="Times New Roman" panose="02020603050405020304" pitchFamily="18" charset="0"/>
              </a:rPr>
              <a:t>FALSE NEGATIVE</a:t>
            </a:r>
          </a:p>
          <a:p>
            <a:endParaRPr lang="en-US" sz="2400" dirty="0"/>
          </a:p>
        </p:txBody>
      </p:sp>
      <p:sp>
        <p:nvSpPr>
          <p:cNvPr id="33" name="Rectangle: Rounded Corners 32">
            <a:extLst>
              <a:ext uri="{FF2B5EF4-FFF2-40B4-BE49-F238E27FC236}">
                <a16:creationId xmlns:a16="http://schemas.microsoft.com/office/drawing/2014/main" id="{22323132-31AA-462E-B559-74220FBC540F}"/>
              </a:ext>
            </a:extLst>
          </p:cNvPr>
          <p:cNvSpPr/>
          <p:nvPr/>
        </p:nvSpPr>
        <p:spPr>
          <a:xfrm>
            <a:off x="64479" y="3755679"/>
            <a:ext cx="2297723" cy="46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latin typeface="Times New Roman" panose="02020603050405020304" pitchFamily="18" charset="0"/>
                <a:cs typeface="Times New Roman" panose="02020603050405020304" pitchFamily="18" charset="0"/>
              </a:rPr>
              <a:t>TRUE NEGATIVE</a:t>
            </a:r>
          </a:p>
          <a:p>
            <a:endParaRPr lang="en-US" sz="2400" dirty="0"/>
          </a:p>
        </p:txBody>
      </p:sp>
      <p:sp>
        <p:nvSpPr>
          <p:cNvPr id="39" name="Rectangle: Rounded Corners 38">
            <a:extLst>
              <a:ext uri="{FF2B5EF4-FFF2-40B4-BE49-F238E27FC236}">
                <a16:creationId xmlns:a16="http://schemas.microsoft.com/office/drawing/2014/main" id="{08732224-09E8-4ED9-83C5-A922255430E9}"/>
              </a:ext>
            </a:extLst>
          </p:cNvPr>
          <p:cNvSpPr/>
          <p:nvPr/>
        </p:nvSpPr>
        <p:spPr>
          <a:xfrm>
            <a:off x="32238" y="5171362"/>
            <a:ext cx="2362201" cy="599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  OF MISSED FRAUD</a:t>
            </a:r>
          </a:p>
        </p:txBody>
      </p:sp>
      <p:sp>
        <p:nvSpPr>
          <p:cNvPr id="40" name="Rectangle: Rounded Corners 39">
            <a:extLst>
              <a:ext uri="{FF2B5EF4-FFF2-40B4-BE49-F238E27FC236}">
                <a16:creationId xmlns:a16="http://schemas.microsoft.com/office/drawing/2014/main" id="{001ECF17-0304-4AB2-9B81-7D10A5395BCF}"/>
              </a:ext>
            </a:extLst>
          </p:cNvPr>
          <p:cNvSpPr/>
          <p:nvPr/>
        </p:nvSpPr>
        <p:spPr>
          <a:xfrm>
            <a:off x="64480" y="5931646"/>
            <a:ext cx="2362201" cy="790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AVERAGE PRECISION-RECALL SCORE</a:t>
            </a:r>
          </a:p>
        </p:txBody>
      </p:sp>
      <p:sp>
        <p:nvSpPr>
          <p:cNvPr id="35" name="Rectangle 34">
            <a:extLst>
              <a:ext uri="{FF2B5EF4-FFF2-40B4-BE49-F238E27FC236}">
                <a16:creationId xmlns:a16="http://schemas.microsoft.com/office/drawing/2014/main" id="{7FAA69FA-DEF0-4F62-A7DF-1F5F5A4AFFF3}"/>
              </a:ext>
            </a:extLst>
          </p:cNvPr>
          <p:cNvSpPr/>
          <p:nvPr/>
        </p:nvSpPr>
        <p:spPr>
          <a:xfrm>
            <a:off x="2426679" y="1411758"/>
            <a:ext cx="4265733" cy="6837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identified 828,523 cases as fraudulent transactions.</a:t>
            </a:r>
            <a:endParaRPr lang="en-US" sz="1600" dirty="0">
              <a:solidFill>
                <a:schemeClr val="bg1"/>
              </a:solidFill>
            </a:endParaRPr>
          </a:p>
        </p:txBody>
      </p:sp>
      <p:sp>
        <p:nvSpPr>
          <p:cNvPr id="42" name="Rectangle 41">
            <a:extLst>
              <a:ext uri="{FF2B5EF4-FFF2-40B4-BE49-F238E27FC236}">
                <a16:creationId xmlns:a16="http://schemas.microsoft.com/office/drawing/2014/main" id="{8C126A50-67E5-4994-8217-024083FB94E7}"/>
              </a:ext>
            </a:extLst>
          </p:cNvPr>
          <p:cNvSpPr/>
          <p:nvPr/>
        </p:nvSpPr>
        <p:spPr>
          <a:xfrm>
            <a:off x="6811106" y="1461185"/>
            <a:ext cx="5316415" cy="65119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identified 825,959 cases as fraudulent transactions.</a:t>
            </a:r>
            <a:endParaRPr lang="en-US" sz="1600" dirty="0">
              <a:solidFill>
                <a:schemeClr val="bg1"/>
              </a:solidFill>
            </a:endParaRPr>
          </a:p>
        </p:txBody>
      </p:sp>
      <p:sp>
        <p:nvSpPr>
          <p:cNvPr id="43" name="Rectangle 42">
            <a:extLst>
              <a:ext uri="{FF2B5EF4-FFF2-40B4-BE49-F238E27FC236}">
                <a16:creationId xmlns:a16="http://schemas.microsoft.com/office/drawing/2014/main" id="{196B6234-A33E-48EE-BBF5-775C21E116CF}"/>
              </a:ext>
            </a:extLst>
          </p:cNvPr>
          <p:cNvSpPr/>
          <p:nvPr/>
        </p:nvSpPr>
        <p:spPr>
          <a:xfrm>
            <a:off x="2426680" y="2167057"/>
            <a:ext cx="4265733" cy="67441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rPr>
              <a:t>52 instances, legitimate transactions were mistakenly classified. </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4" name="Rectangle 43">
            <a:extLst>
              <a:ext uri="{FF2B5EF4-FFF2-40B4-BE49-F238E27FC236}">
                <a16:creationId xmlns:a16="http://schemas.microsoft.com/office/drawing/2014/main" id="{B6F1CC7C-5453-467F-8D6A-6E844D8E4770}"/>
              </a:ext>
            </a:extLst>
          </p:cNvPr>
          <p:cNvSpPr/>
          <p:nvPr/>
        </p:nvSpPr>
        <p:spPr>
          <a:xfrm>
            <a:off x="2413491" y="2912986"/>
            <a:ext cx="4265733" cy="7660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rPr>
              <a:t>missed 830 actual fraudulent transactions, incorrectly. </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5" name="Rectangle 44">
            <a:extLst>
              <a:ext uri="{FF2B5EF4-FFF2-40B4-BE49-F238E27FC236}">
                <a16:creationId xmlns:a16="http://schemas.microsoft.com/office/drawing/2014/main" id="{55682C65-F187-430B-9454-50D33DD25FEF}"/>
              </a:ext>
            </a:extLst>
          </p:cNvPr>
          <p:cNvSpPr/>
          <p:nvPr/>
        </p:nvSpPr>
        <p:spPr>
          <a:xfrm>
            <a:off x="2426680" y="3746571"/>
            <a:ext cx="4265733" cy="5542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rgbClr val="000000"/>
                </a:solidFill>
                <a:latin typeface="Calibri" panose="020F0502020204030204" pitchFamily="34" charset="0"/>
                <a:ea typeface="DengXian" panose="02010600030101010101" pitchFamily="2" charset="-122"/>
              </a:rPr>
              <a:t> </a:t>
            </a:r>
            <a:r>
              <a:rPr lang="en-GB" sz="1600" dirty="0">
                <a:solidFill>
                  <a:schemeClr val="bg1"/>
                </a:solidFill>
                <a:latin typeface="Calibri" panose="020F0502020204030204" pitchFamily="34" charset="0"/>
                <a:ea typeface="DengXian" panose="02010600030101010101" pitchFamily="2" charset="-122"/>
              </a:rPr>
              <a:t>1,718 instances were correctly identified as legitimate transactions.</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6" name="Rectangle 45">
            <a:extLst>
              <a:ext uri="{FF2B5EF4-FFF2-40B4-BE49-F238E27FC236}">
                <a16:creationId xmlns:a16="http://schemas.microsoft.com/office/drawing/2014/main" id="{D3B294C3-474C-4FBA-B5C8-DA4AA9D25851}"/>
              </a:ext>
            </a:extLst>
          </p:cNvPr>
          <p:cNvSpPr/>
          <p:nvPr/>
        </p:nvSpPr>
        <p:spPr>
          <a:xfrm>
            <a:off x="6811105" y="2167056"/>
            <a:ext cx="5316416" cy="6744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2,591 instances, legitimate transactions were mistakenly classified.</a:t>
            </a:r>
            <a:endParaRPr lang="en-US" sz="1600" dirty="0">
              <a:solidFill>
                <a:schemeClr val="bg1"/>
              </a:solidFill>
            </a:endParaRPr>
          </a:p>
        </p:txBody>
      </p:sp>
      <p:sp>
        <p:nvSpPr>
          <p:cNvPr id="47" name="Rectangle 46">
            <a:extLst>
              <a:ext uri="{FF2B5EF4-FFF2-40B4-BE49-F238E27FC236}">
                <a16:creationId xmlns:a16="http://schemas.microsoft.com/office/drawing/2014/main" id="{5800ACE2-CFA5-4D7F-8934-DBB26D1208D3}"/>
              </a:ext>
            </a:extLst>
          </p:cNvPr>
          <p:cNvSpPr/>
          <p:nvPr/>
        </p:nvSpPr>
        <p:spPr>
          <a:xfrm>
            <a:off x="6811105" y="2894220"/>
            <a:ext cx="5316416" cy="7660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1,117 actual fraudulent transactions, identifying them as legitimate.</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8" name="Rectangle 47">
            <a:extLst>
              <a:ext uri="{FF2B5EF4-FFF2-40B4-BE49-F238E27FC236}">
                <a16:creationId xmlns:a16="http://schemas.microsoft.com/office/drawing/2014/main" id="{7F7591B0-2D0B-4E17-B7D8-2FDDF3F2A88E}"/>
              </a:ext>
            </a:extLst>
          </p:cNvPr>
          <p:cNvSpPr/>
          <p:nvPr/>
        </p:nvSpPr>
        <p:spPr>
          <a:xfrm>
            <a:off x="6834555" y="3746571"/>
            <a:ext cx="5316416" cy="5886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827,651 instances were correctly identified as legitimate transactions.</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49" name="Rectangle 48">
            <a:extLst>
              <a:ext uri="{FF2B5EF4-FFF2-40B4-BE49-F238E27FC236}">
                <a16:creationId xmlns:a16="http://schemas.microsoft.com/office/drawing/2014/main" id="{E9AFE372-E321-4A64-AFB1-C7B96F6454F8}"/>
              </a:ext>
            </a:extLst>
          </p:cNvPr>
          <p:cNvSpPr/>
          <p:nvPr/>
        </p:nvSpPr>
        <p:spPr>
          <a:xfrm>
            <a:off x="2426680" y="4410147"/>
            <a:ext cx="4265733"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07000"/>
              </a:lnSpc>
              <a:spcAft>
                <a:spcPts val="1067"/>
              </a:spcAft>
              <a:tabLst>
                <a:tab pos="1928658" algn="l"/>
              </a:tabLst>
            </a:pPr>
            <a:r>
              <a:rPr lang="en-GB" sz="1600" dirty="0">
                <a:solidFill>
                  <a:schemeClr val="bg1"/>
                </a:solidFill>
                <a:latin typeface="Calibri" panose="020F0502020204030204" pitchFamily="34" charset="0"/>
                <a:ea typeface="DengXian" panose="02010600030101010101" pitchFamily="2" charset="-122"/>
                <a:cs typeface="Calibri" panose="020F0502020204030204" pitchFamily="34" charset="0"/>
              </a:rPr>
              <a:t>model identified about 67.43% of the actual fraudulent cases.</a:t>
            </a:r>
            <a:endParaRPr lang="en-US" sz="1600" dirty="0">
              <a:solidFill>
                <a:schemeClr val="bg1"/>
              </a:solidFill>
              <a:latin typeface="Calibri" panose="020F0502020204030204" pitchFamily="34" charset="0"/>
              <a:ea typeface="DengXian" panose="02010600030101010101" pitchFamily="2" charset="-122"/>
              <a:cs typeface="Arial" panose="020B0604020202020204" pitchFamily="34" charset="0"/>
            </a:endParaRPr>
          </a:p>
        </p:txBody>
      </p:sp>
      <p:sp>
        <p:nvSpPr>
          <p:cNvPr id="60" name="Rectangle 59">
            <a:extLst>
              <a:ext uri="{FF2B5EF4-FFF2-40B4-BE49-F238E27FC236}">
                <a16:creationId xmlns:a16="http://schemas.microsoft.com/office/drawing/2014/main" id="{E42A0EDD-2A83-4B3E-A604-32B5EB9E1F04}"/>
              </a:ext>
            </a:extLst>
          </p:cNvPr>
          <p:cNvSpPr/>
          <p:nvPr/>
        </p:nvSpPr>
        <p:spPr>
          <a:xfrm>
            <a:off x="2426680" y="5171360"/>
            <a:ext cx="4265733" cy="743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0.33% suggests the model's inability to identify a portion of fraudulent transactions.</a:t>
            </a:r>
            <a:endParaRPr lang="en-US" sz="1600" dirty="0">
              <a:solidFill>
                <a:schemeClr val="bg1"/>
              </a:solidFill>
            </a:endParaRPr>
          </a:p>
        </p:txBody>
      </p:sp>
      <p:sp>
        <p:nvSpPr>
          <p:cNvPr id="61" name="Rectangle 60">
            <a:extLst>
              <a:ext uri="{FF2B5EF4-FFF2-40B4-BE49-F238E27FC236}">
                <a16:creationId xmlns:a16="http://schemas.microsoft.com/office/drawing/2014/main" id="{925947B8-4BC4-45C9-9F06-9F123F30AE52}"/>
              </a:ext>
            </a:extLst>
          </p:cNvPr>
          <p:cNvSpPr/>
          <p:nvPr/>
        </p:nvSpPr>
        <p:spPr>
          <a:xfrm>
            <a:off x="2413491" y="6023888"/>
            <a:ext cx="4265733" cy="6711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0.6554, strong overall performance.</a:t>
            </a:r>
            <a:endParaRPr lang="en-US" sz="1600" dirty="0">
              <a:solidFill>
                <a:schemeClr val="bg1"/>
              </a:solidFill>
            </a:endParaRPr>
          </a:p>
        </p:txBody>
      </p:sp>
      <p:sp>
        <p:nvSpPr>
          <p:cNvPr id="62" name="Rectangle 61">
            <a:extLst>
              <a:ext uri="{FF2B5EF4-FFF2-40B4-BE49-F238E27FC236}">
                <a16:creationId xmlns:a16="http://schemas.microsoft.com/office/drawing/2014/main" id="{E44FABDB-1D61-436C-80FF-229072FF19E1}"/>
              </a:ext>
            </a:extLst>
          </p:cNvPr>
          <p:cNvSpPr/>
          <p:nvPr/>
        </p:nvSpPr>
        <p:spPr>
          <a:xfrm>
            <a:off x="6834554" y="4410147"/>
            <a:ext cx="5325209" cy="5996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it's 99.86%, showcasing the model's ability to identify most fraudulent cases. </a:t>
            </a:r>
            <a:endParaRPr lang="en-US" sz="1600" dirty="0">
              <a:solidFill>
                <a:schemeClr val="bg1"/>
              </a:solidFill>
            </a:endParaRPr>
          </a:p>
        </p:txBody>
      </p:sp>
      <p:sp>
        <p:nvSpPr>
          <p:cNvPr id="63" name="Rectangle 62">
            <a:extLst>
              <a:ext uri="{FF2B5EF4-FFF2-40B4-BE49-F238E27FC236}">
                <a16:creationId xmlns:a16="http://schemas.microsoft.com/office/drawing/2014/main" id="{993E92B7-AAC6-407D-BDF6-BD1CF4F2987C}"/>
              </a:ext>
            </a:extLst>
          </p:cNvPr>
          <p:cNvSpPr/>
          <p:nvPr/>
        </p:nvSpPr>
        <p:spPr>
          <a:xfrm>
            <a:off x="6811105" y="5171360"/>
            <a:ext cx="5380895" cy="7431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chemeClr val="bg1"/>
                </a:solidFill>
                <a:latin typeface="Calibri" panose="020F0502020204030204" pitchFamily="34" charset="0"/>
                <a:ea typeface="DengXian" panose="02010600030101010101" pitchFamily="2" charset="-122"/>
              </a:rPr>
              <a:t>low value of 0.13% suggests the model's slight underestimation of fraudulent transactions.</a:t>
            </a:r>
            <a:endParaRPr lang="en-US" sz="1600" dirty="0">
              <a:solidFill>
                <a:schemeClr val="bg1"/>
              </a:solidFill>
            </a:endParaRPr>
          </a:p>
        </p:txBody>
      </p:sp>
      <p:sp>
        <p:nvSpPr>
          <p:cNvPr id="64" name="Rectangle 63">
            <a:extLst>
              <a:ext uri="{FF2B5EF4-FFF2-40B4-BE49-F238E27FC236}">
                <a16:creationId xmlns:a16="http://schemas.microsoft.com/office/drawing/2014/main" id="{5D1A6D80-1624-40CF-8DC8-2478B89BA836}"/>
              </a:ext>
            </a:extLst>
          </p:cNvPr>
          <p:cNvSpPr/>
          <p:nvPr/>
        </p:nvSpPr>
        <p:spPr>
          <a:xfrm>
            <a:off x="6787659" y="6023888"/>
            <a:ext cx="5404341" cy="67116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a:solidFill>
                  <a:srgbClr val="000000"/>
                </a:solidFill>
                <a:latin typeface="Calibri" panose="020F0502020204030204" pitchFamily="34" charset="0"/>
                <a:ea typeface="DengXian" panose="02010600030101010101" pitchFamily="2" charset="-122"/>
              </a:rPr>
              <a:t> </a:t>
            </a:r>
            <a:r>
              <a:rPr lang="en-GB" sz="1600" dirty="0">
                <a:solidFill>
                  <a:schemeClr val="bg1"/>
                </a:solidFill>
                <a:latin typeface="Calibri" panose="020F0502020204030204" pitchFamily="34" charset="0"/>
                <a:ea typeface="DengXian" panose="02010600030101010101" pitchFamily="2" charset="-122"/>
              </a:rPr>
              <a:t>0.9962 signifies the model's strong overall performance.</a:t>
            </a:r>
            <a:endParaRPr lang="en-US" sz="1600" dirty="0">
              <a:solidFill>
                <a:schemeClr val="bg1"/>
              </a:solidFill>
            </a:endParaRPr>
          </a:p>
        </p:txBody>
      </p:sp>
      <p:sp>
        <p:nvSpPr>
          <p:cNvPr id="2" name="TextBox 1">
            <a:extLst>
              <a:ext uri="{FF2B5EF4-FFF2-40B4-BE49-F238E27FC236}">
                <a16:creationId xmlns:a16="http://schemas.microsoft.com/office/drawing/2014/main" id="{773F451B-6863-9E89-19F5-CC30F51B2EFC}"/>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846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32"/>
        <p:cNvGrpSpPr/>
        <p:nvPr/>
      </p:nvGrpSpPr>
      <p:grpSpPr>
        <a:xfrm>
          <a:off x="0" y="0"/>
          <a:ext cx="0" cy="0"/>
          <a:chOff x="0" y="0"/>
          <a:chExt cx="0" cy="0"/>
        </a:xfrm>
      </p:grpSpPr>
      <p:sp>
        <p:nvSpPr>
          <p:cNvPr id="5635" name="Google Shape;5635;p45"/>
          <p:cNvSpPr txBox="1">
            <a:spLocks noGrp="1"/>
          </p:cNvSpPr>
          <p:nvPr>
            <p:ph type="title"/>
          </p:nvPr>
        </p:nvSpPr>
        <p:spPr>
          <a:xfrm>
            <a:off x="713816" y="600715"/>
            <a:ext cx="10272000" cy="763600"/>
          </a:xfrm>
          <a:prstGeom prst="rect">
            <a:avLst/>
          </a:prstGeom>
        </p:spPr>
        <p:txBody>
          <a:bodyPr spcFirstLastPara="1" wrap="square" lIns="121900" tIns="121900" rIns="121900" bIns="121900" anchor="ctr" anchorCtr="0">
            <a:noAutofit/>
          </a:bodyPr>
          <a:lstStyle/>
          <a:p>
            <a:r>
              <a:rPr lang="en" b="1" dirty="0">
                <a:solidFill>
                  <a:schemeClr val="tx2"/>
                </a:solidFill>
              </a:rPr>
              <a:t>Conclusion &amp; Future Work</a:t>
            </a:r>
            <a:endParaRPr b="1" dirty="0">
              <a:solidFill>
                <a:schemeClr val="tx2"/>
              </a:solidFill>
            </a:endParaRPr>
          </a:p>
        </p:txBody>
      </p:sp>
      <p:graphicFrame>
        <p:nvGraphicFramePr>
          <p:cNvPr id="2" name="Diagram 1">
            <a:extLst>
              <a:ext uri="{FF2B5EF4-FFF2-40B4-BE49-F238E27FC236}">
                <a16:creationId xmlns:a16="http://schemas.microsoft.com/office/drawing/2014/main" id="{42F26FB8-A272-4105-AC52-6C67CE74677F}"/>
              </a:ext>
            </a:extLst>
          </p:cNvPr>
          <p:cNvGraphicFramePr/>
          <p:nvPr>
            <p:extLst>
              <p:ext uri="{D42A27DB-BD31-4B8C-83A1-F6EECF244321}">
                <p14:modId xmlns:p14="http://schemas.microsoft.com/office/powerpoint/2010/main" val="97029644"/>
              </p:ext>
            </p:extLst>
          </p:nvPr>
        </p:nvGraphicFramePr>
        <p:xfrm>
          <a:off x="713816" y="1125416"/>
          <a:ext cx="98552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Notched Right 2">
            <a:extLst>
              <a:ext uri="{FF2B5EF4-FFF2-40B4-BE49-F238E27FC236}">
                <a16:creationId xmlns:a16="http://schemas.microsoft.com/office/drawing/2014/main" id="{7BF95600-543E-43D5-B1FB-F565F6DB6C3E}"/>
              </a:ext>
            </a:extLst>
          </p:cNvPr>
          <p:cNvSpPr/>
          <p:nvPr/>
        </p:nvSpPr>
        <p:spPr>
          <a:xfrm>
            <a:off x="996463" y="1957754"/>
            <a:ext cx="926123" cy="4337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Arrow: Notched Right 16">
            <a:extLst>
              <a:ext uri="{FF2B5EF4-FFF2-40B4-BE49-F238E27FC236}">
                <a16:creationId xmlns:a16="http://schemas.microsoft.com/office/drawing/2014/main" id="{A25787F8-CC66-41CF-A274-CE28812AE55B}"/>
              </a:ext>
            </a:extLst>
          </p:cNvPr>
          <p:cNvSpPr/>
          <p:nvPr/>
        </p:nvSpPr>
        <p:spPr>
          <a:xfrm>
            <a:off x="1451709" y="3617873"/>
            <a:ext cx="926123" cy="4337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Arrow: Notched Right 17">
            <a:extLst>
              <a:ext uri="{FF2B5EF4-FFF2-40B4-BE49-F238E27FC236}">
                <a16:creationId xmlns:a16="http://schemas.microsoft.com/office/drawing/2014/main" id="{1D2807EE-E326-46FD-8728-CFED98E34DE0}"/>
              </a:ext>
            </a:extLst>
          </p:cNvPr>
          <p:cNvSpPr/>
          <p:nvPr/>
        </p:nvSpPr>
        <p:spPr>
          <a:xfrm>
            <a:off x="996463" y="5277992"/>
            <a:ext cx="926123" cy="4337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 name="TextBox 3">
            <a:extLst>
              <a:ext uri="{FF2B5EF4-FFF2-40B4-BE49-F238E27FC236}">
                <a16:creationId xmlns:a16="http://schemas.microsoft.com/office/drawing/2014/main" id="{AA36541A-7418-EDFB-A5D9-DBFF8F793055}"/>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49"/>
        <p:cNvGrpSpPr/>
        <p:nvPr/>
      </p:nvGrpSpPr>
      <p:grpSpPr>
        <a:xfrm>
          <a:off x="0" y="0"/>
          <a:ext cx="0" cy="0"/>
          <a:chOff x="0" y="0"/>
          <a:chExt cx="0" cy="0"/>
        </a:xfrm>
      </p:grpSpPr>
      <p:sp>
        <p:nvSpPr>
          <p:cNvPr id="5650" name="Google Shape;5650;p46"/>
          <p:cNvSpPr txBox="1">
            <a:spLocks noGrp="1"/>
          </p:cNvSpPr>
          <p:nvPr>
            <p:ph type="title"/>
          </p:nvPr>
        </p:nvSpPr>
        <p:spPr>
          <a:prstGeom prst="rect">
            <a:avLst/>
          </a:prstGeom>
        </p:spPr>
        <p:txBody>
          <a:bodyPr spcFirstLastPara="1" wrap="square" lIns="121900" tIns="121900" rIns="121900" bIns="121900" anchor="ctr" anchorCtr="0">
            <a:noAutofit/>
          </a:bodyPr>
          <a:lstStyle/>
          <a:p>
            <a:r>
              <a:rPr lang="en" dirty="0">
                <a:solidFill>
                  <a:schemeClr val="tx2"/>
                </a:solidFill>
              </a:rPr>
              <a:t>THANK</a:t>
            </a:r>
            <a:br>
              <a:rPr lang="en" dirty="0">
                <a:solidFill>
                  <a:schemeClr val="tx2"/>
                </a:solidFill>
              </a:rPr>
            </a:br>
            <a:r>
              <a:rPr lang="en" dirty="0">
                <a:solidFill>
                  <a:schemeClr val="tx2"/>
                </a:solidFill>
                <a:latin typeface="Big Shoulders Text"/>
                <a:sym typeface="Big Shoulders Text"/>
              </a:rPr>
              <a:t>YOU!!</a:t>
            </a:r>
            <a:endParaRPr dirty="0">
              <a:solidFill>
                <a:schemeClr val="tx2"/>
              </a:solidFill>
              <a:latin typeface="Big Shoulders Text"/>
              <a:ea typeface="Big Shoulders Text"/>
              <a:cs typeface="Big Shoulders Text"/>
              <a:sym typeface="Big Shoulders Text"/>
            </a:endParaRPr>
          </a:p>
        </p:txBody>
      </p:sp>
      <p:sp>
        <p:nvSpPr>
          <p:cNvPr id="2" name="TextBox 1">
            <a:extLst>
              <a:ext uri="{FF2B5EF4-FFF2-40B4-BE49-F238E27FC236}">
                <a16:creationId xmlns:a16="http://schemas.microsoft.com/office/drawing/2014/main" id="{2B996C37-7290-AACE-644B-6A88651E0EBA}"/>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45"/>
        <p:cNvGrpSpPr/>
        <p:nvPr/>
      </p:nvGrpSpPr>
      <p:grpSpPr>
        <a:xfrm>
          <a:off x="0" y="0"/>
          <a:ext cx="0" cy="0"/>
          <a:chOff x="0" y="0"/>
          <a:chExt cx="0" cy="0"/>
        </a:xfrm>
      </p:grpSpPr>
      <p:sp>
        <p:nvSpPr>
          <p:cNvPr id="5446" name="Google Shape;5446;p37"/>
          <p:cNvSpPr txBox="1">
            <a:spLocks noGrp="1"/>
          </p:cNvSpPr>
          <p:nvPr>
            <p:ph type="title"/>
          </p:nvPr>
        </p:nvSpPr>
        <p:spPr>
          <a:xfrm>
            <a:off x="959999" y="496432"/>
            <a:ext cx="10272000" cy="760496"/>
          </a:xfrm>
          <a:prstGeom prst="rect">
            <a:avLst/>
          </a:prstGeom>
        </p:spPr>
        <p:txBody>
          <a:bodyPr spcFirstLastPara="1" wrap="square" lIns="121900" tIns="121900" rIns="121900" bIns="121900" anchor="ctr" anchorCtr="0">
            <a:noAutofit/>
          </a:bodyPr>
          <a:lstStyle/>
          <a:p>
            <a:r>
              <a:rPr lang="en" u="sng" dirty="0">
                <a:solidFill>
                  <a:schemeClr val="tx2"/>
                </a:solidFill>
                <a:latin typeface="Berlin Sans FB Demi" panose="020E0802020502020306" pitchFamily="34" charset="0"/>
              </a:rPr>
              <a:t>Aims &amp; Objectives</a:t>
            </a:r>
            <a:endParaRPr u="sng" dirty="0">
              <a:solidFill>
                <a:schemeClr val="tx2"/>
              </a:solidFill>
              <a:latin typeface="Berlin Sans FB Demi" panose="020E0802020502020306" pitchFamily="34" charset="0"/>
            </a:endParaRPr>
          </a:p>
        </p:txBody>
      </p:sp>
      <p:sp>
        <p:nvSpPr>
          <p:cNvPr id="5447" name="Google Shape;5447;p37"/>
          <p:cNvSpPr txBox="1"/>
          <p:nvPr/>
        </p:nvSpPr>
        <p:spPr>
          <a:xfrm>
            <a:off x="1896800" y="1442516"/>
            <a:ext cx="8398400" cy="557151"/>
          </a:xfrm>
          <a:prstGeom prst="rect">
            <a:avLst/>
          </a:prstGeom>
          <a:noFill/>
          <a:ln>
            <a:noFill/>
          </a:ln>
        </p:spPr>
        <p:txBody>
          <a:bodyPr spcFirstLastPara="1" wrap="square" lIns="121900" tIns="121900" rIns="121900" bIns="121900" anchor="ctr" anchorCtr="0">
            <a:noAutofit/>
          </a:bodyPr>
          <a:lstStyle/>
          <a:p>
            <a:pPr algn="ctr">
              <a:buClr>
                <a:srgbClr val="000000"/>
              </a:buClr>
              <a:buSzPts val="1100"/>
            </a:pPr>
            <a:r>
              <a:rPr lang="en" sz="2667" b="1" u="sng" dirty="0">
                <a:latin typeface="Big Shoulders Text"/>
                <a:ea typeface="Big Shoulders Text"/>
                <a:cs typeface="Big Shoulders Text"/>
                <a:sym typeface="Big Shoulders Text"/>
              </a:rPr>
              <a:t>Aim</a:t>
            </a:r>
            <a:endParaRPr sz="2667" b="1" u="sng" dirty="0">
              <a:latin typeface="Big Shoulders Text"/>
              <a:ea typeface="Big Shoulders Text"/>
              <a:cs typeface="Big Shoulders Text"/>
              <a:sym typeface="Big Shoulders Text"/>
            </a:endParaRPr>
          </a:p>
        </p:txBody>
      </p:sp>
      <p:sp>
        <p:nvSpPr>
          <p:cNvPr id="5448" name="Google Shape;5448;p37"/>
          <p:cNvSpPr txBox="1"/>
          <p:nvPr/>
        </p:nvSpPr>
        <p:spPr>
          <a:xfrm>
            <a:off x="1896800" y="2183025"/>
            <a:ext cx="8398400" cy="821105"/>
          </a:xfrm>
          <a:prstGeom prst="rect">
            <a:avLst/>
          </a:prstGeom>
          <a:noFill/>
          <a:ln>
            <a:noFill/>
          </a:ln>
        </p:spPr>
        <p:txBody>
          <a:bodyPr spcFirstLastPara="1" wrap="square" lIns="121900" tIns="121900" rIns="121900" bIns="121900" anchor="ctr" anchorCtr="0">
            <a:noAutofit/>
          </a:bodyPr>
          <a:lstStyle/>
          <a:p>
            <a:pPr algn="ctr"/>
            <a:r>
              <a:rPr lang="en-GB" sz="2667" dirty="0">
                <a:latin typeface="Berlin Sans FB Demi" panose="020E0802020502020306" pitchFamily="34" charset="0"/>
                <a:ea typeface="DengXian" panose="020B0503020204020204" pitchFamily="2" charset="-122"/>
                <a:cs typeface="Arial" panose="020B0604020202020204" pitchFamily="34" charset="0"/>
              </a:rPr>
              <a:t>To create precise machine learning models that can identify and prevent fraudulent transactions</a:t>
            </a:r>
            <a:endParaRPr sz="2667" dirty="0">
              <a:latin typeface="Berlin Sans FB Demi" panose="020E0802020502020306" pitchFamily="34" charset="0"/>
              <a:ea typeface="Cambay"/>
              <a:cs typeface="Cambay"/>
              <a:sym typeface="Cambay"/>
            </a:endParaRPr>
          </a:p>
        </p:txBody>
      </p:sp>
      <p:sp>
        <p:nvSpPr>
          <p:cNvPr id="5449" name="Google Shape;5449;p37"/>
          <p:cNvSpPr txBox="1"/>
          <p:nvPr/>
        </p:nvSpPr>
        <p:spPr>
          <a:xfrm>
            <a:off x="100473" y="3857263"/>
            <a:ext cx="2574800" cy="434400"/>
          </a:xfrm>
          <a:prstGeom prst="rect">
            <a:avLst/>
          </a:prstGeom>
          <a:noFill/>
          <a:ln>
            <a:noFill/>
          </a:ln>
        </p:spPr>
        <p:txBody>
          <a:bodyPr spcFirstLastPara="1" wrap="square" lIns="121900" tIns="121900" rIns="121900" bIns="121900" anchor="ctr" anchorCtr="0">
            <a:noAutofit/>
          </a:bodyPr>
          <a:lstStyle/>
          <a:p>
            <a:pPr algn="ctr">
              <a:buClr>
                <a:srgbClr val="000000"/>
              </a:buClr>
              <a:buSzPts val="1100"/>
            </a:pPr>
            <a:r>
              <a:rPr lang="en" sz="2667" b="1" dirty="0">
                <a:latin typeface="Big Shoulders Text"/>
                <a:ea typeface="Big Shoulders Text"/>
                <a:cs typeface="Big Shoulders Text"/>
                <a:sym typeface="Big Shoulders Text"/>
              </a:rPr>
              <a:t>Objective 1</a:t>
            </a:r>
            <a:endParaRPr sz="2667" b="1" dirty="0">
              <a:latin typeface="Big Shoulders Text"/>
              <a:ea typeface="Big Shoulders Text"/>
              <a:cs typeface="Big Shoulders Text"/>
              <a:sym typeface="Big Shoulders Text"/>
            </a:endParaRPr>
          </a:p>
        </p:txBody>
      </p:sp>
      <p:sp>
        <p:nvSpPr>
          <p:cNvPr id="5450" name="Google Shape;5450;p37"/>
          <p:cNvSpPr txBox="1"/>
          <p:nvPr/>
        </p:nvSpPr>
        <p:spPr>
          <a:xfrm>
            <a:off x="161388" y="4353342"/>
            <a:ext cx="2272064" cy="1961561"/>
          </a:xfrm>
          <a:prstGeom prst="rect">
            <a:avLst/>
          </a:prstGeom>
          <a:noFill/>
          <a:ln>
            <a:solidFill>
              <a:schemeClr val="tx1"/>
            </a:solidFill>
          </a:ln>
        </p:spPr>
        <p:txBody>
          <a:bodyPr spcFirstLastPara="1" wrap="square" lIns="121900" tIns="121900" rIns="121900" bIns="121900" anchor="ctr" anchorCtr="0">
            <a:noAutofit/>
          </a:bodyPr>
          <a:lstStyle/>
          <a:p>
            <a:pPr algn="ctr"/>
            <a:r>
              <a:rPr lang="en-GB" sz="2400" b="1" dirty="0">
                <a:latin typeface="Calibri" panose="020F0502020204030204" pitchFamily="34" charset="0"/>
                <a:ea typeface="DengXian" panose="020B0503020204020204" pitchFamily="2" charset="-122"/>
                <a:cs typeface="Arial" panose="020B0604020202020204" pitchFamily="34" charset="0"/>
              </a:rPr>
              <a:t>Obtain a financial dataset.</a:t>
            </a:r>
            <a:endParaRPr sz="2400" b="1" dirty="0">
              <a:latin typeface="Cambay"/>
              <a:ea typeface="Cambay"/>
              <a:cs typeface="Cambay"/>
              <a:sym typeface="Cambay"/>
            </a:endParaRPr>
          </a:p>
        </p:txBody>
      </p:sp>
      <p:sp>
        <p:nvSpPr>
          <p:cNvPr id="5451" name="Google Shape;5451;p37"/>
          <p:cNvSpPr txBox="1"/>
          <p:nvPr/>
        </p:nvSpPr>
        <p:spPr>
          <a:xfrm>
            <a:off x="3132224" y="3857379"/>
            <a:ext cx="2574800" cy="434400"/>
          </a:xfrm>
          <a:prstGeom prst="rect">
            <a:avLst/>
          </a:prstGeom>
          <a:noFill/>
          <a:ln>
            <a:noFill/>
          </a:ln>
        </p:spPr>
        <p:txBody>
          <a:bodyPr spcFirstLastPara="1" wrap="square" lIns="121900" tIns="121900" rIns="121900" bIns="121900" anchor="ctr" anchorCtr="0">
            <a:noAutofit/>
          </a:bodyPr>
          <a:lstStyle/>
          <a:p>
            <a:pPr algn="ctr"/>
            <a:r>
              <a:rPr lang="en" sz="2667" b="1" dirty="0">
                <a:latin typeface="Big Shoulders Text"/>
                <a:ea typeface="Big Shoulders Text"/>
                <a:cs typeface="Big Shoulders Text"/>
                <a:sym typeface="Big Shoulders Text"/>
              </a:rPr>
              <a:t>Objective 2</a:t>
            </a:r>
            <a:endParaRPr sz="2667" b="1" dirty="0">
              <a:latin typeface="Big Shoulders Text"/>
              <a:ea typeface="Big Shoulders Text"/>
              <a:cs typeface="Big Shoulders Text"/>
              <a:sym typeface="Big Shoulders Text"/>
            </a:endParaRPr>
          </a:p>
        </p:txBody>
      </p:sp>
      <p:sp>
        <p:nvSpPr>
          <p:cNvPr id="5452" name="Google Shape;5452;p37"/>
          <p:cNvSpPr txBox="1"/>
          <p:nvPr/>
        </p:nvSpPr>
        <p:spPr>
          <a:xfrm>
            <a:off x="3224952" y="4370140"/>
            <a:ext cx="2389344" cy="1961561"/>
          </a:xfrm>
          <a:prstGeom prst="rect">
            <a:avLst/>
          </a:prstGeom>
          <a:noFill/>
          <a:ln>
            <a:solidFill>
              <a:schemeClr val="tx1"/>
            </a:solidFill>
          </a:ln>
        </p:spPr>
        <p:txBody>
          <a:bodyPr spcFirstLastPara="1" wrap="square" lIns="121900" tIns="121900" rIns="121900" bIns="121900" anchor="ctr" anchorCtr="0">
            <a:noAutofit/>
          </a:bodyPr>
          <a:lstStyle/>
          <a:p>
            <a:pPr algn="ctr"/>
            <a:r>
              <a:rPr lang="en-GB" sz="2400" b="1" dirty="0">
                <a:latin typeface="Calibri" panose="020F0502020204030204" pitchFamily="34" charset="0"/>
                <a:ea typeface="DengXian" panose="020B0503020204020204" pitchFamily="2" charset="-122"/>
                <a:cs typeface="Arial" panose="020B0604020202020204" pitchFamily="34" charset="0"/>
              </a:rPr>
              <a:t>Eliminate unnecessary data fields from the dataset.</a:t>
            </a:r>
            <a:endParaRPr lang="en-US" sz="2400" b="1" dirty="0">
              <a:latin typeface="Calibri" panose="020F0502020204030204" pitchFamily="34" charset="0"/>
              <a:ea typeface="DengXian" panose="020B0503020204020204" pitchFamily="2" charset="-122"/>
              <a:cs typeface="Arial" panose="020B0604020202020204" pitchFamily="34" charset="0"/>
            </a:endParaRPr>
          </a:p>
          <a:p>
            <a:pPr algn="ctr"/>
            <a:endParaRPr sz="2400" dirty="0">
              <a:solidFill>
                <a:schemeClr val="dk1"/>
              </a:solidFill>
              <a:latin typeface="Cambay"/>
              <a:ea typeface="Cambay"/>
              <a:cs typeface="Cambay"/>
              <a:sym typeface="Cambay"/>
            </a:endParaRPr>
          </a:p>
        </p:txBody>
      </p:sp>
      <p:sp>
        <p:nvSpPr>
          <p:cNvPr id="5453" name="Google Shape;5453;p37"/>
          <p:cNvSpPr txBox="1"/>
          <p:nvPr/>
        </p:nvSpPr>
        <p:spPr>
          <a:xfrm>
            <a:off x="6353625" y="3853529"/>
            <a:ext cx="2574800" cy="434400"/>
          </a:xfrm>
          <a:prstGeom prst="rect">
            <a:avLst/>
          </a:prstGeom>
          <a:noFill/>
          <a:ln>
            <a:noFill/>
          </a:ln>
        </p:spPr>
        <p:txBody>
          <a:bodyPr spcFirstLastPara="1" wrap="square" lIns="121900" tIns="121900" rIns="121900" bIns="121900" anchor="ctr" anchorCtr="0">
            <a:noAutofit/>
          </a:bodyPr>
          <a:lstStyle/>
          <a:p>
            <a:pPr algn="ctr"/>
            <a:r>
              <a:rPr lang="en" sz="2667" b="1" dirty="0">
                <a:latin typeface="Big Shoulders Text"/>
                <a:ea typeface="Big Shoulders Text"/>
                <a:cs typeface="Big Shoulders Text"/>
                <a:sym typeface="Big Shoulders Text"/>
              </a:rPr>
              <a:t>Objective 3</a:t>
            </a:r>
            <a:endParaRPr sz="2667" b="1" dirty="0">
              <a:latin typeface="Big Shoulders Text"/>
              <a:ea typeface="Big Shoulders Text"/>
              <a:cs typeface="Big Shoulders Text"/>
              <a:sym typeface="Big Shoulders Text"/>
            </a:endParaRPr>
          </a:p>
        </p:txBody>
      </p:sp>
      <p:sp>
        <p:nvSpPr>
          <p:cNvPr id="5454" name="Google Shape;5454;p37"/>
          <p:cNvSpPr txBox="1"/>
          <p:nvPr/>
        </p:nvSpPr>
        <p:spPr>
          <a:xfrm>
            <a:off x="6353626" y="4370140"/>
            <a:ext cx="2385149" cy="1961561"/>
          </a:xfrm>
          <a:prstGeom prst="rect">
            <a:avLst/>
          </a:prstGeom>
          <a:noFill/>
          <a:ln>
            <a:solidFill>
              <a:schemeClr val="tx1"/>
            </a:solidFill>
          </a:ln>
        </p:spPr>
        <p:txBody>
          <a:bodyPr spcFirstLastPara="1" wrap="square" lIns="121900" tIns="121900" rIns="121900" bIns="121900" anchor="ctr" anchorCtr="0">
            <a:noAutofit/>
          </a:bodyPr>
          <a:lstStyle/>
          <a:p>
            <a:pPr algn="ctr"/>
            <a:r>
              <a:rPr lang="en-GB" sz="2400" b="1" dirty="0">
                <a:latin typeface="Calibri" panose="020F0502020204030204" pitchFamily="34" charset="0"/>
                <a:ea typeface="DengXian" panose="020B0503020204020204" pitchFamily="2" charset="-122"/>
                <a:cs typeface="Arial" panose="020B0604020202020204" pitchFamily="34" charset="0"/>
              </a:rPr>
              <a:t>Locate appropriate metrics to assess the model's performance.</a:t>
            </a:r>
            <a:endParaRPr sz="2400" b="1" dirty="0">
              <a:latin typeface="Cambay"/>
              <a:ea typeface="Cambay"/>
              <a:cs typeface="Cambay"/>
              <a:sym typeface="Cambay"/>
            </a:endParaRPr>
          </a:p>
        </p:txBody>
      </p:sp>
      <p:sp>
        <p:nvSpPr>
          <p:cNvPr id="5455" name="Google Shape;5455;p37"/>
          <p:cNvSpPr txBox="1"/>
          <p:nvPr/>
        </p:nvSpPr>
        <p:spPr>
          <a:xfrm>
            <a:off x="5242691" y="3065811"/>
            <a:ext cx="2030400" cy="499600"/>
          </a:xfrm>
          <a:prstGeom prst="rect">
            <a:avLst/>
          </a:prstGeom>
          <a:noFill/>
          <a:ln>
            <a:noFill/>
          </a:ln>
        </p:spPr>
        <p:txBody>
          <a:bodyPr spcFirstLastPara="1" wrap="square" lIns="121900" tIns="121900" rIns="121900" bIns="121900" anchor="ctr" anchorCtr="0">
            <a:noAutofit/>
          </a:bodyPr>
          <a:lstStyle/>
          <a:p>
            <a:pPr algn="ctr">
              <a:buClr>
                <a:srgbClr val="000000"/>
              </a:buClr>
              <a:buSzPts val="1100"/>
            </a:pPr>
            <a:r>
              <a:rPr lang="en" sz="2667" b="1" u="sng" dirty="0">
                <a:latin typeface="Big Shoulders Text"/>
                <a:ea typeface="Big Shoulders Text"/>
                <a:cs typeface="Big Shoulders Text"/>
                <a:sym typeface="Big Shoulders Text"/>
              </a:rPr>
              <a:t>Objectives</a:t>
            </a:r>
            <a:endParaRPr sz="2667" b="1" u="sng" dirty="0">
              <a:latin typeface="Big Shoulders Text"/>
              <a:ea typeface="Big Shoulders Text"/>
              <a:cs typeface="Big Shoulders Text"/>
              <a:sym typeface="Big Shoulders Text"/>
            </a:endParaRPr>
          </a:p>
        </p:txBody>
      </p:sp>
      <p:cxnSp>
        <p:nvCxnSpPr>
          <p:cNvPr id="5456" name="Google Shape;5456;p37"/>
          <p:cNvCxnSpPr>
            <a:cxnSpLocks/>
          </p:cNvCxnSpPr>
          <p:nvPr/>
        </p:nvCxnSpPr>
        <p:spPr>
          <a:xfrm rot="10800000">
            <a:off x="1753763" y="3353943"/>
            <a:ext cx="3493600" cy="0"/>
          </a:xfrm>
          <a:prstGeom prst="straightConnector1">
            <a:avLst/>
          </a:prstGeom>
          <a:noFill/>
          <a:ln w="9525" cap="flat" cmpd="sng">
            <a:solidFill>
              <a:schemeClr val="dk1"/>
            </a:solidFill>
            <a:prstDash val="solid"/>
            <a:round/>
            <a:headEnd type="none" w="med" len="med"/>
            <a:tailEnd type="none" w="med" len="med"/>
          </a:ln>
        </p:spPr>
      </p:cxnSp>
      <p:cxnSp>
        <p:nvCxnSpPr>
          <p:cNvPr id="5457" name="Google Shape;5457;p37"/>
          <p:cNvCxnSpPr>
            <a:cxnSpLocks/>
          </p:cNvCxnSpPr>
          <p:nvPr/>
        </p:nvCxnSpPr>
        <p:spPr>
          <a:xfrm rot="10800000">
            <a:off x="7111236" y="3330221"/>
            <a:ext cx="3493600" cy="0"/>
          </a:xfrm>
          <a:prstGeom prst="straightConnector1">
            <a:avLst/>
          </a:prstGeom>
          <a:noFill/>
          <a:ln w="9525" cap="flat" cmpd="sng">
            <a:solidFill>
              <a:schemeClr val="dk1"/>
            </a:solidFill>
            <a:prstDash val="solid"/>
            <a:round/>
            <a:headEnd type="none" w="med" len="med"/>
            <a:tailEnd type="none" w="med" len="med"/>
          </a:ln>
        </p:spPr>
      </p:cxnSp>
      <p:cxnSp>
        <p:nvCxnSpPr>
          <p:cNvPr id="5458" name="Google Shape;5458;p37"/>
          <p:cNvCxnSpPr>
            <a:stCxn id="5449" idx="3"/>
            <a:endCxn id="5451" idx="1"/>
          </p:cNvCxnSpPr>
          <p:nvPr/>
        </p:nvCxnSpPr>
        <p:spPr>
          <a:xfrm>
            <a:off x="2675274" y="4074463"/>
            <a:ext cx="456951" cy="116"/>
          </a:xfrm>
          <a:prstGeom prst="straightConnector1">
            <a:avLst/>
          </a:prstGeom>
          <a:noFill/>
          <a:ln w="9525" cap="flat" cmpd="sng">
            <a:solidFill>
              <a:schemeClr val="dk1"/>
            </a:solidFill>
            <a:prstDash val="solid"/>
            <a:round/>
            <a:headEnd type="none" w="med" len="med"/>
            <a:tailEnd type="none" w="med" len="med"/>
          </a:ln>
        </p:spPr>
      </p:cxnSp>
      <p:cxnSp>
        <p:nvCxnSpPr>
          <p:cNvPr id="5459" name="Google Shape;5459;p37"/>
          <p:cNvCxnSpPr>
            <a:stCxn id="5451" idx="3"/>
            <a:endCxn id="5453" idx="1"/>
          </p:cNvCxnSpPr>
          <p:nvPr/>
        </p:nvCxnSpPr>
        <p:spPr>
          <a:xfrm flipV="1">
            <a:off x="5707025" y="4070730"/>
            <a:ext cx="646601" cy="3849"/>
          </a:xfrm>
          <a:prstGeom prst="straightConnector1">
            <a:avLst/>
          </a:prstGeom>
          <a:noFill/>
          <a:ln w="9525" cap="flat" cmpd="sng">
            <a:solidFill>
              <a:schemeClr val="dk1"/>
            </a:solidFill>
            <a:prstDash val="solid"/>
            <a:round/>
            <a:headEnd type="none" w="med" len="med"/>
            <a:tailEnd type="none" w="med" len="med"/>
          </a:ln>
        </p:spPr>
      </p:cxnSp>
      <p:sp>
        <p:nvSpPr>
          <p:cNvPr id="22" name="Google Shape;5453;p37">
            <a:extLst>
              <a:ext uri="{FF2B5EF4-FFF2-40B4-BE49-F238E27FC236}">
                <a16:creationId xmlns:a16="http://schemas.microsoft.com/office/drawing/2014/main" id="{34FC6799-F7D6-4949-B646-800C85B134F9}"/>
              </a:ext>
            </a:extLst>
          </p:cNvPr>
          <p:cNvSpPr txBox="1"/>
          <p:nvPr/>
        </p:nvSpPr>
        <p:spPr>
          <a:xfrm>
            <a:off x="9115995" y="3858225"/>
            <a:ext cx="2574800" cy="434400"/>
          </a:xfrm>
          <a:prstGeom prst="rect">
            <a:avLst/>
          </a:prstGeom>
          <a:noFill/>
          <a:ln>
            <a:noFill/>
          </a:ln>
        </p:spPr>
        <p:txBody>
          <a:bodyPr spcFirstLastPara="1" wrap="square" lIns="121900" tIns="121900" rIns="121900" bIns="121900" anchor="ctr" anchorCtr="0">
            <a:noAutofit/>
          </a:bodyPr>
          <a:lstStyle/>
          <a:p>
            <a:pPr algn="ctr"/>
            <a:r>
              <a:rPr lang="en" sz="2667" b="1" dirty="0">
                <a:latin typeface="Big Shoulders Text"/>
                <a:ea typeface="Big Shoulders Text"/>
                <a:cs typeface="Big Shoulders Text"/>
                <a:sym typeface="Big Shoulders Text"/>
              </a:rPr>
              <a:t>Objective 4</a:t>
            </a:r>
            <a:endParaRPr sz="2667" b="1" dirty="0">
              <a:latin typeface="Big Shoulders Text"/>
              <a:ea typeface="Big Shoulders Text"/>
              <a:cs typeface="Big Shoulders Text"/>
              <a:sym typeface="Big Shoulders Text"/>
            </a:endParaRPr>
          </a:p>
        </p:txBody>
      </p:sp>
      <p:sp>
        <p:nvSpPr>
          <p:cNvPr id="23" name="Google Shape;5454;p37">
            <a:extLst>
              <a:ext uri="{FF2B5EF4-FFF2-40B4-BE49-F238E27FC236}">
                <a16:creationId xmlns:a16="http://schemas.microsoft.com/office/drawing/2014/main" id="{8E151410-6C49-4F41-9AB4-FC66C278B156}"/>
              </a:ext>
            </a:extLst>
          </p:cNvPr>
          <p:cNvSpPr txBox="1"/>
          <p:nvPr/>
        </p:nvSpPr>
        <p:spPr>
          <a:xfrm>
            <a:off x="9122931" y="4370139"/>
            <a:ext cx="2963811" cy="1974364"/>
          </a:xfrm>
          <a:prstGeom prst="rect">
            <a:avLst/>
          </a:prstGeom>
          <a:noFill/>
          <a:ln>
            <a:solidFill>
              <a:schemeClr val="tx1"/>
            </a:solidFill>
          </a:ln>
        </p:spPr>
        <p:txBody>
          <a:bodyPr spcFirstLastPara="1" wrap="square" lIns="121900" tIns="121900" rIns="121900" bIns="121900" anchor="ctr" anchorCtr="0">
            <a:noAutofit/>
          </a:bodyPr>
          <a:lstStyle/>
          <a:p>
            <a:pPr algn="ctr"/>
            <a:r>
              <a:rPr lang="en-GB" sz="2400" b="1" dirty="0">
                <a:latin typeface="Calibri" panose="020F0502020204030204" pitchFamily="34" charset="0"/>
                <a:ea typeface="DengXian" panose="020B0503020204020204" pitchFamily="2" charset="-122"/>
                <a:cs typeface="Arial" panose="020B0604020202020204" pitchFamily="34" charset="0"/>
              </a:rPr>
              <a:t>Select the tested models that have performed the best and strengthen the weaker ones.</a:t>
            </a:r>
            <a:endParaRPr sz="2400" b="1" dirty="0">
              <a:latin typeface="Cambay"/>
              <a:ea typeface="Cambay"/>
              <a:cs typeface="Cambay"/>
              <a:sym typeface="Cambay"/>
            </a:endParaRPr>
          </a:p>
        </p:txBody>
      </p:sp>
      <p:cxnSp>
        <p:nvCxnSpPr>
          <p:cNvPr id="29" name="Google Shape;5459;p37">
            <a:extLst>
              <a:ext uri="{FF2B5EF4-FFF2-40B4-BE49-F238E27FC236}">
                <a16:creationId xmlns:a16="http://schemas.microsoft.com/office/drawing/2014/main" id="{FEF10936-A935-4D36-83F5-EE9F19EB2DEA}"/>
              </a:ext>
            </a:extLst>
          </p:cNvPr>
          <p:cNvCxnSpPr/>
          <p:nvPr/>
        </p:nvCxnSpPr>
        <p:spPr>
          <a:xfrm flipV="1">
            <a:off x="8738776" y="4070730"/>
            <a:ext cx="646601" cy="3849"/>
          </a:xfrm>
          <a:prstGeom prst="straightConnector1">
            <a:avLst/>
          </a:prstGeom>
          <a:noFill/>
          <a:ln w="9525" cap="flat" cmpd="sng">
            <a:solidFill>
              <a:schemeClr val="dk1"/>
            </a:solidFill>
            <a:prstDash val="solid"/>
            <a:round/>
            <a:headEnd type="none" w="med" len="med"/>
            <a:tailEnd type="none" w="med" len="med"/>
          </a:ln>
        </p:spPr>
      </p:cxnSp>
      <p:sp>
        <p:nvSpPr>
          <p:cNvPr id="4" name="TextBox 3">
            <a:extLst>
              <a:ext uri="{FF2B5EF4-FFF2-40B4-BE49-F238E27FC236}">
                <a16:creationId xmlns:a16="http://schemas.microsoft.com/office/drawing/2014/main" id="{DDD32E72-BE8E-7407-055B-F7A730943D23}"/>
              </a:ext>
            </a:extLst>
          </p:cNvPr>
          <p:cNvSpPr txBox="1"/>
          <p:nvPr/>
        </p:nvSpPr>
        <p:spPr>
          <a:xfrm>
            <a:off x="0" y="-38501"/>
            <a:ext cx="12191999" cy="369332"/>
          </a:xfrm>
          <a:prstGeom prst="rect">
            <a:avLst/>
          </a:prstGeom>
          <a:solidFill>
            <a:srgbClr val="00990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20"/>
        <p:cNvGrpSpPr/>
        <p:nvPr/>
      </p:nvGrpSpPr>
      <p:grpSpPr>
        <a:xfrm>
          <a:off x="0" y="0"/>
          <a:ext cx="0" cy="0"/>
          <a:chOff x="0" y="0"/>
          <a:chExt cx="0" cy="0"/>
        </a:xfrm>
      </p:grpSpPr>
      <p:sp>
        <p:nvSpPr>
          <p:cNvPr id="5421" name="Google Shape;5421;p34"/>
          <p:cNvSpPr txBox="1">
            <a:spLocks noGrp="1"/>
          </p:cNvSpPr>
          <p:nvPr>
            <p:ph type="title"/>
          </p:nvPr>
        </p:nvSpPr>
        <p:spPr>
          <a:xfrm>
            <a:off x="2151355" y="545069"/>
            <a:ext cx="7256245" cy="369332"/>
          </a:xfrm>
          <a:prstGeom prst="rect">
            <a:avLst/>
          </a:prstGeom>
        </p:spPr>
        <p:txBody>
          <a:bodyPr spcFirstLastPara="1" wrap="square" lIns="121900" tIns="121900" rIns="121900" bIns="121900" anchor="ctr" anchorCtr="0">
            <a:noAutofit/>
          </a:bodyPr>
          <a:lstStyle/>
          <a:p>
            <a:r>
              <a:rPr lang="en" sz="3600" b="1" u="sng" dirty="0">
                <a:solidFill>
                  <a:schemeClr val="tx2"/>
                </a:solidFill>
              </a:rPr>
              <a:t>Dataset</a:t>
            </a:r>
            <a:endParaRPr sz="3600" b="1" u="sng" dirty="0">
              <a:solidFill>
                <a:schemeClr val="tx2"/>
              </a:solidFill>
            </a:endParaRPr>
          </a:p>
        </p:txBody>
      </p:sp>
      <p:sp>
        <p:nvSpPr>
          <p:cNvPr id="7" name="Arrow: Pentagon 6">
            <a:extLst>
              <a:ext uri="{FF2B5EF4-FFF2-40B4-BE49-F238E27FC236}">
                <a16:creationId xmlns:a16="http://schemas.microsoft.com/office/drawing/2014/main" id="{C328EAFD-4037-43A7-A4C1-AAEAF6C5E94D}"/>
              </a:ext>
            </a:extLst>
          </p:cNvPr>
          <p:cNvSpPr/>
          <p:nvPr/>
        </p:nvSpPr>
        <p:spPr>
          <a:xfrm>
            <a:off x="1131276" y="943287"/>
            <a:ext cx="3593124"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NAME</a:t>
            </a:r>
          </a:p>
        </p:txBody>
      </p:sp>
      <p:sp>
        <p:nvSpPr>
          <p:cNvPr id="10" name="Arrow: Pentagon 9">
            <a:extLst>
              <a:ext uri="{FF2B5EF4-FFF2-40B4-BE49-F238E27FC236}">
                <a16:creationId xmlns:a16="http://schemas.microsoft.com/office/drawing/2014/main" id="{9347974C-6AD4-4BC2-BEAA-2EE4D00F51D2}"/>
              </a:ext>
            </a:extLst>
          </p:cNvPr>
          <p:cNvSpPr/>
          <p:nvPr/>
        </p:nvSpPr>
        <p:spPr>
          <a:xfrm>
            <a:off x="1875692" y="1952573"/>
            <a:ext cx="2848708" cy="93051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Background</a:t>
            </a:r>
          </a:p>
        </p:txBody>
      </p:sp>
      <p:sp>
        <p:nvSpPr>
          <p:cNvPr id="9" name="Rectangle 8">
            <a:extLst>
              <a:ext uri="{FF2B5EF4-FFF2-40B4-BE49-F238E27FC236}">
                <a16:creationId xmlns:a16="http://schemas.microsoft.com/office/drawing/2014/main" id="{4F7437D7-65DB-4504-B989-5948C339ED17}"/>
              </a:ext>
            </a:extLst>
          </p:cNvPr>
          <p:cNvSpPr/>
          <p:nvPr/>
        </p:nvSpPr>
        <p:spPr>
          <a:xfrm>
            <a:off x="4724400" y="1067902"/>
            <a:ext cx="4677508" cy="5298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Paysim</a:t>
            </a:r>
            <a:r>
              <a:rPr lang="en-US" sz="2400" dirty="0">
                <a:latin typeface="Times New Roman" panose="02020603050405020304" pitchFamily="18" charset="0"/>
                <a:cs typeface="Times New Roman" panose="02020603050405020304" pitchFamily="18" charset="0"/>
              </a:rPr>
              <a:t> Dataset</a:t>
            </a:r>
          </a:p>
        </p:txBody>
      </p:sp>
      <p:sp>
        <p:nvSpPr>
          <p:cNvPr id="13" name="Rectangle 12">
            <a:extLst>
              <a:ext uri="{FF2B5EF4-FFF2-40B4-BE49-F238E27FC236}">
                <a16:creationId xmlns:a16="http://schemas.microsoft.com/office/drawing/2014/main" id="{C30CD4D1-1F63-4C8B-8D8C-837178099DA7}"/>
              </a:ext>
            </a:extLst>
          </p:cNvPr>
          <p:cNvSpPr/>
          <p:nvPr/>
        </p:nvSpPr>
        <p:spPr>
          <a:xfrm>
            <a:off x="4724400" y="1799072"/>
            <a:ext cx="7256245" cy="49042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GB" dirty="0"/>
              <a:t>Sources of Data: </a:t>
            </a:r>
            <a:r>
              <a:rPr lang="en-GB" dirty="0" err="1"/>
              <a:t>PaySim</a:t>
            </a:r>
            <a:r>
              <a:rPr lang="en-GB" dirty="0"/>
              <a:t> develops its dataset by taking cues from unpublished datasets and actual bank records. These private datasets are likely to have transaction records that have been aggregated, anonymized, or otherwise cleaned up to remove any personally identifying information (PII).</a:t>
            </a:r>
          </a:p>
          <a:p>
            <a:endParaRPr lang="en-GB" dirty="0"/>
          </a:p>
          <a:p>
            <a:pPr marL="285750" indent="-285750">
              <a:buFont typeface="Arial" panose="020B0604020202020204" pitchFamily="34" charset="0"/>
              <a:buChar char="•"/>
            </a:pPr>
            <a:r>
              <a:rPr lang="en-GB" dirty="0"/>
              <a:t>Mobile Transactions in Africa: </a:t>
            </a:r>
            <a:r>
              <a:rPr lang="en-GB" dirty="0" err="1"/>
              <a:t>PaySim's</a:t>
            </a:r>
            <a:r>
              <a:rPr lang="en-GB" dirty="0"/>
              <a:t> dataset is largely concerned with replicating mobile transactions, a critical component of financial services in many locations, particularly in Africa. These transactions are a sample of actual financial transactions made through mobile money services over a given month. </a:t>
            </a:r>
          </a:p>
          <a:p>
            <a:endParaRPr lang="en-GB" dirty="0"/>
          </a:p>
          <a:p>
            <a:pPr marL="285750" indent="-285750">
              <a:buFont typeface="Arial" panose="020B0604020202020204" pitchFamily="34" charset="0"/>
              <a:buChar char="•"/>
            </a:pPr>
            <a:r>
              <a:rPr lang="en-GB" dirty="0"/>
              <a:t>Multinational Corporation Data: </a:t>
            </a:r>
            <a:r>
              <a:rPr lang="en-GB" dirty="0" err="1"/>
              <a:t>PaySim</a:t>
            </a:r>
            <a:r>
              <a:rPr lang="en-GB" dirty="0"/>
              <a:t> used financial records from a multinational company that offers mobile banking services in more than 14 different nations to produce the dataset. These logs probably contain a wide variety of transaction patterns and behaviours from different geographical areas.</a:t>
            </a:r>
            <a:endParaRPr lang="en-GB"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US" sz="2400" dirty="0"/>
          </a:p>
        </p:txBody>
      </p:sp>
      <p:sp>
        <p:nvSpPr>
          <p:cNvPr id="3" name="TextBox 2">
            <a:extLst>
              <a:ext uri="{FF2B5EF4-FFF2-40B4-BE49-F238E27FC236}">
                <a16:creationId xmlns:a16="http://schemas.microsoft.com/office/drawing/2014/main" id="{ACB7B9C2-7BBF-AA4D-CDEE-DD74A48BBDF8}"/>
              </a:ext>
            </a:extLst>
          </p:cNvPr>
          <p:cNvSpPr txBox="1"/>
          <p:nvPr/>
        </p:nvSpPr>
        <p:spPr>
          <a:xfrm>
            <a:off x="0" y="22236"/>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BD41-0714-8CB4-DBA1-C36C8BB73DC3}"/>
              </a:ext>
            </a:extLst>
          </p:cNvPr>
          <p:cNvSpPr>
            <a:spLocks noGrp="1"/>
          </p:cNvSpPr>
          <p:nvPr>
            <p:ph type="title"/>
          </p:nvPr>
        </p:nvSpPr>
        <p:spPr>
          <a:xfrm>
            <a:off x="5658280" y="4606915"/>
            <a:ext cx="6398743" cy="369332"/>
          </a:xfrm>
        </p:spPr>
        <p:txBody>
          <a:bodyPr/>
          <a:lstStyle/>
          <a:p>
            <a:endParaRPr lang="en-GB" dirty="0"/>
          </a:p>
        </p:txBody>
      </p:sp>
      <p:sp>
        <p:nvSpPr>
          <p:cNvPr id="3" name="TextBox 2">
            <a:extLst>
              <a:ext uri="{FF2B5EF4-FFF2-40B4-BE49-F238E27FC236}">
                <a16:creationId xmlns:a16="http://schemas.microsoft.com/office/drawing/2014/main" id="{38E14F1E-6BCC-747E-0AD2-FA159B30EC81}"/>
              </a:ext>
            </a:extLst>
          </p:cNvPr>
          <p:cNvSpPr txBox="1"/>
          <p:nvPr/>
        </p:nvSpPr>
        <p:spPr>
          <a:xfrm>
            <a:off x="0" y="-38501"/>
            <a:ext cx="12191999" cy="369332"/>
          </a:xfrm>
          <a:prstGeom prst="rect">
            <a:avLst/>
          </a:prstGeom>
          <a:solidFill>
            <a:srgbClr val="00990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8DE080-55B0-1D4F-13E4-168E1F058DE6}"/>
              </a:ext>
            </a:extLst>
          </p:cNvPr>
          <p:cNvSpPr txBox="1"/>
          <p:nvPr/>
        </p:nvSpPr>
        <p:spPr>
          <a:xfrm>
            <a:off x="2296312" y="3803742"/>
            <a:ext cx="8676487" cy="2893100"/>
          </a:xfrm>
          <a:prstGeom prst="rect">
            <a:avLst/>
          </a:prstGeom>
          <a:noFill/>
        </p:spPr>
        <p:txBody>
          <a:bodyPr wrap="square">
            <a:spAutoFit/>
          </a:bodyPr>
          <a:lstStyle/>
          <a:p>
            <a:pPr marL="380990" indent="-380990" algn="just">
              <a:buFont typeface="Wingdings" panose="05000000000000000000" pitchFamily="2" charset="2"/>
              <a:buChar char="v"/>
            </a:pPr>
            <a:r>
              <a:rPr lang="en-GB" sz="1400" dirty="0">
                <a:latin typeface="Times New Roman" panose="02020603050405020304" pitchFamily="18" charset="0"/>
                <a:ea typeface="DengXian" panose="020B0503020204020204" pitchFamily="2" charset="-122"/>
                <a:cs typeface="Times New Roman" panose="02020603050405020304" pitchFamily="18" charset="0"/>
              </a:rPr>
              <a:t>Has 6,362,620 rows (individual data points or transactions) and 11 columns (attributes or characteristics)</a:t>
            </a:r>
          </a:p>
          <a:p>
            <a:pPr marL="380990" indent="-380990" algn="just">
              <a:buFont typeface="Wingdings" panose="05000000000000000000" pitchFamily="2" charset="2"/>
              <a:buChar char="v"/>
            </a:pPr>
            <a:r>
              <a:rPr lang="en-GB" sz="1400" dirty="0">
                <a:latin typeface="Times New Roman" panose="02020603050405020304" pitchFamily="18" charset="0"/>
                <a:ea typeface="DengXian" panose="020B0503020204020204" pitchFamily="2" charset="-122"/>
                <a:cs typeface="Times New Roman" panose="02020603050405020304" pitchFamily="18" charset="0"/>
              </a:rPr>
              <a:t>Some Key Attributes include:</a:t>
            </a:r>
          </a:p>
          <a:p>
            <a:pPr marL="533387" lvl="8" indent="-533387">
              <a:buFont typeface="+mj-lt"/>
              <a:buAutoNum type="romanLcPeriod"/>
            </a:pPr>
            <a:r>
              <a:rPr lang="en-GB" sz="1400" dirty="0">
                <a:latin typeface="Times New Roman" panose="02020603050405020304" pitchFamily="18" charset="0"/>
                <a:ea typeface="DengXian" panose="020B0503020204020204" pitchFamily="2" charset="-122"/>
                <a:cs typeface="Times New Roman" panose="02020603050405020304" pitchFamily="18" charset="0"/>
              </a:rPr>
              <a:t>step- Time of the transaction.</a:t>
            </a:r>
          </a:p>
          <a:p>
            <a:pPr marL="533387" lvl="8" indent="-533387">
              <a:buFont typeface="+mj-lt"/>
              <a:buAutoNum type="romanLcPeriod"/>
            </a:pPr>
            <a:r>
              <a:rPr lang="en-GB" sz="1400" dirty="0">
                <a:latin typeface="Times New Roman" panose="02020603050405020304" pitchFamily="18" charset="0"/>
                <a:ea typeface="DengXian" panose="020B0503020204020204" pitchFamily="2" charset="-122"/>
                <a:cs typeface="Times New Roman" panose="02020603050405020304" pitchFamily="18" charset="0"/>
              </a:rPr>
              <a:t>Type- type of the transfer.</a:t>
            </a:r>
          </a:p>
          <a:p>
            <a:pPr marL="533387" lvl="8" indent="-533387">
              <a:buFont typeface="+mj-lt"/>
              <a:buAutoNum type="romanLcPeriod"/>
            </a:pPr>
            <a:r>
              <a:rPr lang="en-GB" sz="1400" dirty="0">
                <a:latin typeface="Times New Roman" panose="02020603050405020304" pitchFamily="18" charset="0"/>
                <a:ea typeface="DengXian" panose="020B0503020204020204" pitchFamily="2" charset="-122"/>
                <a:cs typeface="Times New Roman" panose="02020603050405020304" pitchFamily="18" charset="0"/>
              </a:rPr>
              <a:t>Amount-  Money in Dollars.</a:t>
            </a:r>
          </a:p>
          <a:p>
            <a:pPr marL="533387" lvl="8" indent="-533387">
              <a:buFont typeface="+mj-lt"/>
              <a:buAutoNum type="romanLcPeriod"/>
            </a:pPr>
            <a:r>
              <a:rPr lang="en-GB" sz="1400" dirty="0" err="1">
                <a:latin typeface="Times New Roman" panose="02020603050405020304" pitchFamily="18" charset="0"/>
                <a:ea typeface="DengXian" panose="020B0503020204020204" pitchFamily="2" charset="-122"/>
                <a:cs typeface="Times New Roman" panose="02020603050405020304" pitchFamily="18" charset="0"/>
              </a:rPr>
              <a:t>nameOrig</a:t>
            </a:r>
            <a:r>
              <a:rPr lang="en-GB" sz="1400" dirty="0">
                <a:latin typeface="Times New Roman" panose="02020603050405020304" pitchFamily="18" charset="0"/>
                <a:ea typeface="DengXian" panose="020B0503020204020204" pitchFamily="2" charset="-122"/>
                <a:cs typeface="Times New Roman" panose="02020603050405020304" pitchFamily="18" charset="0"/>
              </a:rPr>
              <a:t>- Sender’s name.</a:t>
            </a:r>
          </a:p>
          <a:p>
            <a:pPr marL="533387" lvl="8" indent="-533387">
              <a:buFont typeface="+mj-lt"/>
              <a:buAutoNum type="romanLcPeriod"/>
            </a:pPr>
            <a:r>
              <a:rPr lang="en-GB" sz="1400" dirty="0" err="1">
                <a:latin typeface="Times New Roman" panose="02020603050405020304" pitchFamily="18" charset="0"/>
                <a:ea typeface="DengXian" panose="020B0503020204020204" pitchFamily="2" charset="-122"/>
                <a:cs typeface="Times New Roman" panose="02020603050405020304" pitchFamily="18" charset="0"/>
              </a:rPr>
              <a:t>oldbalanceOrg</a:t>
            </a:r>
            <a:r>
              <a:rPr lang="en-GB" sz="1400" dirty="0">
                <a:latin typeface="Times New Roman" panose="02020603050405020304" pitchFamily="18" charset="0"/>
                <a:ea typeface="DengXian" panose="020B0503020204020204" pitchFamily="2" charset="-122"/>
                <a:cs typeface="Times New Roman" panose="02020603050405020304" pitchFamily="18" charset="0"/>
              </a:rPr>
              <a:t>- Sender’s old balance.</a:t>
            </a:r>
          </a:p>
          <a:p>
            <a:pPr marL="533387" lvl="8" indent="-533387">
              <a:buFont typeface="+mj-lt"/>
              <a:buAutoNum type="romanLcPeriod"/>
            </a:pPr>
            <a:r>
              <a:rPr lang="en-GB" sz="1400" dirty="0" err="1">
                <a:latin typeface="Times New Roman" panose="02020603050405020304" pitchFamily="18" charset="0"/>
                <a:ea typeface="DengXian" panose="020B0503020204020204" pitchFamily="2" charset="-122"/>
                <a:cs typeface="Times New Roman" panose="02020603050405020304" pitchFamily="18" charset="0"/>
              </a:rPr>
              <a:t>newbalanceOrig</a:t>
            </a:r>
            <a:r>
              <a:rPr lang="en-GB" sz="1400" dirty="0">
                <a:latin typeface="Times New Roman" panose="02020603050405020304" pitchFamily="18" charset="0"/>
                <a:ea typeface="DengXian" panose="020B0503020204020204" pitchFamily="2" charset="-122"/>
                <a:cs typeface="Times New Roman" panose="02020603050405020304" pitchFamily="18" charset="0"/>
              </a:rPr>
              <a:t>,- - New balance of sender.</a:t>
            </a:r>
          </a:p>
          <a:p>
            <a:pPr marL="533387" lvl="8" indent="-533387">
              <a:buFont typeface="+mj-lt"/>
              <a:buAutoNum type="romanLcPeriod"/>
            </a:pPr>
            <a:r>
              <a:rPr lang="en-GB" sz="1400" dirty="0" err="1">
                <a:latin typeface="Times New Roman" panose="02020603050405020304" pitchFamily="18" charset="0"/>
                <a:ea typeface="DengXian" panose="020B0503020204020204" pitchFamily="2" charset="-122"/>
                <a:cs typeface="Times New Roman" panose="02020603050405020304" pitchFamily="18" charset="0"/>
              </a:rPr>
              <a:t>nameDest</a:t>
            </a:r>
            <a:r>
              <a:rPr lang="en-GB" sz="1400" dirty="0">
                <a:latin typeface="Times New Roman" panose="02020603050405020304" pitchFamily="18" charset="0"/>
                <a:ea typeface="DengXian" panose="020B0503020204020204" pitchFamily="2" charset="-122"/>
                <a:cs typeface="Times New Roman" panose="02020603050405020304" pitchFamily="18" charset="0"/>
              </a:rPr>
              <a:t>- Receiver’s name. </a:t>
            </a:r>
          </a:p>
          <a:p>
            <a:pPr marL="533387" lvl="8" indent="-533387">
              <a:buFont typeface="+mj-lt"/>
              <a:buAutoNum type="romanLcPeriod"/>
            </a:pPr>
            <a:r>
              <a:rPr lang="en-GB" sz="1400" dirty="0" err="1">
                <a:latin typeface="Times New Roman" panose="02020603050405020304" pitchFamily="18" charset="0"/>
                <a:ea typeface="DengXian" panose="020B0503020204020204" pitchFamily="2" charset="-122"/>
                <a:cs typeface="Times New Roman" panose="02020603050405020304" pitchFamily="18" charset="0"/>
              </a:rPr>
              <a:t>oldbalanceDest</a:t>
            </a:r>
            <a:r>
              <a:rPr lang="en-GB" sz="1400" dirty="0">
                <a:latin typeface="Times New Roman" panose="02020603050405020304" pitchFamily="18" charset="0"/>
                <a:ea typeface="DengXian" panose="020B0503020204020204" pitchFamily="2" charset="-122"/>
                <a:cs typeface="Times New Roman" panose="02020603050405020304" pitchFamily="18" charset="0"/>
              </a:rPr>
              <a:t>- Receiver’s old balance.</a:t>
            </a:r>
          </a:p>
          <a:p>
            <a:pPr marL="533387" lvl="8" indent="-533387">
              <a:buFont typeface="+mj-lt"/>
              <a:buAutoNum type="romanLcPeriod"/>
            </a:pPr>
            <a:r>
              <a:rPr lang="en-GB" sz="1400" dirty="0" err="1">
                <a:latin typeface="Times New Roman" panose="02020603050405020304" pitchFamily="18" charset="0"/>
                <a:ea typeface="DengXian" panose="020B0503020204020204" pitchFamily="2" charset="-122"/>
                <a:cs typeface="Times New Roman" panose="02020603050405020304" pitchFamily="18" charset="0"/>
              </a:rPr>
              <a:t>newbalanceDest</a:t>
            </a:r>
            <a:r>
              <a:rPr lang="en-GB" sz="1400" dirty="0">
                <a:latin typeface="Times New Roman" panose="02020603050405020304" pitchFamily="18" charset="0"/>
                <a:ea typeface="DengXian" panose="020B0503020204020204" pitchFamily="2" charset="-122"/>
                <a:cs typeface="Times New Roman" panose="02020603050405020304" pitchFamily="18" charset="0"/>
              </a:rPr>
              <a:t>,- Receiver’s new balance.</a:t>
            </a:r>
          </a:p>
          <a:p>
            <a:pPr marL="533387" lvl="8" indent="-533387">
              <a:buFont typeface="+mj-lt"/>
              <a:buAutoNum type="romanLcPeriod"/>
            </a:pPr>
            <a:r>
              <a:rPr lang="en-GB" sz="1400" dirty="0" err="1">
                <a:latin typeface="Times New Roman" panose="02020603050405020304" pitchFamily="18" charset="0"/>
                <a:ea typeface="DengXian" panose="020B0503020204020204" pitchFamily="2" charset="-122"/>
                <a:cs typeface="Times New Roman" panose="02020603050405020304" pitchFamily="18" charset="0"/>
              </a:rPr>
              <a:t>isFraud</a:t>
            </a:r>
            <a:r>
              <a:rPr lang="en-GB" sz="1400" dirty="0">
                <a:latin typeface="Times New Roman" panose="02020603050405020304" pitchFamily="18" charset="0"/>
                <a:ea typeface="DengXian" panose="020B0503020204020204" pitchFamily="2" charset="-122"/>
                <a:cs typeface="Times New Roman" panose="02020603050405020304" pitchFamily="18" charset="0"/>
              </a:rPr>
              <a:t>-  Fraud indication(0 or 1).</a:t>
            </a:r>
          </a:p>
          <a:p>
            <a:pPr marL="533387" lvl="8" indent="-533387">
              <a:buFont typeface="+mj-lt"/>
              <a:buAutoNum type="romanLcPeriod"/>
            </a:pPr>
            <a:r>
              <a:rPr lang="en-GB" sz="1400" dirty="0" err="1">
                <a:latin typeface="Times New Roman" panose="02020603050405020304" pitchFamily="18" charset="0"/>
                <a:ea typeface="DengXian" panose="020B0503020204020204" pitchFamily="2" charset="-122"/>
                <a:cs typeface="Times New Roman" panose="02020603050405020304" pitchFamily="18" charset="0"/>
              </a:rPr>
              <a:t>isFlaggedFraud</a:t>
            </a:r>
            <a:r>
              <a:rPr lang="en-GB" sz="1400" dirty="0">
                <a:latin typeface="Times New Roman" panose="02020603050405020304" pitchFamily="18" charset="0"/>
                <a:ea typeface="DengXian" panose="020B0503020204020204" pitchFamily="2" charset="-122"/>
                <a:cs typeface="Times New Roman" panose="02020603050405020304" pitchFamily="18" charset="0"/>
              </a:rPr>
              <a:t>- </a:t>
            </a:r>
            <a:r>
              <a:rPr lang="en-GB" sz="1400" dirty="0"/>
              <a:t>A binary indicator that acts as a flag to identify possibly fraudulent transactions.</a:t>
            </a:r>
            <a:endParaRPr lang="en-GB" sz="1400" dirty="0">
              <a:latin typeface="Times New Roman" panose="02020603050405020304" pitchFamily="18" charset="0"/>
              <a:ea typeface="DengXian" panose="020B0503020204020204" pitchFamily="2" charset="-122"/>
              <a:cs typeface="Times New Roman" panose="02020603050405020304" pitchFamily="18" charset="0"/>
            </a:endParaRPr>
          </a:p>
        </p:txBody>
      </p:sp>
      <p:pic>
        <p:nvPicPr>
          <p:cNvPr id="9" name="Picture 8">
            <a:extLst>
              <a:ext uri="{FF2B5EF4-FFF2-40B4-BE49-F238E27FC236}">
                <a16:creationId xmlns:a16="http://schemas.microsoft.com/office/drawing/2014/main" id="{B83AF0D4-1F7D-BE78-1E19-5018AC2402A4}"/>
              </a:ext>
            </a:extLst>
          </p:cNvPr>
          <p:cNvPicPr>
            <a:picLocks noChangeAspect="1"/>
          </p:cNvPicPr>
          <p:nvPr/>
        </p:nvPicPr>
        <p:blipFill>
          <a:blip r:embed="rId2"/>
          <a:stretch>
            <a:fillRect/>
          </a:stretch>
        </p:blipFill>
        <p:spPr>
          <a:xfrm>
            <a:off x="2296313" y="367823"/>
            <a:ext cx="9257226" cy="3061177"/>
          </a:xfrm>
          <a:prstGeom prst="rect">
            <a:avLst/>
          </a:prstGeom>
        </p:spPr>
      </p:pic>
      <p:sp>
        <p:nvSpPr>
          <p:cNvPr id="10" name="Arrow: Pentagon 9">
            <a:extLst>
              <a:ext uri="{FF2B5EF4-FFF2-40B4-BE49-F238E27FC236}">
                <a16:creationId xmlns:a16="http://schemas.microsoft.com/office/drawing/2014/main" id="{A6AD5AE5-FAC3-4E14-728E-C36940CD2484}"/>
              </a:ext>
            </a:extLst>
          </p:cNvPr>
          <p:cNvSpPr/>
          <p:nvPr/>
        </p:nvSpPr>
        <p:spPr>
          <a:xfrm>
            <a:off x="189793" y="1211501"/>
            <a:ext cx="2106519"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Dataset</a:t>
            </a:r>
          </a:p>
        </p:txBody>
      </p:sp>
      <p:sp>
        <p:nvSpPr>
          <p:cNvPr id="11" name="Arrow: Pentagon 10">
            <a:extLst>
              <a:ext uri="{FF2B5EF4-FFF2-40B4-BE49-F238E27FC236}">
                <a16:creationId xmlns:a16="http://schemas.microsoft.com/office/drawing/2014/main" id="{47673140-991C-10DC-9C7E-9015236CCF49}"/>
              </a:ext>
            </a:extLst>
          </p:cNvPr>
          <p:cNvSpPr/>
          <p:nvPr/>
        </p:nvSpPr>
        <p:spPr>
          <a:xfrm>
            <a:off x="82502" y="4548355"/>
            <a:ext cx="2213810" cy="85578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latin typeface="Times New Roman" panose="02020603050405020304" pitchFamily="18" charset="0"/>
                <a:ea typeface="DengXian" panose="020B0503020204020204" pitchFamily="2" charset="-122"/>
                <a:cs typeface="Times New Roman" panose="02020603050405020304" pitchFamily="18" charset="0"/>
              </a:rPr>
              <a:t>Characteristics</a:t>
            </a:r>
            <a:endParaRPr lang="en-US" sz="2400" b="1" dirty="0"/>
          </a:p>
        </p:txBody>
      </p:sp>
    </p:spTree>
    <p:extLst>
      <p:ext uri="{BB962C8B-B14F-4D97-AF65-F5344CB8AC3E}">
        <p14:creationId xmlns:p14="http://schemas.microsoft.com/office/powerpoint/2010/main" val="392660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82F7-C753-475A-7EBE-C7788C8F7CEC}"/>
              </a:ext>
            </a:extLst>
          </p:cNvPr>
          <p:cNvSpPr>
            <a:spLocks noGrp="1"/>
          </p:cNvSpPr>
          <p:nvPr>
            <p:ph type="title"/>
          </p:nvPr>
        </p:nvSpPr>
        <p:spPr>
          <a:xfrm>
            <a:off x="2784400" y="463551"/>
            <a:ext cx="6623200" cy="1081366"/>
          </a:xfrm>
        </p:spPr>
        <p:txBody>
          <a:bodyPr/>
          <a:lstStyle/>
          <a:p>
            <a:r>
              <a:rPr lang="en-GB" sz="3200" b="1" dirty="0">
                <a:solidFill>
                  <a:schemeClr val="tx2"/>
                </a:solidFill>
              </a:rPr>
              <a:t>Which type of transactions are fraudulent?</a:t>
            </a:r>
          </a:p>
        </p:txBody>
      </p:sp>
      <p:sp>
        <p:nvSpPr>
          <p:cNvPr id="3" name="Subtitle 2">
            <a:extLst>
              <a:ext uri="{FF2B5EF4-FFF2-40B4-BE49-F238E27FC236}">
                <a16:creationId xmlns:a16="http://schemas.microsoft.com/office/drawing/2014/main" id="{2CE8CD7F-1ADE-8200-AA74-69DE41CFA476}"/>
              </a:ext>
            </a:extLst>
          </p:cNvPr>
          <p:cNvSpPr>
            <a:spLocks noGrp="1"/>
          </p:cNvSpPr>
          <p:nvPr>
            <p:ph type="subTitle" idx="1"/>
          </p:nvPr>
        </p:nvSpPr>
        <p:spPr>
          <a:xfrm>
            <a:off x="1" y="4330326"/>
            <a:ext cx="11678770" cy="2393203"/>
          </a:xfrm>
        </p:spPr>
        <p:txBody>
          <a:bodyPr/>
          <a:lstStyle/>
          <a:p>
            <a:pPr marL="342900" indent="-342900" algn="l">
              <a:buFont typeface="Arial" panose="020B0604020202020204" pitchFamily="34" charset="0"/>
              <a:buChar char="•"/>
            </a:pPr>
            <a:r>
              <a:rPr lang="en-GB" dirty="0"/>
              <a:t>There is only 0.3% fraud in total transactions. </a:t>
            </a:r>
          </a:p>
          <a:p>
            <a:pPr marL="342900" indent="-342900" algn="l">
              <a:buFont typeface="Arial" panose="020B0604020202020204" pitchFamily="34" charset="0"/>
              <a:buChar char="•"/>
            </a:pPr>
            <a:r>
              <a:rPr lang="en-GB" dirty="0"/>
              <a:t>Only transactions with the TRANSACTION type of either TRANSFER or CASH_OUT are fraudulent. </a:t>
            </a:r>
          </a:p>
          <a:p>
            <a:pPr marL="342900" indent="-342900" algn="l">
              <a:buFont typeface="Arial" panose="020B0604020202020204" pitchFamily="34" charset="0"/>
              <a:buChar char="•"/>
            </a:pPr>
            <a:r>
              <a:rPr lang="en-GB" dirty="0"/>
              <a:t>We can observe from the second graph that TRANSFERS occur 4 times less frequently than CASH_OUTS. Because they do not exhibit fraudulent activity, the transaction types PAYMENT, DEBIT, and CASH_IN are eliminated as they are redundant.</a:t>
            </a:r>
          </a:p>
        </p:txBody>
      </p:sp>
      <p:pic>
        <p:nvPicPr>
          <p:cNvPr id="10" name="Picture 9">
            <a:extLst>
              <a:ext uri="{FF2B5EF4-FFF2-40B4-BE49-F238E27FC236}">
                <a16:creationId xmlns:a16="http://schemas.microsoft.com/office/drawing/2014/main" id="{C5F8B083-F6E2-7203-9A05-1418B4B46C53}"/>
              </a:ext>
            </a:extLst>
          </p:cNvPr>
          <p:cNvPicPr>
            <a:picLocks noChangeAspect="1"/>
          </p:cNvPicPr>
          <p:nvPr/>
        </p:nvPicPr>
        <p:blipFill>
          <a:blip r:embed="rId2"/>
          <a:stretch>
            <a:fillRect/>
          </a:stretch>
        </p:blipFill>
        <p:spPr>
          <a:xfrm>
            <a:off x="2996936" y="1417825"/>
            <a:ext cx="6623200" cy="2912501"/>
          </a:xfrm>
          <a:prstGeom prst="rect">
            <a:avLst/>
          </a:prstGeom>
        </p:spPr>
      </p:pic>
      <p:sp>
        <p:nvSpPr>
          <p:cNvPr id="5" name="TextBox 4">
            <a:extLst>
              <a:ext uri="{FF2B5EF4-FFF2-40B4-BE49-F238E27FC236}">
                <a16:creationId xmlns:a16="http://schemas.microsoft.com/office/drawing/2014/main" id="{0560F494-0092-8F86-3E57-36052192F7F8}"/>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73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3968-41D5-01DB-4B40-C005BCAD6466}"/>
              </a:ext>
            </a:extLst>
          </p:cNvPr>
          <p:cNvSpPr>
            <a:spLocks noGrp="1"/>
          </p:cNvSpPr>
          <p:nvPr>
            <p:ph type="title"/>
          </p:nvPr>
        </p:nvSpPr>
        <p:spPr>
          <a:xfrm>
            <a:off x="2784400" y="522090"/>
            <a:ext cx="6623200" cy="1122400"/>
          </a:xfrm>
        </p:spPr>
        <p:txBody>
          <a:bodyPr/>
          <a:lstStyle/>
          <a:p>
            <a:r>
              <a:rPr lang="en-GB" sz="3600" b="1" dirty="0">
                <a:solidFill>
                  <a:schemeClr val="tx2"/>
                </a:solidFill>
              </a:rPr>
              <a:t>Total Number of Transactions</a:t>
            </a:r>
          </a:p>
        </p:txBody>
      </p:sp>
      <p:sp>
        <p:nvSpPr>
          <p:cNvPr id="3" name="Subtitle 2">
            <a:extLst>
              <a:ext uri="{FF2B5EF4-FFF2-40B4-BE49-F238E27FC236}">
                <a16:creationId xmlns:a16="http://schemas.microsoft.com/office/drawing/2014/main" id="{1A183AF5-6E57-F998-FDB5-78CF9A31F1A0}"/>
              </a:ext>
            </a:extLst>
          </p:cNvPr>
          <p:cNvSpPr>
            <a:spLocks noGrp="1"/>
          </p:cNvSpPr>
          <p:nvPr>
            <p:ph type="subTitle" idx="1"/>
          </p:nvPr>
        </p:nvSpPr>
        <p:spPr>
          <a:xfrm>
            <a:off x="0" y="3072654"/>
            <a:ext cx="12109076" cy="3664322"/>
          </a:xfrm>
        </p:spPr>
        <p:txBody>
          <a:bodyPr/>
          <a:lstStyle/>
          <a:p>
            <a:pPr marL="285750" indent="-285750" algn="l">
              <a:buFont typeface="Arial" panose="020B0604020202020204" pitchFamily="34" charset="0"/>
              <a:buChar char="•"/>
            </a:pPr>
            <a:r>
              <a:rPr lang="en-GB" sz="1800" b="1" i="0" dirty="0">
                <a:solidFill>
                  <a:srgbClr val="374151"/>
                </a:solidFill>
                <a:effectLst/>
                <a:latin typeface="Söhne"/>
              </a:rPr>
              <a:t>Total Transactions (2,770,409):</a:t>
            </a:r>
            <a:r>
              <a:rPr lang="en-GB" sz="1800" b="0" i="0" dirty="0">
                <a:solidFill>
                  <a:srgbClr val="374151"/>
                </a:solidFill>
                <a:effectLst/>
                <a:latin typeface="Söhne"/>
              </a:rPr>
              <a:t> This represents the overall number of transactions that occurred within a specific period or context. It includes all types of transactions, both legitimate and potentially fraudulent.</a:t>
            </a:r>
          </a:p>
          <a:p>
            <a:pPr marL="0" indent="0" algn="l"/>
            <a:endParaRPr lang="en-GB" sz="1800" b="0" i="0" dirty="0">
              <a:solidFill>
                <a:srgbClr val="374151"/>
              </a:solidFill>
              <a:effectLst/>
              <a:latin typeface="Söhne"/>
            </a:endParaRPr>
          </a:p>
          <a:p>
            <a:pPr marL="285750" indent="-285750" algn="l">
              <a:buFont typeface="Arial" panose="020B0604020202020204" pitchFamily="34" charset="0"/>
              <a:buChar char="•"/>
            </a:pPr>
            <a:r>
              <a:rPr lang="en-GB" sz="1800" b="1" i="0" dirty="0">
                <a:solidFill>
                  <a:srgbClr val="374151"/>
                </a:solidFill>
                <a:effectLst/>
                <a:latin typeface="Söhne"/>
              </a:rPr>
              <a:t>General Transactions (2,762,196):</a:t>
            </a:r>
            <a:r>
              <a:rPr lang="en-GB" sz="1800" b="0" i="0" dirty="0">
                <a:solidFill>
                  <a:srgbClr val="374151"/>
                </a:solidFill>
                <a:effectLst/>
                <a:latin typeface="Söhne"/>
              </a:rPr>
              <a:t> These are transactions that are considered to be normal or legitimate. General transactions typically include everyday financial activities, such as purchases, withdrawals, deposits, or transfers, that do not raise any suspicions of fraudulent activity.</a:t>
            </a:r>
          </a:p>
          <a:p>
            <a:pPr marL="285750" indent="-285750" algn="l">
              <a:buFont typeface="Arial" panose="020B0604020202020204" pitchFamily="34" charset="0"/>
              <a:buChar char="•"/>
            </a:pPr>
            <a:endParaRPr lang="en-GB" sz="1800" b="1" i="0" dirty="0">
              <a:solidFill>
                <a:srgbClr val="374151"/>
              </a:solidFill>
              <a:effectLst/>
              <a:latin typeface="Söhne"/>
            </a:endParaRPr>
          </a:p>
          <a:p>
            <a:pPr marL="285750" indent="-285750" algn="l">
              <a:buFont typeface="Arial" panose="020B0604020202020204" pitchFamily="34" charset="0"/>
              <a:buChar char="•"/>
            </a:pPr>
            <a:r>
              <a:rPr lang="en-GB" sz="1800" b="1" i="0" dirty="0">
                <a:solidFill>
                  <a:srgbClr val="374151"/>
                </a:solidFill>
                <a:effectLst/>
                <a:latin typeface="Söhne"/>
              </a:rPr>
              <a:t>Fraudulent Transactions (8,213):</a:t>
            </a:r>
            <a:r>
              <a:rPr lang="en-GB" sz="1800" b="0" i="0" dirty="0">
                <a:solidFill>
                  <a:srgbClr val="374151"/>
                </a:solidFill>
                <a:effectLst/>
                <a:latin typeface="Söhne"/>
              </a:rPr>
              <a:t> These are transactions that are categorized as fraudulent. Fraudulent transactions involve deceptive or illegal activities aimed at gaining financial benefits dishonestly. They can include activities like unauthorized credit card charges, identity theft, or other forms of financial fraud.</a:t>
            </a:r>
          </a:p>
          <a:p>
            <a:pPr marL="342900" indent="-342900">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771FE576-0B06-E71F-79A3-C0857518DC10}"/>
              </a:ext>
            </a:extLst>
          </p:cNvPr>
          <p:cNvPicPr>
            <a:picLocks noChangeAspect="1"/>
          </p:cNvPicPr>
          <p:nvPr/>
        </p:nvPicPr>
        <p:blipFill>
          <a:blip r:embed="rId2"/>
          <a:stretch>
            <a:fillRect/>
          </a:stretch>
        </p:blipFill>
        <p:spPr>
          <a:xfrm>
            <a:off x="2891976" y="1586753"/>
            <a:ext cx="6623200" cy="1653988"/>
          </a:xfrm>
          <a:prstGeom prst="rect">
            <a:avLst/>
          </a:prstGeom>
        </p:spPr>
      </p:pic>
      <p:sp>
        <p:nvSpPr>
          <p:cNvPr id="4" name="TextBox 3">
            <a:extLst>
              <a:ext uri="{FF2B5EF4-FFF2-40B4-BE49-F238E27FC236}">
                <a16:creationId xmlns:a16="http://schemas.microsoft.com/office/drawing/2014/main" id="{934B09B2-ADD2-FC6A-C4A0-CA1B15EDD34F}"/>
              </a:ext>
            </a:extLst>
          </p:cNvPr>
          <p:cNvSpPr txBox="1"/>
          <p:nvPr/>
        </p:nvSpPr>
        <p:spPr>
          <a:xfrm>
            <a:off x="0" y="22236"/>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84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0"/>
        <p:cNvGrpSpPr/>
        <p:nvPr/>
      </p:nvGrpSpPr>
      <p:grpSpPr>
        <a:xfrm>
          <a:off x="0" y="0"/>
          <a:ext cx="0" cy="0"/>
          <a:chOff x="0" y="0"/>
          <a:chExt cx="0" cy="0"/>
        </a:xfrm>
      </p:grpSpPr>
      <p:sp>
        <p:nvSpPr>
          <p:cNvPr id="13" name="Rectangle 12">
            <a:extLst>
              <a:ext uri="{FF2B5EF4-FFF2-40B4-BE49-F238E27FC236}">
                <a16:creationId xmlns:a16="http://schemas.microsoft.com/office/drawing/2014/main" id="{C30CD4D1-1F63-4C8B-8D8C-837178099DA7}"/>
              </a:ext>
            </a:extLst>
          </p:cNvPr>
          <p:cNvSpPr/>
          <p:nvPr/>
        </p:nvSpPr>
        <p:spPr>
          <a:xfrm>
            <a:off x="259632" y="369332"/>
            <a:ext cx="11465169" cy="6220222"/>
          </a:xfrm>
          <a:prstGeom prst="rect">
            <a:avLst/>
          </a:prstGeom>
          <a:blipFill dpi="0" rotWithShape="1">
            <a:blip r:embed="rId3">
              <a:alphaModFix amt="64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GB" sz="2400" dirty="0">
              <a:latin typeface="Calibri" panose="020F0502020204030204" pitchFamily="34" charset="0"/>
              <a:ea typeface="DengXian" panose="020B0503020204020204" pitchFamily="2" charset="-122"/>
              <a:cs typeface="Arial" panose="020B0604020202020204" pitchFamily="34" charset="0"/>
            </a:endParaRPr>
          </a:p>
          <a:p>
            <a:endParaRPr lang="en-US" sz="2400" dirty="0"/>
          </a:p>
        </p:txBody>
      </p:sp>
      <p:sp>
        <p:nvSpPr>
          <p:cNvPr id="5421" name="Google Shape;5421;p34"/>
          <p:cNvSpPr txBox="1">
            <a:spLocks noGrp="1"/>
          </p:cNvSpPr>
          <p:nvPr>
            <p:ph type="title"/>
          </p:nvPr>
        </p:nvSpPr>
        <p:spPr>
          <a:xfrm>
            <a:off x="2225314" y="396821"/>
            <a:ext cx="7256245" cy="645953"/>
          </a:xfrm>
          <a:prstGeom prst="rect">
            <a:avLst/>
          </a:prstGeom>
        </p:spPr>
        <p:txBody>
          <a:bodyPr spcFirstLastPara="1" wrap="square" lIns="121900" tIns="121900" rIns="121900" bIns="121900" anchor="ctr" anchorCtr="0">
            <a:noAutofit/>
          </a:bodyPr>
          <a:lstStyle/>
          <a:p>
            <a:r>
              <a:rPr lang="en" b="1" u="sng" dirty="0">
                <a:solidFill>
                  <a:schemeClr val="tx2">
                    <a:lumMod val="60000"/>
                    <a:lumOff val="40000"/>
                  </a:schemeClr>
                </a:solidFill>
              </a:rPr>
              <a:t>Imbalance Dataset</a:t>
            </a:r>
            <a:endParaRPr b="1" u="sng" dirty="0">
              <a:solidFill>
                <a:schemeClr val="tx2">
                  <a:lumMod val="60000"/>
                  <a:lumOff val="40000"/>
                </a:schemeClr>
              </a:solidFill>
            </a:endParaRPr>
          </a:p>
        </p:txBody>
      </p:sp>
      <p:sp>
        <p:nvSpPr>
          <p:cNvPr id="3" name="Octagon 2">
            <a:extLst>
              <a:ext uri="{FF2B5EF4-FFF2-40B4-BE49-F238E27FC236}">
                <a16:creationId xmlns:a16="http://schemas.microsoft.com/office/drawing/2014/main" id="{C8FE15AC-0BD3-4AA9-A5B5-2DDD6E370795}"/>
              </a:ext>
            </a:extLst>
          </p:cNvPr>
          <p:cNvSpPr/>
          <p:nvPr/>
        </p:nvSpPr>
        <p:spPr>
          <a:xfrm>
            <a:off x="754523" y="1236746"/>
            <a:ext cx="1553139" cy="944453"/>
          </a:xfrm>
          <a:prstGeom prst="oct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n w="22225">
                <a:solidFill>
                  <a:schemeClr val="accent2"/>
                </a:solidFill>
                <a:prstDash val="solid"/>
              </a:ln>
              <a:solidFill>
                <a:schemeClr val="accent2">
                  <a:lumMod val="40000"/>
                  <a:lumOff val="60000"/>
                </a:schemeClr>
              </a:solidFill>
            </a:endParaRPr>
          </a:p>
        </p:txBody>
      </p:sp>
      <p:sp>
        <p:nvSpPr>
          <p:cNvPr id="11" name="Octagon 10">
            <a:extLst>
              <a:ext uri="{FF2B5EF4-FFF2-40B4-BE49-F238E27FC236}">
                <a16:creationId xmlns:a16="http://schemas.microsoft.com/office/drawing/2014/main" id="{ED96B1E4-1EA6-4E0A-BF8F-1E4541C448EB}"/>
              </a:ext>
            </a:extLst>
          </p:cNvPr>
          <p:cNvSpPr/>
          <p:nvPr/>
        </p:nvSpPr>
        <p:spPr>
          <a:xfrm>
            <a:off x="1895570" y="2262656"/>
            <a:ext cx="1553137" cy="1052563"/>
          </a:xfrm>
          <a:prstGeom prst="oct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n w="22225">
                <a:solidFill>
                  <a:schemeClr val="accent2"/>
                </a:solidFill>
                <a:prstDash val="solid"/>
              </a:ln>
              <a:solidFill>
                <a:schemeClr val="accent2">
                  <a:lumMod val="40000"/>
                  <a:lumOff val="60000"/>
                </a:schemeClr>
              </a:solidFill>
            </a:endParaRPr>
          </a:p>
        </p:txBody>
      </p:sp>
      <p:sp>
        <p:nvSpPr>
          <p:cNvPr id="4" name="Rectangle 3">
            <a:extLst>
              <a:ext uri="{FF2B5EF4-FFF2-40B4-BE49-F238E27FC236}">
                <a16:creationId xmlns:a16="http://schemas.microsoft.com/office/drawing/2014/main" id="{4CC97581-936C-4F42-B0E4-27C02296323C}"/>
              </a:ext>
            </a:extLst>
          </p:cNvPr>
          <p:cNvSpPr/>
          <p:nvPr/>
        </p:nvSpPr>
        <p:spPr>
          <a:xfrm>
            <a:off x="2307662" y="1272923"/>
            <a:ext cx="8842769" cy="7999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133" b="1" dirty="0">
                <a:latin typeface="Calibri" panose="020F0502020204030204" pitchFamily="34" charset="0"/>
                <a:ea typeface="DengXian" panose="02010600030101010101" pitchFamily="2" charset="-122"/>
                <a:cs typeface="Arial" panose="020B0604020202020204" pitchFamily="34" charset="0"/>
              </a:rPr>
              <a:t>When one class considerably outnumbers the other, the dataset is unbalanced</a:t>
            </a:r>
            <a:endParaRPr lang="en-US" sz="2133" b="1" dirty="0"/>
          </a:p>
        </p:txBody>
      </p:sp>
      <p:sp>
        <p:nvSpPr>
          <p:cNvPr id="14" name="Rectangle 13">
            <a:extLst>
              <a:ext uri="{FF2B5EF4-FFF2-40B4-BE49-F238E27FC236}">
                <a16:creationId xmlns:a16="http://schemas.microsoft.com/office/drawing/2014/main" id="{5A8417E9-080A-428B-8888-B6601F01A68D}"/>
              </a:ext>
            </a:extLst>
          </p:cNvPr>
          <p:cNvSpPr/>
          <p:nvPr/>
        </p:nvSpPr>
        <p:spPr>
          <a:xfrm>
            <a:off x="3482815" y="2181199"/>
            <a:ext cx="7667616" cy="12710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1067"/>
              </a:spcAft>
              <a:tabLst>
                <a:tab pos="1943051" algn="l"/>
                <a:tab pos="4272173" algn="l"/>
              </a:tabLst>
            </a:pPr>
            <a:r>
              <a:rPr lang="en-GB" sz="2133" b="1" dirty="0">
                <a:latin typeface="Calibri" panose="020F0502020204030204" pitchFamily="34" charset="0"/>
                <a:ea typeface="DengXian" panose="02010600030101010101" pitchFamily="2" charset="-122"/>
                <a:cs typeface="Arial" panose="020B0604020202020204" pitchFamily="34" charset="0"/>
              </a:rPr>
              <a:t>In terms of fraud detection, this indicates that the great majority of transactions are honest (majority class) and the minority class (extremely tiny number) of transactions are dishonest.</a:t>
            </a:r>
            <a:endParaRPr lang="en-US" sz="2133" b="1" dirty="0">
              <a:latin typeface="Calibri" panose="020F0502020204030204" pitchFamily="34" charset="0"/>
              <a:ea typeface="DengXian" panose="02010600030101010101" pitchFamily="2" charset="-122"/>
              <a:cs typeface="Arial" panose="020B0604020202020204" pitchFamily="34" charset="0"/>
            </a:endParaRPr>
          </a:p>
        </p:txBody>
      </p:sp>
      <p:sp>
        <p:nvSpPr>
          <p:cNvPr id="15" name="Rectangle 14">
            <a:extLst>
              <a:ext uri="{FF2B5EF4-FFF2-40B4-BE49-F238E27FC236}">
                <a16:creationId xmlns:a16="http://schemas.microsoft.com/office/drawing/2014/main" id="{4C3FF859-5B8A-4C8B-8844-B2474C3C8002}"/>
              </a:ext>
            </a:extLst>
          </p:cNvPr>
          <p:cNvSpPr/>
          <p:nvPr/>
        </p:nvSpPr>
        <p:spPr>
          <a:xfrm>
            <a:off x="2307662" y="3581364"/>
            <a:ext cx="8842769" cy="6742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33" b="1">
                <a:latin typeface="Calibri" panose="020F0502020204030204" pitchFamily="34" charset="0"/>
                <a:ea typeface="DengXian" panose="02010600030101010101" pitchFamily="2" charset="-122"/>
                <a:cs typeface="Arial" panose="020B0604020202020204" pitchFamily="34" charset="0"/>
              </a:rPr>
              <a:t>Machine learning models are significantly hampered by unbalanced data</a:t>
            </a:r>
            <a:endParaRPr lang="en-US" sz="2133" b="1"/>
          </a:p>
        </p:txBody>
      </p:sp>
      <p:sp>
        <p:nvSpPr>
          <p:cNvPr id="5" name="Arrow: Chevron 4">
            <a:extLst>
              <a:ext uri="{FF2B5EF4-FFF2-40B4-BE49-F238E27FC236}">
                <a16:creationId xmlns:a16="http://schemas.microsoft.com/office/drawing/2014/main" id="{DA6D5A90-E06B-49E3-A502-9FB48AF666DA}"/>
              </a:ext>
            </a:extLst>
          </p:cNvPr>
          <p:cNvSpPr/>
          <p:nvPr/>
        </p:nvSpPr>
        <p:spPr>
          <a:xfrm>
            <a:off x="1041570" y="1528453"/>
            <a:ext cx="979045" cy="3355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6" name="Arrow: Chevron 15">
            <a:extLst>
              <a:ext uri="{FF2B5EF4-FFF2-40B4-BE49-F238E27FC236}">
                <a16:creationId xmlns:a16="http://schemas.microsoft.com/office/drawing/2014/main" id="{192CD954-A846-4451-B8C3-97EDE87F149F}"/>
              </a:ext>
            </a:extLst>
          </p:cNvPr>
          <p:cNvSpPr/>
          <p:nvPr/>
        </p:nvSpPr>
        <p:spPr>
          <a:xfrm>
            <a:off x="2282092" y="2597991"/>
            <a:ext cx="979045" cy="3355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8" name="Octagon 17">
            <a:extLst>
              <a:ext uri="{FF2B5EF4-FFF2-40B4-BE49-F238E27FC236}">
                <a16:creationId xmlns:a16="http://schemas.microsoft.com/office/drawing/2014/main" id="{31230755-74F6-405D-A0B2-6D5F63CAF289}"/>
              </a:ext>
            </a:extLst>
          </p:cNvPr>
          <p:cNvSpPr/>
          <p:nvPr/>
        </p:nvSpPr>
        <p:spPr>
          <a:xfrm>
            <a:off x="1929678" y="4419244"/>
            <a:ext cx="1553137" cy="866411"/>
          </a:xfrm>
          <a:prstGeom prst="oct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n w="22225">
                <a:solidFill>
                  <a:schemeClr val="accent2"/>
                </a:solidFill>
                <a:prstDash val="solid"/>
              </a:ln>
              <a:solidFill>
                <a:schemeClr val="accent2">
                  <a:lumMod val="40000"/>
                  <a:lumOff val="60000"/>
                </a:schemeClr>
              </a:solidFill>
            </a:endParaRPr>
          </a:p>
        </p:txBody>
      </p:sp>
      <p:sp>
        <p:nvSpPr>
          <p:cNvPr id="19" name="Octagon 18">
            <a:extLst>
              <a:ext uri="{FF2B5EF4-FFF2-40B4-BE49-F238E27FC236}">
                <a16:creationId xmlns:a16="http://schemas.microsoft.com/office/drawing/2014/main" id="{FE7920EC-44FB-452F-BA2A-B9F7C1CF474D}"/>
              </a:ext>
            </a:extLst>
          </p:cNvPr>
          <p:cNvSpPr/>
          <p:nvPr/>
        </p:nvSpPr>
        <p:spPr>
          <a:xfrm>
            <a:off x="728956" y="3372903"/>
            <a:ext cx="1553137" cy="1052563"/>
          </a:xfrm>
          <a:prstGeom prst="oct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n w="22225">
                <a:solidFill>
                  <a:schemeClr val="accent2"/>
                </a:solidFill>
                <a:prstDash val="solid"/>
              </a:ln>
              <a:solidFill>
                <a:schemeClr val="accent2">
                  <a:lumMod val="40000"/>
                  <a:lumOff val="60000"/>
                </a:schemeClr>
              </a:solidFill>
            </a:endParaRPr>
          </a:p>
        </p:txBody>
      </p:sp>
      <p:sp>
        <p:nvSpPr>
          <p:cNvPr id="20" name="Arrow: Chevron 19">
            <a:extLst>
              <a:ext uri="{FF2B5EF4-FFF2-40B4-BE49-F238E27FC236}">
                <a16:creationId xmlns:a16="http://schemas.microsoft.com/office/drawing/2014/main" id="{D3ADF658-7CCB-4A4D-8461-AA4DDC568598}"/>
              </a:ext>
            </a:extLst>
          </p:cNvPr>
          <p:cNvSpPr/>
          <p:nvPr/>
        </p:nvSpPr>
        <p:spPr>
          <a:xfrm>
            <a:off x="1165555" y="3731426"/>
            <a:ext cx="979045" cy="3355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1" name="Octagon 20">
            <a:extLst>
              <a:ext uri="{FF2B5EF4-FFF2-40B4-BE49-F238E27FC236}">
                <a16:creationId xmlns:a16="http://schemas.microsoft.com/office/drawing/2014/main" id="{F3A6212D-C95C-4F61-8476-12770678F67D}"/>
              </a:ext>
            </a:extLst>
          </p:cNvPr>
          <p:cNvSpPr/>
          <p:nvPr/>
        </p:nvSpPr>
        <p:spPr>
          <a:xfrm>
            <a:off x="728954" y="5301568"/>
            <a:ext cx="1553137" cy="1052563"/>
          </a:xfrm>
          <a:prstGeom prst="oct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n w="22225">
                <a:solidFill>
                  <a:schemeClr val="accent2"/>
                </a:solidFill>
                <a:prstDash val="solid"/>
              </a:ln>
              <a:solidFill>
                <a:schemeClr val="accent2">
                  <a:lumMod val="40000"/>
                  <a:lumOff val="60000"/>
                </a:schemeClr>
              </a:solidFill>
            </a:endParaRPr>
          </a:p>
        </p:txBody>
      </p:sp>
      <p:sp>
        <p:nvSpPr>
          <p:cNvPr id="22" name="Arrow: Chevron 21">
            <a:extLst>
              <a:ext uri="{FF2B5EF4-FFF2-40B4-BE49-F238E27FC236}">
                <a16:creationId xmlns:a16="http://schemas.microsoft.com/office/drawing/2014/main" id="{E90DB423-6E17-4B9A-B238-9EE8CB11D2B7}"/>
              </a:ext>
            </a:extLst>
          </p:cNvPr>
          <p:cNvSpPr/>
          <p:nvPr/>
        </p:nvSpPr>
        <p:spPr>
          <a:xfrm>
            <a:off x="2284215" y="4641661"/>
            <a:ext cx="979045" cy="3355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Arrow: Chevron 22">
            <a:extLst>
              <a:ext uri="{FF2B5EF4-FFF2-40B4-BE49-F238E27FC236}">
                <a16:creationId xmlns:a16="http://schemas.microsoft.com/office/drawing/2014/main" id="{99D859F6-0504-4096-A8FB-C37FD4976193}"/>
              </a:ext>
            </a:extLst>
          </p:cNvPr>
          <p:cNvSpPr/>
          <p:nvPr/>
        </p:nvSpPr>
        <p:spPr>
          <a:xfrm>
            <a:off x="1041570" y="5675165"/>
            <a:ext cx="979045" cy="3355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4" name="Rectangle 23">
            <a:extLst>
              <a:ext uri="{FF2B5EF4-FFF2-40B4-BE49-F238E27FC236}">
                <a16:creationId xmlns:a16="http://schemas.microsoft.com/office/drawing/2014/main" id="{7CD542BC-C3DC-4026-8770-415656521167}"/>
              </a:ext>
            </a:extLst>
          </p:cNvPr>
          <p:cNvSpPr/>
          <p:nvPr/>
        </p:nvSpPr>
        <p:spPr>
          <a:xfrm>
            <a:off x="3448707" y="4299712"/>
            <a:ext cx="7701724" cy="9859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1067"/>
              </a:spcAft>
              <a:tabLst>
                <a:tab pos="1943051" algn="l"/>
                <a:tab pos="4272173" algn="l"/>
              </a:tabLst>
            </a:pPr>
            <a:r>
              <a:rPr lang="en-GB" sz="2133" b="1" dirty="0">
                <a:latin typeface="Calibri" panose="020F0502020204030204" pitchFamily="34" charset="0"/>
                <a:ea typeface="DengXian" panose="02010600030101010101" pitchFamily="2" charset="-122"/>
                <a:cs typeface="Arial" panose="020B0604020202020204" pitchFamily="34" charset="0"/>
              </a:rPr>
              <a:t>One of the main problems is that models can forecast the majority class (legal transactions) and yet score highly on popular measures like accuracy.</a:t>
            </a:r>
            <a:endParaRPr lang="en-US" sz="2133" b="1" dirty="0">
              <a:latin typeface="Calibri" panose="020F0502020204030204" pitchFamily="34" charset="0"/>
              <a:ea typeface="DengXian" panose="02010600030101010101" pitchFamily="2" charset="-122"/>
              <a:cs typeface="Arial" panose="020B0604020202020204" pitchFamily="34" charset="0"/>
            </a:endParaRPr>
          </a:p>
        </p:txBody>
      </p:sp>
      <p:sp>
        <p:nvSpPr>
          <p:cNvPr id="25" name="Rectangle 24">
            <a:extLst>
              <a:ext uri="{FF2B5EF4-FFF2-40B4-BE49-F238E27FC236}">
                <a16:creationId xmlns:a16="http://schemas.microsoft.com/office/drawing/2014/main" id="{ECA146C0-659A-4952-ACBB-DC2297863659}"/>
              </a:ext>
            </a:extLst>
          </p:cNvPr>
          <p:cNvSpPr/>
          <p:nvPr/>
        </p:nvSpPr>
        <p:spPr>
          <a:xfrm>
            <a:off x="2289184" y="5392461"/>
            <a:ext cx="8879723" cy="11692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33" b="1" u="sng" dirty="0">
                <a:latin typeface="Calibri" panose="020F0502020204030204" pitchFamily="34" charset="0"/>
                <a:ea typeface="DengXian" panose="02010600030101010101" pitchFamily="2" charset="-122"/>
                <a:cs typeface="Arial" panose="020B0604020202020204" pitchFamily="34" charset="0"/>
              </a:rPr>
              <a:t>Biased Models</a:t>
            </a:r>
            <a:r>
              <a:rPr lang="en-GB" sz="2133" dirty="0">
                <a:latin typeface="Calibri" panose="020F0502020204030204" pitchFamily="34" charset="0"/>
                <a:ea typeface="DengXian" panose="02010600030101010101" pitchFamily="2" charset="-122"/>
                <a:cs typeface="Arial" panose="020B0604020202020204" pitchFamily="34" charset="0"/>
              </a:rPr>
              <a:t>: models that primarily predict the majority class that may appear to be accurate. But because the minority class (fraudulent transactions) is entirely ignored, there is a serious under-detection of fraud</a:t>
            </a:r>
            <a:endParaRPr lang="en-US" sz="2133" dirty="0"/>
          </a:p>
        </p:txBody>
      </p:sp>
      <p:sp>
        <p:nvSpPr>
          <p:cNvPr id="2" name="TextBox 1">
            <a:extLst>
              <a:ext uri="{FF2B5EF4-FFF2-40B4-BE49-F238E27FC236}">
                <a16:creationId xmlns:a16="http://schemas.microsoft.com/office/drawing/2014/main" id="{9F493324-D869-2333-6198-3F1AF58D8A7A}"/>
              </a:ext>
            </a:extLst>
          </p:cNvPr>
          <p:cNvSpPr txBox="1"/>
          <p:nvPr/>
        </p:nvSpPr>
        <p:spPr>
          <a:xfrm>
            <a:off x="0" y="0"/>
            <a:ext cx="12192000" cy="369332"/>
          </a:xfrm>
          <a:prstGeom prst="rect">
            <a:avLst/>
          </a:prstGeom>
          <a:solidFill>
            <a:srgbClr val="00B050"/>
          </a:solidFill>
        </p:spPr>
        <p:txBody>
          <a:bodyPr wrap="square">
            <a:spAutoFit/>
          </a:bodyPr>
          <a:lstStyle/>
          <a:p>
            <a:pPr algn="ctr"/>
            <a:r>
              <a:rPr lang="en-GB" sz="1800" b="1" dirty="0">
                <a:solidFill>
                  <a:schemeClr val="bg1"/>
                </a:solidFill>
                <a:latin typeface="Montserrat"/>
                <a:ea typeface="Montserrat"/>
                <a:cs typeface="Montserrat"/>
                <a:sym typeface="Montserrat"/>
              </a:rPr>
              <a:t>Detecting Fraudulent Customer’s Transactions using </a:t>
            </a:r>
            <a:r>
              <a:rPr lang="en-GB" sz="1800" b="1" dirty="0" err="1">
                <a:solidFill>
                  <a:schemeClr val="bg1"/>
                </a:solidFill>
                <a:latin typeface="Montserrat"/>
                <a:ea typeface="Montserrat"/>
                <a:cs typeface="Montserrat"/>
                <a:sym typeface="Montserrat"/>
              </a:rPr>
              <a:t>Paysim</a:t>
            </a:r>
            <a:r>
              <a:rPr lang="en-GB" sz="1800" b="1" dirty="0">
                <a:solidFill>
                  <a:schemeClr val="bg1"/>
                </a:solidFill>
                <a:latin typeface="Montserrat"/>
                <a:ea typeface="Montserrat"/>
                <a:cs typeface="Montserrat"/>
                <a:sym typeface="Montserrat"/>
              </a:rPr>
              <a:t> Dataset</a:t>
            </a:r>
            <a:endParaRPr lang="en-IN"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98704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E0BA11E-CD5B-483F-99E1-E3574D6FADD7}" vid="{7D8AA4E0-7539-49D8-9A12-107C25B174F0}"/>
    </a:ext>
  </a:extLst>
</a:theme>
</file>

<file path=ppt/theme/theme4.xml><?xml version="1.0" encoding="utf-8"?>
<a:theme xmlns:a="http://schemas.openxmlformats.org/drawingml/2006/main" name="1_Turing Test for Realistic Humanoid Robots Thesis by Slidesgo">
  <a:themeElements>
    <a:clrScheme name="Simple Light">
      <a:dk1>
        <a:srgbClr val="FFFFFF"/>
      </a:dk1>
      <a:lt1>
        <a:srgbClr val="00031B"/>
      </a:lt1>
      <a:dk2>
        <a:srgbClr val="002AB1"/>
      </a:dk2>
      <a:lt2>
        <a:srgbClr val="00E0FF"/>
      </a:lt2>
      <a:accent1>
        <a:srgbClr val="87D0FF"/>
      </a:accent1>
      <a:accent2>
        <a:srgbClr val="004A67"/>
      </a:accent2>
      <a:accent3>
        <a:srgbClr val="92BCCA"/>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Turing Test for Realistic Humanoid Robots Thesis by Slidesgo">
  <a:themeElements>
    <a:clrScheme name="Simple Light">
      <a:dk1>
        <a:srgbClr val="FFFFFF"/>
      </a:dk1>
      <a:lt1>
        <a:srgbClr val="00031B"/>
      </a:lt1>
      <a:dk2>
        <a:srgbClr val="002AB1"/>
      </a:dk2>
      <a:lt2>
        <a:srgbClr val="00E0FF"/>
      </a:lt2>
      <a:accent1>
        <a:srgbClr val="87D0FF"/>
      </a:accent1>
      <a:accent2>
        <a:srgbClr val="004A67"/>
      </a:accent2>
      <a:accent3>
        <a:srgbClr val="92BCCA"/>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3884</Words>
  <Application>Microsoft Office PowerPoint</Application>
  <PresentationFormat>Widescreen</PresentationFormat>
  <Paragraphs>431</Paragraphs>
  <Slides>32</Slides>
  <Notes>22</Notes>
  <HiddenSlides>0</HiddenSlides>
  <MMClips>0</MMClips>
  <ScaleCrop>false</ScaleCrop>
  <HeadingPairs>
    <vt:vector size="6" baseType="variant">
      <vt:variant>
        <vt:lpstr>Fonts Used</vt:lpstr>
      </vt:variant>
      <vt:variant>
        <vt:i4>14</vt:i4>
      </vt:variant>
      <vt:variant>
        <vt:lpstr>Theme</vt:lpstr>
      </vt:variant>
      <vt:variant>
        <vt:i4>7</vt:i4>
      </vt:variant>
      <vt:variant>
        <vt:lpstr>Slide Titles</vt:lpstr>
      </vt:variant>
      <vt:variant>
        <vt:i4>32</vt:i4>
      </vt:variant>
    </vt:vector>
  </HeadingPairs>
  <TitlesOfParts>
    <vt:vector size="53" baseType="lpstr">
      <vt:lpstr>Roboto</vt:lpstr>
      <vt:lpstr>Söhne</vt:lpstr>
      <vt:lpstr>Arial</vt:lpstr>
      <vt:lpstr>Arial Black</vt:lpstr>
      <vt:lpstr>Berlin Sans FB Demi</vt:lpstr>
      <vt:lpstr>Big Shoulders Text</vt:lpstr>
      <vt:lpstr>Big Shoulders Text ExtraBold</vt:lpstr>
      <vt:lpstr>Calibri</vt:lpstr>
      <vt:lpstr>Cambay</vt:lpstr>
      <vt:lpstr>Courier New</vt:lpstr>
      <vt:lpstr>Montserrat</vt:lpstr>
      <vt:lpstr>Montserrat ExtraBold</vt:lpstr>
      <vt:lpstr>Times New Roman</vt:lpstr>
      <vt:lpstr>Wingdings</vt:lpstr>
      <vt:lpstr>Custom Design</vt:lpstr>
      <vt:lpstr>1_Custom Design</vt:lpstr>
      <vt:lpstr>Theme1</vt:lpstr>
      <vt:lpstr>1_Turing Test for Realistic Humanoid Robots Thesis by Slidesgo</vt:lpstr>
      <vt:lpstr>2_Custom Design</vt:lpstr>
      <vt:lpstr>2_Turing Test for Realistic Humanoid Robots Thesis by Slidesgo</vt:lpstr>
      <vt:lpstr>3_Custom Design</vt:lpstr>
      <vt:lpstr>PowerPoint Presentation</vt:lpstr>
      <vt:lpstr>Introduction</vt:lpstr>
      <vt:lpstr>Introduction</vt:lpstr>
      <vt:lpstr>Aims &amp; Objectives</vt:lpstr>
      <vt:lpstr>Dataset</vt:lpstr>
      <vt:lpstr>PowerPoint Presentation</vt:lpstr>
      <vt:lpstr>Which type of transactions are fraudulent?</vt:lpstr>
      <vt:lpstr>Total Number of Transactions</vt:lpstr>
      <vt:lpstr>Imbalance Dataset</vt:lpstr>
      <vt:lpstr>Approaches to overcome imbalance in Datasets</vt:lpstr>
      <vt:lpstr>Key Definitions</vt:lpstr>
      <vt:lpstr>Methodology</vt:lpstr>
      <vt:lpstr>Data Visualization using histogram</vt:lpstr>
      <vt:lpstr>PowerPoint Presentation</vt:lpstr>
      <vt:lpstr>RESULTS BASED ON SELECTED ALGORITHMS</vt:lpstr>
      <vt:lpstr>Random Forest Classfier</vt:lpstr>
      <vt:lpstr>Random Forest Classifier </vt:lpstr>
      <vt:lpstr>PowerPoint Presentation</vt:lpstr>
      <vt:lpstr>XGBoost is a supervised machine learning algorithm that combines the predictions of multiple decision trees to create a robust and highly accurate model. It extends the gradient boosting framework by incorporating a number of enhancements, including a regularization term and the ability to handle missing values, which makes it less prone to overfitting and more robust to noisy data. XGBoost is widely used in various machine learning competitions and real-world applications due to its speed and effectiveness.</vt:lpstr>
      <vt:lpstr>XGBOOST</vt:lpstr>
      <vt:lpstr>PowerPoint Presentation</vt:lpstr>
      <vt:lpstr>Logistic Regression is a statistical model used for binary classification, where the goal is to predict the probability of an input data point belonging to one of two classes (typically labeled as 0 and 1). It models the relationship between the independent variables (features) and the probability of belonging to the positive class using the logistic function (sigmoid function). The output of the logistic regression model is a probability score that can be converted into a binary decision by applying a threshold (e.g., 0.5).</vt:lpstr>
      <vt:lpstr> </vt:lpstr>
      <vt:lpstr>PowerPoint Presentation</vt:lpstr>
      <vt:lpstr> Naive Bayes is a supervised learning algorithm that uses Bayes' theorem to make predictions based on probabilistic principles. It assumes that the features used to describe data points are conditionally independent, given the class label. This is a "naive" assumption and simplification, which is where the algorithm gets its name.  In classification tasks, Naive Bayes calculates the probability of a data point belonging to each class and assigns it to the class with the highest probability.</vt:lpstr>
      <vt:lpstr> </vt:lpstr>
      <vt:lpstr>PowerPoint Presentation</vt:lpstr>
      <vt:lpstr>K-NEAREST NEIGHBOUR </vt:lpstr>
      <vt:lpstr> </vt:lpstr>
      <vt:lpstr>PowerPoint Presentation</vt:lpstr>
      <vt:lpstr>Conclusion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Shukla Mondal</dc:creator>
  <cp:lastModifiedBy>Gunveer Singh Sanjeev Thapar</cp:lastModifiedBy>
  <cp:revision>87</cp:revision>
  <dcterms:created xsi:type="dcterms:W3CDTF">2019-06-11T05:35:51Z</dcterms:created>
  <dcterms:modified xsi:type="dcterms:W3CDTF">2023-09-13T22:28:53Z</dcterms:modified>
</cp:coreProperties>
</file>