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9" r:id="rId6"/>
    <p:sldId id="271" r:id="rId7"/>
    <p:sldId id="273" r:id="rId8"/>
    <p:sldId id="275" r:id="rId9"/>
    <p:sldId id="276" r:id="rId10"/>
    <p:sldId id="277" r:id="rId11"/>
    <p:sldId id="278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4E2"/>
    <a:srgbClr val="E0E8F0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202" autoAdjust="0"/>
  </p:normalViewPr>
  <p:slideViewPr>
    <p:cSldViewPr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8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6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1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9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0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4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48561" y="3105834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이진 탐색 트리</a:t>
            </a:r>
          </a:p>
        </p:txBody>
      </p:sp>
    </p:spTree>
    <p:extLst>
      <p:ext uri="{BB962C8B-B14F-4D97-AF65-F5344CB8AC3E}">
        <p14:creationId xmlns:p14="http://schemas.microsoft.com/office/powerpoint/2010/main" val="237306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1ADEF-38E4-486B-A4E3-A9823CC3DD23}"/>
              </a:ext>
            </a:extLst>
          </p:cNvPr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9AF4-83FE-4146-9F2F-3118CECA00A5}"/>
              </a:ext>
            </a:extLst>
          </p:cNvPr>
          <p:cNvSpPr txBox="1"/>
          <p:nvPr/>
        </p:nvSpPr>
        <p:spPr>
          <a:xfrm>
            <a:off x="812071" y="1432721"/>
            <a:ext cx="75198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두 개의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가지고 있는 경우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765D2-59FC-447C-9044-7948DF15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97680"/>
            <a:ext cx="3848985" cy="2566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732B7-E7CC-47B3-A81A-A69A4F59BD59}"/>
              </a:ext>
            </a:extLst>
          </p:cNvPr>
          <p:cNvSpPr txBox="1"/>
          <p:nvPr/>
        </p:nvSpPr>
        <p:spPr>
          <a:xfrm>
            <a:off x="4571999" y="2636912"/>
            <a:ext cx="4241715" cy="268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하나를 선택하는 이유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16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트리의 변동성을 최소화 하기 위함</a:t>
            </a:r>
            <a:r>
              <a:rPr lang="en-US" altLang="ko-KR" sz="16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있는 상태에서 중위 순회를 한다고 가정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다음 방문 순서는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 – 18 – 22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각각 삭제할 노드의 중위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선행자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후속자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이들중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하나를 선택해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자리를 대체하는 것이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트리의 변동성을 최소화할 수 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5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4CCA4-D3D5-4E81-8D06-BBE7BCBD1C02}"/>
              </a:ext>
            </a:extLst>
          </p:cNvPr>
          <p:cNvSpPr txBox="1"/>
          <p:nvPr/>
        </p:nvSpPr>
        <p:spPr>
          <a:xfrm>
            <a:off x="894834" y="4546158"/>
            <a:ext cx="7519857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[22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 했다고 가정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삭제되는 노드의 오른쪽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서브트리에서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왼쪽 자식 링크를 타고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나올 때까지 계속 진행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그렇게 찾아낸 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왼쪽 링크 필드에 이어주고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왼쪽 링크필드를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오른쪽 링크필드를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연결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3F948-2644-48E0-B3D4-938AA70FBDCF}"/>
              </a:ext>
            </a:extLst>
          </p:cNvPr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263C-D5F4-4F9D-9C1D-DB1A644ED5C1}"/>
              </a:ext>
            </a:extLst>
          </p:cNvPr>
          <p:cNvSpPr txBox="1"/>
          <p:nvPr/>
        </p:nvSpPr>
        <p:spPr>
          <a:xfrm>
            <a:off x="812071" y="1432721"/>
            <a:ext cx="75198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두 개의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가지고 있는 경우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5B83E-C386-494A-9352-DBE8D580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95" y="2095403"/>
            <a:ext cx="3848985" cy="2566764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B7635CD5-2826-409D-9FB7-54A54AE12871}"/>
              </a:ext>
            </a:extLst>
          </p:cNvPr>
          <p:cNvGrpSpPr/>
          <p:nvPr/>
        </p:nvGrpSpPr>
        <p:grpSpPr>
          <a:xfrm>
            <a:off x="5004048" y="2462469"/>
            <a:ext cx="3209985" cy="2100835"/>
            <a:chOff x="4890407" y="2336540"/>
            <a:chExt cx="3186345" cy="225719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33AEFD-06B6-4892-9930-5360A1D489B5}"/>
                </a:ext>
              </a:extLst>
            </p:cNvPr>
            <p:cNvSpPr/>
            <p:nvPr/>
          </p:nvSpPr>
          <p:spPr>
            <a:xfrm>
              <a:off x="6456572" y="2336540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054B0B-258D-45A6-AD99-9366F1244B13}"/>
                </a:ext>
              </a:extLst>
            </p:cNvPr>
            <p:cNvSpPr/>
            <p:nvPr/>
          </p:nvSpPr>
          <p:spPr>
            <a:xfrm>
              <a:off x="5932782" y="2903904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05B004-32C6-43B3-8A09-286134F4F1F5}"/>
                </a:ext>
              </a:extLst>
            </p:cNvPr>
            <p:cNvSpPr/>
            <p:nvPr/>
          </p:nvSpPr>
          <p:spPr>
            <a:xfrm>
              <a:off x="7032636" y="2901225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68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BC6732-762E-42D0-AFD6-A21BB11FCC81}"/>
                </a:ext>
              </a:extLst>
            </p:cNvPr>
            <p:cNvSpPr/>
            <p:nvPr/>
          </p:nvSpPr>
          <p:spPr>
            <a:xfrm>
              <a:off x="7608700" y="3488644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99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D38C98-FCF2-4E41-8947-7E3AE8D84284}"/>
                </a:ext>
              </a:extLst>
            </p:cNvPr>
            <p:cNvSpPr/>
            <p:nvPr/>
          </p:nvSpPr>
          <p:spPr>
            <a:xfrm>
              <a:off x="6475959" y="3490540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4C5BAE-1986-4093-B78F-BC9050CC7F94}"/>
                </a:ext>
              </a:extLst>
            </p:cNvPr>
            <p:cNvSpPr/>
            <p:nvPr/>
          </p:nvSpPr>
          <p:spPr>
            <a:xfrm>
              <a:off x="6836353" y="4128830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93DB836-3506-4774-97AD-D9423A1ED3D1}"/>
                </a:ext>
              </a:extLst>
            </p:cNvPr>
            <p:cNvSpPr/>
            <p:nvPr/>
          </p:nvSpPr>
          <p:spPr>
            <a:xfrm>
              <a:off x="5361913" y="3488643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3748A-B456-4C03-B175-61308ABA6406}"/>
                </a:ext>
              </a:extLst>
            </p:cNvPr>
            <p:cNvSpPr/>
            <p:nvPr/>
          </p:nvSpPr>
          <p:spPr>
            <a:xfrm>
              <a:off x="4890407" y="4128860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A2EDFA5-31DB-4F58-9AC2-571D5B50EC5B}"/>
                </a:ext>
              </a:extLst>
            </p:cNvPr>
            <p:cNvSpPr/>
            <p:nvPr/>
          </p:nvSpPr>
          <p:spPr>
            <a:xfrm>
              <a:off x="5792238" y="4128829"/>
              <a:ext cx="468052" cy="464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3067142-C5EB-4985-AD66-AFAF1F5199CE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6332289" y="2733332"/>
              <a:ext cx="192828" cy="238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6CB009-2ACE-4728-872C-AC8D8AB37081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6856079" y="2733332"/>
              <a:ext cx="245102" cy="2359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EDEEA79-0041-4948-AD22-69E97917963E}"/>
                </a:ext>
              </a:extLst>
            </p:cNvPr>
            <p:cNvCxnSpPr>
              <a:stCxn id="10" idx="3"/>
              <a:endCxn id="15" idx="7"/>
            </p:cNvCxnSpPr>
            <p:nvPr/>
          </p:nvCxnSpPr>
          <p:spPr>
            <a:xfrm flipH="1">
              <a:off x="5761420" y="3300696"/>
              <a:ext cx="239907" cy="256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6E14EE7-EC99-43A8-B853-1CD602ED30EF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6332289" y="3300696"/>
              <a:ext cx="212215" cy="25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C821BF5-6759-459E-BC52-05B3103EC472}"/>
                </a:ext>
              </a:extLst>
            </p:cNvPr>
            <p:cNvCxnSpPr>
              <a:cxnSpLocks/>
              <a:stCxn id="15" idx="3"/>
              <a:endCxn id="16" idx="0"/>
            </p:cNvCxnSpPr>
            <p:nvPr/>
          </p:nvCxnSpPr>
          <p:spPr>
            <a:xfrm flipH="1">
              <a:off x="5124433" y="3885435"/>
              <a:ext cx="306025" cy="243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7DDB4EB-BC96-41AB-9B62-58B2968D3234}"/>
                </a:ext>
              </a:extLst>
            </p:cNvPr>
            <p:cNvCxnSpPr>
              <a:stCxn id="15" idx="5"/>
              <a:endCxn id="17" idx="0"/>
            </p:cNvCxnSpPr>
            <p:nvPr/>
          </p:nvCxnSpPr>
          <p:spPr>
            <a:xfrm>
              <a:off x="5761420" y="3885435"/>
              <a:ext cx="264844" cy="243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0E6FA35-4F95-4C38-8F44-5AB28D2C64D1}"/>
                </a:ext>
              </a:extLst>
            </p:cNvPr>
            <p:cNvCxnSpPr>
              <a:stCxn id="13" idx="5"/>
              <a:endCxn id="14" idx="0"/>
            </p:cNvCxnSpPr>
            <p:nvPr/>
          </p:nvCxnSpPr>
          <p:spPr>
            <a:xfrm>
              <a:off x="6875466" y="3887332"/>
              <a:ext cx="194913" cy="24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AA4905C-9429-4FD9-AEA6-7B7D8FA89917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>
              <a:off x="7432143" y="3298017"/>
              <a:ext cx="245102" cy="258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A14D91E-7114-42C3-AB2C-8C5A68DFDE27}"/>
              </a:ext>
            </a:extLst>
          </p:cNvPr>
          <p:cNvSpPr/>
          <p:nvPr/>
        </p:nvSpPr>
        <p:spPr>
          <a:xfrm>
            <a:off x="588831" y="2005276"/>
            <a:ext cx="912429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4482E4-3C9D-4528-B5D3-C06CDD93B07E}"/>
              </a:ext>
            </a:extLst>
          </p:cNvPr>
          <p:cNvSpPr/>
          <p:nvPr/>
        </p:nvSpPr>
        <p:spPr>
          <a:xfrm>
            <a:off x="5038148" y="2005276"/>
            <a:ext cx="912429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18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827" y="2636912"/>
            <a:ext cx="2200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Thank you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4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43608" y="1406440"/>
            <a:ext cx="6768752" cy="784638"/>
            <a:chOff x="971601" y="1628800"/>
            <a:chExt cx="6768752" cy="784638"/>
          </a:xfrm>
        </p:grpSpPr>
        <p:sp>
          <p:nvSpPr>
            <p:cNvPr id="5" name="타원 4"/>
            <p:cNvSpPr/>
            <p:nvPr/>
          </p:nvSpPr>
          <p:spPr>
            <a:xfrm>
              <a:off x="1030327" y="1700808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1" y="1628800"/>
              <a:ext cx="6768752" cy="78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이진 탐색 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트리란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?</a:t>
              </a:r>
            </a:p>
            <a:p>
              <a:pPr indent="360363">
                <a:lnSpc>
                  <a:spcPts val="28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이진 트리 기반의 탐색을 위한 자료구조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1DAD5A-0DB8-4847-B35D-F1AE41EE9EF5}"/>
              </a:ext>
            </a:extLst>
          </p:cNvPr>
          <p:cNvGrpSpPr/>
          <p:nvPr/>
        </p:nvGrpSpPr>
        <p:grpSpPr>
          <a:xfrm>
            <a:off x="1260078" y="2780928"/>
            <a:ext cx="6696744" cy="2814648"/>
            <a:chOff x="1892215" y="2273903"/>
            <a:chExt cx="5544616" cy="228016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C7B959-FB10-4861-B2C7-FEC77B2F7941}"/>
                </a:ext>
              </a:extLst>
            </p:cNvPr>
            <p:cNvGrpSpPr/>
            <p:nvPr/>
          </p:nvGrpSpPr>
          <p:grpSpPr>
            <a:xfrm>
              <a:off x="3023828" y="2564904"/>
              <a:ext cx="3096344" cy="1989165"/>
              <a:chOff x="6715713" y="3231161"/>
              <a:chExt cx="5332852" cy="3501333"/>
            </a:xfrm>
          </p:grpSpPr>
          <p:pic>
            <p:nvPicPr>
              <p:cNvPr id="20" name="Picture 2" descr="이진 탐색 트리 이미지 검색결과">
                <a:extLst>
                  <a:ext uri="{FF2B5EF4-FFF2-40B4-BE49-F238E27FC236}">
                    <a16:creationId xmlns:a16="http://schemas.microsoft.com/office/drawing/2014/main" id="{74D240F2-ADDC-4BF9-A79E-2097B766FF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76" y="3231161"/>
                <a:ext cx="5069571" cy="3080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BB01C2-AEEA-4CB2-A81C-700260D4EE29}"/>
                  </a:ext>
                </a:extLst>
              </p:cNvPr>
              <p:cNvSpPr/>
              <p:nvPr/>
            </p:nvSpPr>
            <p:spPr>
              <a:xfrm>
                <a:off x="6715713" y="4240306"/>
                <a:ext cx="2482075" cy="246529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22B9ADD-1438-4E6B-A21C-56360A74373D}"/>
                  </a:ext>
                </a:extLst>
              </p:cNvPr>
              <p:cNvSpPr/>
              <p:nvPr/>
            </p:nvSpPr>
            <p:spPr>
              <a:xfrm>
                <a:off x="9566490" y="4267200"/>
                <a:ext cx="2482075" cy="246529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35E4A2-421C-484A-BF0B-44CA458A1971}"/>
                </a:ext>
              </a:extLst>
            </p:cNvPr>
            <p:cNvSpPr txBox="1"/>
            <p:nvPr/>
          </p:nvSpPr>
          <p:spPr>
            <a:xfrm>
              <a:off x="1892215" y="4166178"/>
              <a:ext cx="1045729" cy="24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왼쪽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서브트리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C5986-6727-48ED-90D6-09109D27E887}"/>
                </a:ext>
              </a:extLst>
            </p:cNvPr>
            <p:cNvSpPr txBox="1"/>
            <p:nvPr/>
          </p:nvSpPr>
          <p:spPr>
            <a:xfrm>
              <a:off x="6120172" y="4166178"/>
              <a:ext cx="131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오른쪽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서브트리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129F18-5A35-4145-B88D-248271397516}"/>
                </a:ext>
              </a:extLst>
            </p:cNvPr>
            <p:cNvSpPr txBox="1"/>
            <p:nvPr/>
          </p:nvSpPr>
          <p:spPr>
            <a:xfrm>
              <a:off x="4247964" y="2273903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루트키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조건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9A48CD-3F9E-4180-A2EA-707DE35CC422}"/>
              </a:ext>
            </a:extLst>
          </p:cNvPr>
          <p:cNvGrpSpPr/>
          <p:nvPr/>
        </p:nvGrpSpPr>
        <p:grpSpPr>
          <a:xfrm>
            <a:off x="1174343" y="1373058"/>
            <a:ext cx="6768752" cy="2439707"/>
            <a:chOff x="1260078" y="1277594"/>
            <a:chExt cx="6768752" cy="2439707"/>
          </a:xfrm>
        </p:grpSpPr>
        <p:grpSp>
          <p:nvGrpSpPr>
            <p:cNvPr id="7" name="그룹 6"/>
            <p:cNvGrpSpPr/>
            <p:nvPr/>
          </p:nvGrpSpPr>
          <p:grpSpPr>
            <a:xfrm>
              <a:off x="1260078" y="1277594"/>
              <a:ext cx="6768752" cy="2439707"/>
              <a:chOff x="1072144" y="1453537"/>
              <a:chExt cx="6768752" cy="2439707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79095" y="1621560"/>
                <a:ext cx="288032" cy="288032"/>
              </a:xfrm>
              <a:prstGeom prst="ellipse">
                <a:avLst/>
              </a:prstGeom>
              <a:solidFill>
                <a:srgbClr val="C4D4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72144" y="1453537"/>
                <a:ext cx="6768752" cy="2439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60363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중복된 데이터를 갖는 노드가 없어야 함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.</a:t>
                </a:r>
              </a:p>
              <a:p>
                <a:pPr indent="360363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왼쪽 서브 트리의 키들은 루트의 키보다 작아야 함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.</a:t>
                </a:r>
              </a:p>
              <a:p>
                <a:pPr indent="360363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오른쪽 서브 트리의 키들은 루트의 키보다 커야 함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.</a:t>
                </a:r>
              </a:p>
              <a:p>
                <a:pPr indent="360363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왼쪽과 오른쪽 서브 트리도 이진 탐색 트리여야 함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.</a:t>
                </a:r>
              </a:p>
              <a:p>
                <a:pPr indent="360363">
                  <a:lnSpc>
                    <a:spcPct val="150000"/>
                  </a:lnSpc>
                </a:pP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CEB1D08-CC38-4261-85C7-083999EC4D55}"/>
                </a:ext>
              </a:extLst>
            </p:cNvPr>
            <p:cNvSpPr/>
            <p:nvPr/>
          </p:nvSpPr>
          <p:spPr>
            <a:xfrm>
              <a:off x="1267029" y="1901672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D46653C-4DFD-4AC2-822A-4BECDB918BFD}"/>
                </a:ext>
              </a:extLst>
            </p:cNvPr>
            <p:cNvSpPr/>
            <p:nvPr/>
          </p:nvSpPr>
          <p:spPr>
            <a:xfrm>
              <a:off x="1269043" y="2805190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79011B2-4189-4EC1-B387-DD799BC664F5}"/>
                </a:ext>
              </a:extLst>
            </p:cNvPr>
            <p:cNvSpPr/>
            <p:nvPr/>
          </p:nvSpPr>
          <p:spPr>
            <a:xfrm>
              <a:off x="1260078" y="2353431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8A40C4-F200-4584-B86D-A284D8D4977F}"/>
              </a:ext>
            </a:extLst>
          </p:cNvPr>
          <p:cNvGrpSpPr/>
          <p:nvPr/>
        </p:nvGrpSpPr>
        <p:grpSpPr>
          <a:xfrm>
            <a:off x="1486846" y="3356992"/>
            <a:ext cx="6120234" cy="3001480"/>
            <a:chOff x="1486846" y="3356992"/>
            <a:chExt cx="6120234" cy="30014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11DAD5A-0DB8-4847-B35D-F1AE41EE9EF5}"/>
                </a:ext>
              </a:extLst>
            </p:cNvPr>
            <p:cNvGrpSpPr/>
            <p:nvPr/>
          </p:nvGrpSpPr>
          <p:grpSpPr>
            <a:xfrm>
              <a:off x="1486846" y="3356992"/>
              <a:ext cx="6120234" cy="2526616"/>
              <a:chOff x="1892215" y="2273903"/>
              <a:chExt cx="5544616" cy="2280166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CC7B959-FB10-4861-B2C7-FEC77B2F7941}"/>
                  </a:ext>
                </a:extLst>
              </p:cNvPr>
              <p:cNvGrpSpPr/>
              <p:nvPr/>
            </p:nvGrpSpPr>
            <p:grpSpPr>
              <a:xfrm>
                <a:off x="3023828" y="2564904"/>
                <a:ext cx="3096344" cy="1989165"/>
                <a:chOff x="6715713" y="3231161"/>
                <a:chExt cx="5332852" cy="3501333"/>
              </a:xfrm>
            </p:grpSpPr>
            <p:pic>
              <p:nvPicPr>
                <p:cNvPr id="20" name="Picture 2" descr="이진 탐색 트리 이미지 검색결과">
                  <a:extLst>
                    <a:ext uri="{FF2B5EF4-FFF2-40B4-BE49-F238E27FC236}">
                      <a16:creationId xmlns:a16="http://schemas.microsoft.com/office/drawing/2014/main" id="{74D240F2-ADDC-4BF9-A79E-2097B766FF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76" y="3231161"/>
                  <a:ext cx="5069571" cy="30807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02BB01C2-AEEA-4CB2-A81C-700260D4EE29}"/>
                    </a:ext>
                  </a:extLst>
                </p:cNvPr>
                <p:cNvSpPr/>
                <p:nvPr/>
              </p:nvSpPr>
              <p:spPr>
                <a:xfrm>
                  <a:off x="6715713" y="4240306"/>
                  <a:ext cx="2482075" cy="2465294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E22B9ADD-1438-4E6B-A21C-56360A74373D}"/>
                    </a:ext>
                  </a:extLst>
                </p:cNvPr>
                <p:cNvSpPr/>
                <p:nvPr/>
              </p:nvSpPr>
              <p:spPr>
                <a:xfrm>
                  <a:off x="9566490" y="4267200"/>
                  <a:ext cx="2482075" cy="246529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35E4A2-421C-484A-BF0B-44CA458A1971}"/>
                  </a:ext>
                </a:extLst>
              </p:cNvPr>
              <p:cNvSpPr txBox="1"/>
              <p:nvPr/>
            </p:nvSpPr>
            <p:spPr>
              <a:xfrm>
                <a:off x="1892215" y="4166178"/>
                <a:ext cx="1045729" cy="24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왼쪽 </a:t>
                </a:r>
                <a:r>
                  <a:rPr lang="ko-KR" altLang="en-US" sz="1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서브트리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1C5986-6727-48ED-90D6-09109D27E887}"/>
                  </a:ext>
                </a:extLst>
              </p:cNvPr>
              <p:cNvSpPr txBox="1"/>
              <p:nvPr/>
            </p:nvSpPr>
            <p:spPr>
              <a:xfrm>
                <a:off x="6120172" y="4166178"/>
                <a:ext cx="1316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오른쪽 </a:t>
                </a:r>
                <a:r>
                  <a:rPr lang="ko-KR" altLang="en-US" sz="1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서브트리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29F18-5A35-4145-B88D-248271397516}"/>
                  </a:ext>
                </a:extLst>
              </p:cNvPr>
              <p:cNvSpPr txBox="1"/>
              <p:nvPr/>
            </p:nvSpPr>
            <p:spPr>
              <a:xfrm>
                <a:off x="4247964" y="2273903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루트키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379D2-E806-4BDB-97A3-0146D7AEB411}"/>
                </a:ext>
              </a:extLst>
            </p:cNvPr>
            <p:cNvSpPr txBox="1"/>
            <p:nvPr/>
          </p:nvSpPr>
          <p:spPr>
            <a:xfrm>
              <a:off x="3242456" y="6050695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조건에 부합하는 이진 탐색 트리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4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0AFC3-1E84-4B8A-97E4-868778F0C56F}"/>
              </a:ext>
            </a:extLst>
          </p:cNvPr>
          <p:cNvSpPr txBox="1"/>
          <p:nvPr/>
        </p:nvSpPr>
        <p:spPr>
          <a:xfrm>
            <a:off x="1252821" y="4005064"/>
            <a:ext cx="5210218" cy="190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트리는 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중위 순회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전위순회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(Pre-order)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Root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순회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중위순회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(In-order)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L -&gt; Root -&gt; R  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순회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후위순회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(Post-order)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L -&gt; R -&gt; Root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순회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1228607" y="1598981"/>
            <a:ext cx="668678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 알고리즘 순서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루트 노드의 키와 사용자가 찾고자 하는 값 비교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찾고자 하는 값이 루트 노드의 키 값보다 작으면 왼쪽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이동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기준으로 다시 탐색 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찾고자 하는 값이 루트 노드의 키 값보다 크면 오른쪽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이동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기준으로 다시 탐색 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84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삽입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971600" y="1415440"/>
            <a:ext cx="7519857" cy="101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삽입 알고리즘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삽입하고자 하는 특정 위치에 이미 같은 값을 가지는 노드가 존재 할 수 있기 때문에 탐색 먼저 실행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결과적으로 탐색을 실패한 위치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새로운 노드를 삽입하는 위치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91963F-FE3F-4CE4-B334-A30468D47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2412" r="17946" b="14153"/>
          <a:stretch/>
        </p:blipFill>
        <p:spPr bwMode="auto">
          <a:xfrm>
            <a:off x="2667000" y="2551564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CA0C9-9E67-44F4-9398-0AFA89F23653}"/>
              </a:ext>
            </a:extLst>
          </p:cNvPr>
          <p:cNvSpPr txBox="1"/>
          <p:nvPr/>
        </p:nvSpPr>
        <p:spPr>
          <a:xfrm>
            <a:off x="878111" y="5223786"/>
            <a:ext cx="751985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삽입하기 위해 먼저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있나 탐색 시작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루트키인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작음으로 왼쪽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이동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루트키인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크므로 오른쪽 으로 이동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루트키인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작으므로 왼쪽으로 이동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서브트리는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탐색 종료</a:t>
            </a:r>
          </a:p>
        </p:txBody>
      </p:sp>
    </p:spTree>
    <p:extLst>
      <p:ext uri="{BB962C8B-B14F-4D97-AF65-F5344CB8AC3E}">
        <p14:creationId xmlns:p14="http://schemas.microsoft.com/office/powerpoint/2010/main" val="16394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812069" y="3099618"/>
            <a:ext cx="7519857" cy="1338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경우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단말 노드일 경우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노드가 없을 경우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하나의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가지는 경우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 혹은 오른쪽 둘 중 하나만 존재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두 개의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가지는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7EB7C-13DE-47A3-A635-25652D890276}"/>
              </a:ext>
            </a:extLst>
          </p:cNvPr>
          <p:cNvSpPr txBox="1"/>
          <p:nvPr/>
        </p:nvSpPr>
        <p:spPr>
          <a:xfrm>
            <a:off x="812070" y="1635724"/>
            <a:ext cx="7519857" cy="101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 순서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삭제하길 원하는 키 값이 트리 안의 어디에 위치하는지 식별하기 위해 탐색 먼저 실행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삭제하길 원하는 노드와 일치하는 경우를 찾아 삭제 실행</a:t>
            </a:r>
          </a:p>
        </p:txBody>
      </p:sp>
    </p:spTree>
    <p:extLst>
      <p:ext uri="{BB962C8B-B14F-4D97-AF65-F5344CB8AC3E}">
        <p14:creationId xmlns:p14="http://schemas.microsoft.com/office/powerpoint/2010/main" val="408104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812071" y="1418969"/>
            <a:ext cx="751985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단말 노드일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노드가 없을 경우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0ADF8F-6B2A-4BC1-A51A-9A078AF5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3890"/>
            <a:ext cx="4452089" cy="2794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6758D-BDC1-4B9C-A92A-191A32464162}"/>
              </a:ext>
            </a:extLst>
          </p:cNvPr>
          <p:cNvSpPr txBox="1"/>
          <p:nvPr/>
        </p:nvSpPr>
        <p:spPr>
          <a:xfrm>
            <a:off x="1043608" y="5161372"/>
            <a:ext cx="75198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부모 노드를 찾아 부모 노드 안의 해당 링크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그림의 경우 오른쪽 링크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필드를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만들어 연결을 끊어준다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2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812071" y="1432721"/>
            <a:ext cx="751985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하나의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서브트리만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가지는 경우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6758D-BDC1-4B9C-A92A-191A32464162}"/>
              </a:ext>
            </a:extLst>
          </p:cNvPr>
          <p:cNvSpPr txBox="1"/>
          <p:nvPr/>
        </p:nvSpPr>
        <p:spPr>
          <a:xfrm>
            <a:off x="971600" y="5233394"/>
            <a:ext cx="75198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가지고 있는 노드를 삭제하고자 할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35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가지고 있는 부모 노드의 오른쪽 링크 필드가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가리키도록 수정한다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2FC7D-C728-4305-B01F-32BE3A52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29" y="2131473"/>
            <a:ext cx="5432813" cy="28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587158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탐색 트리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알고리즘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1CDA-5D7F-4F54-847C-F6D626F5EFAE}"/>
              </a:ext>
            </a:extLst>
          </p:cNvPr>
          <p:cNvSpPr txBox="1"/>
          <p:nvPr/>
        </p:nvSpPr>
        <p:spPr>
          <a:xfrm>
            <a:off x="812071" y="1432721"/>
            <a:ext cx="75198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삭제하려는 노드가 두 개의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가지고 있는 경우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6758D-BDC1-4B9C-A92A-191A32464162}"/>
              </a:ext>
            </a:extLst>
          </p:cNvPr>
          <p:cNvSpPr txBox="1"/>
          <p:nvPr/>
        </p:nvSpPr>
        <p:spPr>
          <a:xfrm>
            <a:off x="899592" y="5104768"/>
            <a:ext cx="751985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가지고 있는 노드를 삭제하고자 할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삭제한 이후에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가지고 있는 부모 노드의 왼쪽 링크필드에 왼쪽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있는 값 중 가장 큰 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(12),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혹은 오른쪽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서브트리에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있는 가장 작은 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(22)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가지고 있는 노드를 연결 시켜 주면 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DD2968-FB87-462D-901C-6E7EEC1E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03041"/>
            <a:ext cx="5247610" cy="31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651</Words>
  <Application>Microsoft Office PowerPoint</Application>
  <PresentationFormat>화면 슬라이드 쇼(4:3)</PresentationFormat>
  <Paragraphs>89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나눔스퀘어_ac</vt:lpstr>
      <vt:lpstr>나눔스퀘어_ac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이한나</cp:lastModifiedBy>
  <cp:revision>47</cp:revision>
  <dcterms:created xsi:type="dcterms:W3CDTF">2018-08-08T00:11:21Z</dcterms:created>
  <dcterms:modified xsi:type="dcterms:W3CDTF">2021-02-14T16:14:48Z</dcterms:modified>
</cp:coreProperties>
</file>