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IB2JmiEPsb7qgSqP0YtG0ZTI5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C8BED3-3A46-4C02-A4FE-71D4201A15C6}">
  <a:tblStyle styleId="{58C8BED3-3A46-4C02-A4FE-71D4201A15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307385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6307385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46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873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91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27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27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6942"/>
            <a:ext cx="11948504" cy="39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1"/>
            <a:ext cx="12288416" cy="104502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헤더 영역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5747929"/>
            <a:ext cx="12192000" cy="104502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Gulimche"/>
              <a:buNone/>
            </a:pPr>
            <a:r>
              <a:rPr lang="ko-KR" sz="2000" b="1" i="0" u="none" strike="noStrike" cap="non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footer </a:t>
            </a:r>
            <a:r>
              <a:rPr lang="ko-KR" sz="2000" b="1" i="0" u="none" strike="noStrike" cap="none">
                <a:solidFill>
                  <a:srgbClr val="808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담백한 하루 프로젝트 </a:t>
            </a:r>
            <a:r>
              <a:rPr lang="ko-KR" sz="1000" b="1" i="0" u="none" strike="noStrike" cap="non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–</a:t>
            </a:r>
            <a:r>
              <a:rPr lang="ko-KR" sz="10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팀 블루아카이브 ⓒ </a:t>
            </a:r>
            <a:r>
              <a:rPr lang="ko-KR" sz="1000" b="1" i="0" u="none" strike="noStrike" cap="non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All rights reserved.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17436" y="2872555"/>
            <a:ext cx="6354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 &amp; 풋터  UI 구성 예시 (민국)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630738579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운동 정보 페이지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8190"/>
            <a:ext cx="8514331" cy="6660859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ko-KR" altLang="en-US" sz="900" b="1" u="sng" dirty="0" err="1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기초대사량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err="1"/>
              <a:t>기초대사량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4AD7DE4-1BE0-A656-0446-B20A81145361}"/>
              </a:ext>
            </a:extLst>
          </p:cNvPr>
          <p:cNvSpPr/>
          <p:nvPr/>
        </p:nvSpPr>
        <p:spPr>
          <a:xfrm>
            <a:off x="2521660" y="304795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/>
              <a:t>나이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660" y="349791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189A4117-0008-4850-C0FA-B6C7BA1F4C83}"/>
              </a:ext>
            </a:extLst>
          </p:cNvPr>
          <p:cNvSpPr/>
          <p:nvPr/>
        </p:nvSpPr>
        <p:spPr>
          <a:xfrm>
            <a:off x="2521660" y="394016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9C1F7B21-E6FE-EED5-0705-7B0B8DD0958D}"/>
              </a:ext>
            </a:extLst>
          </p:cNvPr>
          <p:cNvSpPr/>
          <p:nvPr/>
        </p:nvSpPr>
        <p:spPr>
          <a:xfrm>
            <a:off x="2521660" y="439236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활동량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8;p9">
            <a:extLst>
              <a:ext uri="{FF2B5EF4-FFF2-40B4-BE49-F238E27FC236}">
                <a16:creationId xmlns:a16="http://schemas.microsoft.com/office/drawing/2014/main" id="{DA725022-2252-5729-DBDE-E92A2D3949E7}"/>
              </a:ext>
            </a:extLst>
          </p:cNvPr>
          <p:cNvSpPr/>
          <p:nvPr/>
        </p:nvSpPr>
        <p:spPr>
          <a:xfrm>
            <a:off x="3192826" y="304795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세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826" y="349791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8;p9">
            <a:extLst>
              <a:ext uri="{FF2B5EF4-FFF2-40B4-BE49-F238E27FC236}">
                <a16:creationId xmlns:a16="http://schemas.microsoft.com/office/drawing/2014/main" id="{222F917E-8A39-A1A4-FE1D-48FB78776BFA}"/>
              </a:ext>
            </a:extLst>
          </p:cNvPr>
          <p:cNvSpPr/>
          <p:nvPr/>
        </p:nvSpPr>
        <p:spPr>
          <a:xfrm>
            <a:off x="3192826" y="394016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ko-KR" sz="1000" dirty="0">
                <a:solidFill>
                  <a:schemeClr val="dk1"/>
                </a:solidFill>
              </a:rPr>
              <a:t>cm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8;p9">
            <a:extLst>
              <a:ext uri="{FF2B5EF4-FFF2-40B4-BE49-F238E27FC236}">
                <a16:creationId xmlns:a16="http://schemas.microsoft.com/office/drawing/2014/main" id="{F7551D83-177E-8DA7-3853-7C85B470109D}"/>
              </a:ext>
            </a:extLst>
          </p:cNvPr>
          <p:cNvSpPr/>
          <p:nvPr/>
        </p:nvSpPr>
        <p:spPr>
          <a:xfrm>
            <a:off x="3192826" y="4395755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주간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00E08C8-CEC6-792D-DD3B-47C854BB1D15}"/>
              </a:ext>
            </a:extLst>
          </p:cNvPr>
          <p:cNvSpPr/>
          <p:nvPr/>
        </p:nvSpPr>
        <p:spPr>
          <a:xfrm>
            <a:off x="3189466" y="2649508"/>
            <a:ext cx="136027" cy="111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AB48117-1D44-4A49-9F13-D5E2FA5B7574}"/>
              </a:ext>
            </a:extLst>
          </p:cNvPr>
          <p:cNvSpPr/>
          <p:nvPr/>
        </p:nvSpPr>
        <p:spPr>
          <a:xfrm>
            <a:off x="3863992" y="2641474"/>
            <a:ext cx="136027" cy="1191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7C498596-09C2-E409-D07E-6122EF71E82D}"/>
              </a:ext>
            </a:extLst>
          </p:cNvPr>
          <p:cNvSpPr/>
          <p:nvPr/>
        </p:nvSpPr>
        <p:spPr>
          <a:xfrm>
            <a:off x="2521660" y="258394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BB930-F09E-002C-0803-ADDEF221EBD1}"/>
              </a:ext>
            </a:extLst>
          </p:cNvPr>
          <p:cNvSpPr txBox="1"/>
          <p:nvPr/>
        </p:nvSpPr>
        <p:spPr>
          <a:xfrm>
            <a:off x="3306322" y="2573381"/>
            <a:ext cx="82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F584E-797A-00FD-1B62-35BBF40B07C4}"/>
              </a:ext>
            </a:extLst>
          </p:cNvPr>
          <p:cNvSpPr txBox="1"/>
          <p:nvPr/>
        </p:nvSpPr>
        <p:spPr>
          <a:xfrm>
            <a:off x="3992327" y="2565040"/>
            <a:ext cx="82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D0F988-A321-C31D-DEA8-FFD7280FAFF5}"/>
              </a:ext>
            </a:extLst>
          </p:cNvPr>
          <p:cNvSpPr/>
          <p:nvPr/>
        </p:nvSpPr>
        <p:spPr>
          <a:xfrm>
            <a:off x="4701309" y="4810531"/>
            <a:ext cx="1256146" cy="56545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A9E9E5-8A1A-C987-AA89-CAEDC952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72" y="2510801"/>
            <a:ext cx="3020499" cy="21515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</a:t>
            </a:r>
            <a:r>
              <a:rPr lang="en-US" altLang="ko-KR" dirty="0"/>
              <a:t>, </a:t>
            </a:r>
            <a:r>
              <a:rPr lang="ko-KR" altLang="en-US" dirty="0"/>
              <a:t>활동량을 입력해 주세요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0"/>
            <a:ext cx="8514331" cy="6604394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ko-KR" altLang="en-US" sz="900" b="1" u="sng" dirty="0" err="1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기초대사량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err="1"/>
              <a:t>기초대사량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4AD7DE4-1BE0-A656-0446-B20A81145361}"/>
              </a:ext>
            </a:extLst>
          </p:cNvPr>
          <p:cNvSpPr/>
          <p:nvPr/>
        </p:nvSpPr>
        <p:spPr>
          <a:xfrm>
            <a:off x="2521660" y="304795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/>
              <a:t>나이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660" y="349791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189A4117-0008-4850-C0FA-B6C7BA1F4C83}"/>
              </a:ext>
            </a:extLst>
          </p:cNvPr>
          <p:cNvSpPr/>
          <p:nvPr/>
        </p:nvSpPr>
        <p:spPr>
          <a:xfrm>
            <a:off x="2521660" y="394016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9C1F7B21-E6FE-EED5-0705-7B0B8DD0958D}"/>
              </a:ext>
            </a:extLst>
          </p:cNvPr>
          <p:cNvSpPr/>
          <p:nvPr/>
        </p:nvSpPr>
        <p:spPr>
          <a:xfrm>
            <a:off x="2521660" y="439236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활동량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8;p9">
            <a:extLst>
              <a:ext uri="{FF2B5EF4-FFF2-40B4-BE49-F238E27FC236}">
                <a16:creationId xmlns:a16="http://schemas.microsoft.com/office/drawing/2014/main" id="{DA725022-2252-5729-DBDE-E92A2D3949E7}"/>
              </a:ext>
            </a:extLst>
          </p:cNvPr>
          <p:cNvSpPr/>
          <p:nvPr/>
        </p:nvSpPr>
        <p:spPr>
          <a:xfrm>
            <a:off x="3192826" y="304795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세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826" y="349791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8;p9">
            <a:extLst>
              <a:ext uri="{FF2B5EF4-FFF2-40B4-BE49-F238E27FC236}">
                <a16:creationId xmlns:a16="http://schemas.microsoft.com/office/drawing/2014/main" id="{222F917E-8A39-A1A4-FE1D-48FB78776BFA}"/>
              </a:ext>
            </a:extLst>
          </p:cNvPr>
          <p:cNvSpPr/>
          <p:nvPr/>
        </p:nvSpPr>
        <p:spPr>
          <a:xfrm>
            <a:off x="3192826" y="3940163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ko-KR" sz="1000" dirty="0">
                <a:solidFill>
                  <a:schemeClr val="dk1"/>
                </a:solidFill>
              </a:rPr>
              <a:t>cm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8;p9">
            <a:extLst>
              <a:ext uri="{FF2B5EF4-FFF2-40B4-BE49-F238E27FC236}">
                <a16:creationId xmlns:a16="http://schemas.microsoft.com/office/drawing/2014/main" id="{F7551D83-177E-8DA7-3853-7C85B470109D}"/>
              </a:ext>
            </a:extLst>
          </p:cNvPr>
          <p:cNvSpPr/>
          <p:nvPr/>
        </p:nvSpPr>
        <p:spPr>
          <a:xfrm>
            <a:off x="3192826" y="4395755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주간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00E08C8-CEC6-792D-DD3B-47C854BB1D15}"/>
              </a:ext>
            </a:extLst>
          </p:cNvPr>
          <p:cNvSpPr/>
          <p:nvPr/>
        </p:nvSpPr>
        <p:spPr>
          <a:xfrm>
            <a:off x="3189466" y="2649508"/>
            <a:ext cx="136027" cy="111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AB48117-1D44-4A49-9F13-D5E2FA5B7574}"/>
              </a:ext>
            </a:extLst>
          </p:cNvPr>
          <p:cNvSpPr/>
          <p:nvPr/>
        </p:nvSpPr>
        <p:spPr>
          <a:xfrm>
            <a:off x="3863992" y="2641474"/>
            <a:ext cx="136027" cy="1191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7C498596-09C2-E409-D07E-6122EF71E82D}"/>
              </a:ext>
            </a:extLst>
          </p:cNvPr>
          <p:cNvSpPr/>
          <p:nvPr/>
        </p:nvSpPr>
        <p:spPr>
          <a:xfrm>
            <a:off x="2521660" y="2583946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성별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BB930-F09E-002C-0803-ADDEF221EBD1}"/>
              </a:ext>
            </a:extLst>
          </p:cNvPr>
          <p:cNvSpPr txBox="1"/>
          <p:nvPr/>
        </p:nvSpPr>
        <p:spPr>
          <a:xfrm>
            <a:off x="3306322" y="2573381"/>
            <a:ext cx="82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F584E-797A-00FD-1B62-35BBF40B07C4}"/>
              </a:ext>
            </a:extLst>
          </p:cNvPr>
          <p:cNvSpPr txBox="1"/>
          <p:nvPr/>
        </p:nvSpPr>
        <p:spPr>
          <a:xfrm>
            <a:off x="3992327" y="2565040"/>
            <a:ext cx="82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여성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A9E9E5-8A1A-C987-AA89-CAEDC952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72" y="2510801"/>
            <a:ext cx="3020499" cy="21515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</a:t>
            </a:r>
            <a:r>
              <a:rPr lang="en-US" altLang="ko-KR" dirty="0"/>
              <a:t>, </a:t>
            </a:r>
            <a:r>
              <a:rPr lang="ko-KR" altLang="en-US" dirty="0"/>
              <a:t>활동량을 입력해 주세요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4208-2FFD-EA84-5AB3-58C4A83307ED}"/>
              </a:ext>
            </a:extLst>
          </p:cNvPr>
          <p:cNvSpPr txBox="1"/>
          <p:nvPr/>
        </p:nvSpPr>
        <p:spPr>
          <a:xfrm>
            <a:off x="4400011" y="4786987"/>
            <a:ext cx="110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답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52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8190"/>
            <a:ext cx="8514331" cy="6660859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en-US" altLang="ko-KR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BMI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err="1"/>
              <a:t>기초대사량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239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189A4117-0008-4850-C0FA-B6C7BA1F4C83}"/>
              </a:ext>
            </a:extLst>
          </p:cNvPr>
          <p:cNvSpPr/>
          <p:nvPr/>
        </p:nvSpPr>
        <p:spPr>
          <a:xfrm>
            <a:off x="2521239" y="330202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신장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405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8;p9">
            <a:extLst>
              <a:ext uri="{FF2B5EF4-FFF2-40B4-BE49-F238E27FC236}">
                <a16:creationId xmlns:a16="http://schemas.microsoft.com/office/drawing/2014/main" id="{222F917E-8A39-A1A4-FE1D-48FB78776BFA}"/>
              </a:ext>
            </a:extLst>
          </p:cNvPr>
          <p:cNvSpPr/>
          <p:nvPr/>
        </p:nvSpPr>
        <p:spPr>
          <a:xfrm>
            <a:off x="3192405" y="330202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ko-KR" sz="1000" dirty="0">
                <a:solidFill>
                  <a:schemeClr val="dk1"/>
                </a:solidFill>
              </a:rPr>
              <a:t>cm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D0F988-A321-C31D-DEA8-FFD7280FAFF5}"/>
              </a:ext>
            </a:extLst>
          </p:cNvPr>
          <p:cNvSpPr/>
          <p:nvPr/>
        </p:nvSpPr>
        <p:spPr>
          <a:xfrm>
            <a:off x="4701309" y="4810531"/>
            <a:ext cx="1256146" cy="56545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신장을 입력해 주세요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D2F41-8E7C-6875-5C96-448D824F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07" y="2565041"/>
            <a:ext cx="2883438" cy="2016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6584E-E3B8-5A03-A17D-2A9B8CE7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39" y="5921869"/>
            <a:ext cx="5277587" cy="32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1E9BF-1D53-39D8-4B8B-AAEB92FC5E02}"/>
              </a:ext>
            </a:extLst>
          </p:cNvPr>
          <p:cNvSpPr txBox="1"/>
          <p:nvPr/>
        </p:nvSpPr>
        <p:spPr>
          <a:xfrm>
            <a:off x="2388297" y="56140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6A9F4-C141-86B5-DC00-E0E6146D830E}"/>
              </a:ext>
            </a:extLst>
          </p:cNvPr>
          <p:cNvSpPr txBox="1"/>
          <p:nvPr/>
        </p:nvSpPr>
        <p:spPr>
          <a:xfrm>
            <a:off x="3631774" y="56140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18.5I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9B3D7E-C470-8A23-A2F2-E3D94A03831B}"/>
              </a:ext>
            </a:extLst>
          </p:cNvPr>
          <p:cNvSpPr txBox="1"/>
          <p:nvPr/>
        </p:nvSpPr>
        <p:spPr>
          <a:xfrm>
            <a:off x="4870192" y="56140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43531-97E2-2B76-A23A-6E8EE110827F}"/>
              </a:ext>
            </a:extLst>
          </p:cNvPr>
          <p:cNvSpPr txBox="1"/>
          <p:nvPr/>
        </p:nvSpPr>
        <p:spPr>
          <a:xfrm>
            <a:off x="5765736" y="560925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56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8190"/>
            <a:ext cx="8514331" cy="6660859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en-US" altLang="ko-KR" sz="900" b="1" i="0" u="sng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BMI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err="1"/>
              <a:t>기초대사량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239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189A4117-0008-4850-C0FA-B6C7BA1F4C83}"/>
              </a:ext>
            </a:extLst>
          </p:cNvPr>
          <p:cNvSpPr/>
          <p:nvPr/>
        </p:nvSpPr>
        <p:spPr>
          <a:xfrm>
            <a:off x="2521239" y="330202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신장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405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8;p9">
            <a:extLst>
              <a:ext uri="{FF2B5EF4-FFF2-40B4-BE49-F238E27FC236}">
                <a16:creationId xmlns:a16="http://schemas.microsoft.com/office/drawing/2014/main" id="{222F917E-8A39-A1A4-FE1D-48FB78776BFA}"/>
              </a:ext>
            </a:extLst>
          </p:cNvPr>
          <p:cNvSpPr/>
          <p:nvPr/>
        </p:nvSpPr>
        <p:spPr>
          <a:xfrm>
            <a:off x="3192405" y="330202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ko-KR" sz="1000" dirty="0">
                <a:solidFill>
                  <a:schemeClr val="dk1"/>
                </a:solidFill>
              </a:rPr>
              <a:t>cm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신장을 입력해 주세요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D2F41-8E7C-6875-5C96-448D824F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07" y="2565041"/>
            <a:ext cx="2883438" cy="2016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6584E-E3B8-5A03-A17D-2A9B8CE7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39" y="5921869"/>
            <a:ext cx="5277587" cy="32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1E9BF-1D53-39D8-4B8B-AAEB92FC5E02}"/>
              </a:ext>
            </a:extLst>
          </p:cNvPr>
          <p:cNvSpPr txBox="1"/>
          <p:nvPr/>
        </p:nvSpPr>
        <p:spPr>
          <a:xfrm>
            <a:off x="2388297" y="56140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6A9F4-C141-86B5-DC00-E0E6146D830E}"/>
              </a:ext>
            </a:extLst>
          </p:cNvPr>
          <p:cNvSpPr txBox="1"/>
          <p:nvPr/>
        </p:nvSpPr>
        <p:spPr>
          <a:xfrm>
            <a:off x="3631774" y="56140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18.5I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9B3D7E-C470-8A23-A2F2-E3D94A03831B}"/>
              </a:ext>
            </a:extLst>
          </p:cNvPr>
          <p:cNvSpPr txBox="1"/>
          <p:nvPr/>
        </p:nvSpPr>
        <p:spPr>
          <a:xfrm>
            <a:off x="4870192" y="56140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43531-97E2-2B76-A23A-6E8EE110827F}"/>
              </a:ext>
            </a:extLst>
          </p:cNvPr>
          <p:cNvSpPr txBox="1"/>
          <p:nvPr/>
        </p:nvSpPr>
        <p:spPr>
          <a:xfrm>
            <a:off x="5765736" y="560925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414F8-0274-2179-3124-4732A88982B0}"/>
              </a:ext>
            </a:extLst>
          </p:cNvPr>
          <p:cNvSpPr txBox="1"/>
          <p:nvPr/>
        </p:nvSpPr>
        <p:spPr>
          <a:xfrm>
            <a:off x="3661204" y="4753661"/>
            <a:ext cx="40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비만도 결과</a:t>
            </a:r>
            <a:r>
              <a:rPr lang="en-US" altLang="ko-KR" sz="1800" dirty="0"/>
              <a:t>:        BMI</a:t>
            </a:r>
            <a:r>
              <a:rPr lang="ko-KR" altLang="en-US" sz="1800" dirty="0"/>
              <a:t>지수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3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8190"/>
            <a:ext cx="8514331" cy="6660859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ko-KR" altLang="en-US" sz="900" b="1" i="0" u="sng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소모 칼로리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 err="1"/>
              <a:t>기초대사량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239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405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</a:t>
            </a:r>
            <a:r>
              <a:rPr lang="en-US" altLang="ko-KR" dirty="0"/>
              <a:t> </a:t>
            </a:r>
            <a:r>
              <a:rPr lang="ko-KR" altLang="en-US" dirty="0"/>
              <a:t>체중을 입력해 주세요 </a:t>
            </a:r>
          </a:p>
        </p:txBody>
      </p:sp>
      <p:graphicFrame>
        <p:nvGraphicFramePr>
          <p:cNvPr id="14" name="Google Shape;233;p12">
            <a:extLst>
              <a:ext uri="{FF2B5EF4-FFF2-40B4-BE49-F238E27FC236}">
                <a16:creationId xmlns:a16="http://schemas.microsoft.com/office/drawing/2014/main" id="{38581B51-965B-F303-2AF7-529940068E6E}"/>
              </a:ext>
            </a:extLst>
          </p:cNvPr>
          <p:cNvGraphicFramePr/>
          <p:nvPr/>
        </p:nvGraphicFramePr>
        <p:xfrm>
          <a:off x="6203983" y="2097882"/>
          <a:ext cx="2875362" cy="16463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활동선택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작성한 게시물 관리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실내운동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축구</a:t>
                      </a:r>
                      <a:endParaRPr 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농구</a:t>
                      </a:r>
                      <a:endParaRPr lang="en-US" altLang="ko-KR" sz="1000" b="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야구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탁구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실외운동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sng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구기운동</a:t>
                      </a:r>
                      <a:endParaRPr sz="1000" b="0" u="sng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집안활동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직업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oogle Shape;277;p15">
            <a:extLst>
              <a:ext uri="{FF2B5EF4-FFF2-40B4-BE49-F238E27FC236}">
                <a16:creationId xmlns:a16="http://schemas.microsoft.com/office/drawing/2014/main" id="{9DDBFA14-01E9-37C8-1757-6D73BE0D5615}"/>
              </a:ext>
            </a:extLst>
          </p:cNvPr>
          <p:cNvGraphicFramePr/>
          <p:nvPr/>
        </p:nvGraphicFramePr>
        <p:xfrm>
          <a:off x="6203983" y="3855823"/>
          <a:ext cx="2875360" cy="6549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선택활동</a:t>
                      </a: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농구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8B4719E-6D81-F430-3109-94AED293E6A7}"/>
              </a:ext>
            </a:extLst>
          </p:cNvPr>
          <p:cNvSpPr/>
          <p:nvPr/>
        </p:nvSpPr>
        <p:spPr>
          <a:xfrm>
            <a:off x="8396243" y="4245523"/>
            <a:ext cx="603025" cy="19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34493A-AC94-9A0D-BD95-8977E3C8D100}"/>
              </a:ext>
            </a:extLst>
          </p:cNvPr>
          <p:cNvSpPr/>
          <p:nvPr/>
        </p:nvSpPr>
        <p:spPr>
          <a:xfrm>
            <a:off x="7407564" y="4245523"/>
            <a:ext cx="369454" cy="19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B26EA-3642-D259-C414-A26F9ACC304E}"/>
              </a:ext>
            </a:extLst>
          </p:cNvPr>
          <p:cNvSpPr/>
          <p:nvPr/>
        </p:nvSpPr>
        <p:spPr>
          <a:xfrm>
            <a:off x="8724901" y="2453428"/>
            <a:ext cx="144780" cy="952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8E0CFA-EF65-64DC-1213-543FC17E3688}"/>
              </a:ext>
            </a:extLst>
          </p:cNvPr>
          <p:cNvSpPr/>
          <p:nvPr/>
        </p:nvSpPr>
        <p:spPr>
          <a:xfrm>
            <a:off x="8774431" y="253724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D21B46-1C33-037F-4C4D-30CC075C24C1}"/>
              </a:ext>
            </a:extLst>
          </p:cNvPr>
          <p:cNvSpPr/>
          <p:nvPr/>
        </p:nvSpPr>
        <p:spPr>
          <a:xfrm rot="10800000">
            <a:off x="8778240" y="3326587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0252C-30B8-4748-BA82-4B917863EBC7}"/>
              </a:ext>
            </a:extLst>
          </p:cNvPr>
          <p:cNvSpPr/>
          <p:nvPr/>
        </p:nvSpPr>
        <p:spPr>
          <a:xfrm>
            <a:off x="8732519" y="2733156"/>
            <a:ext cx="137161" cy="101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FC86C5-74A1-DFB5-AB9B-2BA6DE4E90CB}"/>
              </a:ext>
            </a:extLst>
          </p:cNvPr>
          <p:cNvSpPr/>
          <p:nvPr/>
        </p:nvSpPr>
        <p:spPr>
          <a:xfrm>
            <a:off x="4593146" y="4807497"/>
            <a:ext cx="1256146" cy="56545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530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275826" y="8190"/>
            <a:ext cx="8514331" cy="6660859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altLang="en-US" sz="900" b="1" u="sng" dirty="0">
                <a:solidFill>
                  <a:srgbClr val="FFFFFF"/>
                </a:solidFill>
              </a:rPr>
              <a:t>운동 정보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페이지 </a:t>
            </a:r>
            <a:r>
              <a:rPr lang="ko-KR" sz="900" b="1" i="0" u="sng" strike="noStrike" cap="none" dirty="0">
                <a:solidFill>
                  <a:srgbClr val="FFFFFF"/>
                </a:solidFill>
                <a:latin typeface="Gulimche"/>
                <a:ea typeface="Gulimche"/>
                <a:cs typeface="Gulimche"/>
                <a:sym typeface="Gulimche"/>
              </a:rPr>
              <a:t>-&gt; </a:t>
            </a:r>
            <a:r>
              <a:rPr lang="ko-KR" altLang="en-US" sz="900" b="1" i="0" u="sng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소모 칼로리</a:t>
            </a:r>
            <a:r>
              <a:rPr lang="ko-KR" altLang="en-US" sz="900" b="1" u="sng" dirty="0">
                <a:solidFill>
                  <a:srgbClr val="FFFFFF"/>
                </a:solidFill>
                <a:latin typeface="Malgun Gothic"/>
                <a:ea typeface="Malgun Gothic"/>
                <a:cs typeface="Gulimche"/>
                <a:sym typeface="Malgun Gothic"/>
              </a:rPr>
              <a:t> 계산기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880299" y="874195"/>
            <a:ext cx="7193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135438" y="3754438"/>
            <a:ext cx="50516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77625" y="27069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45;p6">
            <a:extLst>
              <a:ext uri="{FF2B5EF4-FFF2-40B4-BE49-F238E27FC236}">
                <a16:creationId xmlns:a16="http://schemas.microsoft.com/office/drawing/2014/main" id="{4CA1FC52-B8F0-82F5-DD3D-5193768A758E}"/>
              </a:ext>
            </a:extLst>
          </p:cNvPr>
          <p:cNvSpPr/>
          <p:nvPr/>
        </p:nvSpPr>
        <p:spPr>
          <a:xfrm>
            <a:off x="3178822" y="773172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dirty="0"/>
              <a:t>기</a:t>
            </a:r>
            <a:r>
              <a:rPr lang="ko-KR" altLang="en-US" sz="1000"/>
              <a:t>초대사량</a:t>
            </a:r>
            <a:r>
              <a:rPr lang="en-US" altLang="ko-KR" sz="1000" dirty="0"/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FF391910-6BA4-6113-A74A-75238A252129}"/>
              </a:ext>
            </a:extLst>
          </p:cNvPr>
          <p:cNvSpPr/>
          <p:nvPr/>
        </p:nvSpPr>
        <p:spPr>
          <a:xfrm>
            <a:off x="4880299" y="774183"/>
            <a:ext cx="1342333" cy="55721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dirty="0"/>
              <a:t>BMI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6">
            <a:extLst>
              <a:ext uri="{FF2B5EF4-FFF2-40B4-BE49-F238E27FC236}">
                <a16:creationId xmlns:a16="http://schemas.microsoft.com/office/drawing/2014/main" id="{D352D206-2DCB-A14F-2EAB-98B5C236CFA5}"/>
              </a:ext>
            </a:extLst>
          </p:cNvPr>
          <p:cNvSpPr/>
          <p:nvPr/>
        </p:nvSpPr>
        <p:spPr>
          <a:xfrm>
            <a:off x="6581776" y="774183"/>
            <a:ext cx="1342333" cy="55721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 칼로리 계산기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F7B11E63-A445-EA80-7E72-FB8D51E65857}"/>
              </a:ext>
            </a:extLst>
          </p:cNvPr>
          <p:cNvSpPr/>
          <p:nvPr/>
        </p:nvSpPr>
        <p:spPr>
          <a:xfrm>
            <a:off x="2521239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체중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id="{AFA3EFF9-765D-96B2-8B4E-1C45E929330E}"/>
              </a:ext>
            </a:extLst>
          </p:cNvPr>
          <p:cNvSpPr/>
          <p:nvPr/>
        </p:nvSpPr>
        <p:spPr>
          <a:xfrm>
            <a:off x="3192405" y="2859770"/>
            <a:ext cx="513215" cy="269966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7C846-27E0-C7EB-F2E9-3D6AC79DB33D}"/>
              </a:ext>
            </a:extLst>
          </p:cNvPr>
          <p:cNvSpPr txBox="1"/>
          <p:nvPr/>
        </p:nvSpPr>
        <p:spPr>
          <a:xfrm>
            <a:off x="1577625" y="2076677"/>
            <a:ext cx="40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</a:t>
            </a:r>
            <a:r>
              <a:rPr lang="en-US" altLang="ko-KR" dirty="0"/>
              <a:t> </a:t>
            </a:r>
            <a:r>
              <a:rPr lang="ko-KR" altLang="en-US" dirty="0"/>
              <a:t>체중을 입력해 주세요 </a:t>
            </a:r>
          </a:p>
        </p:txBody>
      </p:sp>
      <p:graphicFrame>
        <p:nvGraphicFramePr>
          <p:cNvPr id="14" name="Google Shape;233;p12">
            <a:extLst>
              <a:ext uri="{FF2B5EF4-FFF2-40B4-BE49-F238E27FC236}">
                <a16:creationId xmlns:a16="http://schemas.microsoft.com/office/drawing/2014/main" id="{38581B51-965B-F303-2AF7-529940068E6E}"/>
              </a:ext>
            </a:extLst>
          </p:cNvPr>
          <p:cNvGraphicFramePr/>
          <p:nvPr/>
        </p:nvGraphicFramePr>
        <p:xfrm>
          <a:off x="6203983" y="2097882"/>
          <a:ext cx="2875362" cy="16463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활동선택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작성한 게시물 관리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실내운동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축구</a:t>
                      </a:r>
                      <a:endParaRPr 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농구</a:t>
                      </a:r>
                      <a:endParaRPr lang="en-US" altLang="ko-KR" sz="1000" b="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야구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탁구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…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실외운동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sng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구기운동</a:t>
                      </a:r>
                      <a:endParaRPr sz="1000" b="0" u="sng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집안활동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직업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 이동</a:t>
                      </a:r>
                      <a:endParaRPr sz="10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oogle Shape;277;p15">
            <a:extLst>
              <a:ext uri="{FF2B5EF4-FFF2-40B4-BE49-F238E27FC236}">
                <a16:creationId xmlns:a16="http://schemas.microsoft.com/office/drawing/2014/main" id="{9DDBFA14-01E9-37C8-1757-6D73BE0D5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604821"/>
              </p:ext>
            </p:extLst>
          </p:nvPr>
        </p:nvGraphicFramePr>
        <p:xfrm>
          <a:off x="6203983" y="3855823"/>
          <a:ext cx="2875360" cy="6549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선택활동</a:t>
                      </a: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농구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2700" marR="42700" marT="11800" marB="11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8B4719E-6D81-F430-3109-94AED293E6A7}"/>
              </a:ext>
            </a:extLst>
          </p:cNvPr>
          <p:cNvSpPr/>
          <p:nvPr/>
        </p:nvSpPr>
        <p:spPr>
          <a:xfrm>
            <a:off x="8396243" y="4245523"/>
            <a:ext cx="603025" cy="19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34493A-AC94-9A0D-BD95-8977E3C8D100}"/>
              </a:ext>
            </a:extLst>
          </p:cNvPr>
          <p:cNvSpPr/>
          <p:nvPr/>
        </p:nvSpPr>
        <p:spPr>
          <a:xfrm>
            <a:off x="7407564" y="4245523"/>
            <a:ext cx="369454" cy="19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FAE63-F2E1-D782-420F-3F54E5991B7D}"/>
              </a:ext>
            </a:extLst>
          </p:cNvPr>
          <p:cNvSpPr txBox="1"/>
          <p:nvPr/>
        </p:nvSpPr>
        <p:spPr>
          <a:xfrm>
            <a:off x="3629242" y="4852635"/>
            <a:ext cx="401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소모 칼로리 </a:t>
            </a:r>
            <a:r>
              <a:rPr lang="en-US" altLang="ko-KR" sz="2800" dirty="0"/>
              <a:t>:   120  kcal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B26EA-3642-D259-C414-A26F9ACC304E}"/>
              </a:ext>
            </a:extLst>
          </p:cNvPr>
          <p:cNvSpPr/>
          <p:nvPr/>
        </p:nvSpPr>
        <p:spPr>
          <a:xfrm>
            <a:off x="8724901" y="2453428"/>
            <a:ext cx="144780" cy="952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8E0CFA-EF65-64DC-1213-543FC17E3688}"/>
              </a:ext>
            </a:extLst>
          </p:cNvPr>
          <p:cNvSpPr/>
          <p:nvPr/>
        </p:nvSpPr>
        <p:spPr>
          <a:xfrm>
            <a:off x="8774431" y="253724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D21B46-1C33-037F-4C4D-30CC075C24C1}"/>
              </a:ext>
            </a:extLst>
          </p:cNvPr>
          <p:cNvSpPr/>
          <p:nvPr/>
        </p:nvSpPr>
        <p:spPr>
          <a:xfrm rot="10800000">
            <a:off x="8778240" y="3326587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0252C-30B8-4748-BA82-4B917863EBC7}"/>
              </a:ext>
            </a:extLst>
          </p:cNvPr>
          <p:cNvSpPr/>
          <p:nvPr/>
        </p:nvSpPr>
        <p:spPr>
          <a:xfrm>
            <a:off x="8732519" y="2733156"/>
            <a:ext cx="137161" cy="101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257</Words>
  <Application>Microsoft Office PowerPoint</Application>
  <PresentationFormat>와이드스크린</PresentationFormat>
  <Paragraphs>123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Gulimche</vt:lpstr>
      <vt:lpstr>Malgun Gothic</vt:lpstr>
      <vt:lpstr>Arial</vt:lpstr>
      <vt:lpstr>Office 테마</vt:lpstr>
      <vt:lpstr>PowerPoint 프레젠테이션</vt:lpstr>
      <vt:lpstr>운동 정보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건희</dc:creator>
  <cp:lastModifiedBy>kosmo</cp:lastModifiedBy>
  <cp:revision>3</cp:revision>
  <dcterms:created xsi:type="dcterms:W3CDTF">2023-05-18T06:24:10Z</dcterms:created>
  <dcterms:modified xsi:type="dcterms:W3CDTF">2023-05-26T09:30:37Z</dcterms:modified>
</cp:coreProperties>
</file>